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ink/ink2.xml" ContentType="application/inkml+xml"/>
  <Override PartName="/ppt/notesSlides/notesSlide3.xml" ContentType="application/vnd.openxmlformats-officedocument.presentationml.notesSlide+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2" r:id="rId1"/>
  </p:sldMasterIdLst>
  <p:notesMasterIdLst>
    <p:notesMasterId r:id="rId51"/>
  </p:notesMasterIdLst>
  <p:sldIdLst>
    <p:sldId id="256" r:id="rId2"/>
    <p:sldId id="373" r:id="rId3"/>
    <p:sldId id="374" r:id="rId4"/>
    <p:sldId id="375" r:id="rId5"/>
    <p:sldId id="376" r:id="rId6"/>
    <p:sldId id="377" r:id="rId7"/>
    <p:sldId id="382" r:id="rId8"/>
    <p:sldId id="383" r:id="rId9"/>
    <p:sldId id="378" r:id="rId10"/>
    <p:sldId id="379" r:id="rId11"/>
    <p:sldId id="380" r:id="rId12"/>
    <p:sldId id="381" r:id="rId13"/>
    <p:sldId id="384" r:id="rId14"/>
    <p:sldId id="395" r:id="rId15"/>
    <p:sldId id="385" r:id="rId16"/>
    <p:sldId id="386" r:id="rId17"/>
    <p:sldId id="387" r:id="rId18"/>
    <p:sldId id="388" r:id="rId19"/>
    <p:sldId id="389" r:id="rId20"/>
    <p:sldId id="390" r:id="rId21"/>
    <p:sldId id="391" r:id="rId22"/>
    <p:sldId id="392" r:id="rId23"/>
    <p:sldId id="393" r:id="rId24"/>
    <p:sldId id="394" r:id="rId25"/>
    <p:sldId id="396" r:id="rId26"/>
    <p:sldId id="397" r:id="rId27"/>
    <p:sldId id="398" r:id="rId28"/>
    <p:sldId id="399" r:id="rId29"/>
    <p:sldId id="400" r:id="rId30"/>
    <p:sldId id="401" r:id="rId31"/>
    <p:sldId id="402" r:id="rId32"/>
    <p:sldId id="403" r:id="rId33"/>
    <p:sldId id="405" r:id="rId34"/>
    <p:sldId id="404" r:id="rId35"/>
    <p:sldId id="406" r:id="rId36"/>
    <p:sldId id="407" r:id="rId37"/>
    <p:sldId id="408" r:id="rId38"/>
    <p:sldId id="410" r:id="rId39"/>
    <p:sldId id="409" r:id="rId40"/>
    <p:sldId id="411" r:id="rId41"/>
    <p:sldId id="412" r:id="rId42"/>
    <p:sldId id="413" r:id="rId43"/>
    <p:sldId id="414" r:id="rId44"/>
    <p:sldId id="415" r:id="rId45"/>
    <p:sldId id="416" r:id="rId46"/>
    <p:sldId id="417" r:id="rId47"/>
    <p:sldId id="418" r:id="rId48"/>
    <p:sldId id="419" r:id="rId49"/>
    <p:sldId id="420" r:id="rId5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account" initials="Ma" lastIdx="1" clrIdx="0">
    <p:extLst>
      <p:ext uri="{19B8F6BF-5375-455C-9EA6-DF929625EA0E}">
        <p15:presenceInfo xmlns:p15="http://schemas.microsoft.com/office/powerpoint/2012/main" userId="ad8cdc07a56b8399"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0066"/>
    <a:srgbClr val="3386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265" autoAdjust="0"/>
    <p:restoredTop sz="95811" autoAdjust="0"/>
  </p:normalViewPr>
  <p:slideViewPr>
    <p:cSldViewPr>
      <p:cViewPr varScale="1">
        <p:scale>
          <a:sx n="74" d="100"/>
          <a:sy n="74" d="100"/>
        </p:scale>
        <p:origin x="606" y="72"/>
      </p:cViewPr>
      <p:guideLst>
        <p:guide orient="horz" pos="2160"/>
        <p:guide pos="384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s>
</file>

<file path=ppt/ink/ink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1-05-10T09:07:17.226"/>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776737E6-C604-4C52-A159-71F58C0C87C2}" emma:medium="tactile" emma:mode="ink">
          <msink:context xmlns:msink="http://schemas.microsoft.com/ink/2010/main" type="writingRegion" rotatedBoundingBox="1448,2555 3818,2449 3847,3100 1477,3206">
            <msink:destinationLink direction="with" ref="{202C6A49-4FC7-40A5-9084-AA2889A5C480}"/>
          </msink:context>
        </emma:interpretation>
      </emma:emma>
    </inkml:annotationXML>
    <inkml:traceGroup>
      <inkml:annotationXML>
        <emma:emma xmlns:emma="http://www.w3.org/2003/04/emma" version="1.0">
          <emma:interpretation id="{7BE35F2B-8117-4496-AF95-D23F857F535F}" emma:medium="tactile" emma:mode="ink">
            <msink:context xmlns:msink="http://schemas.microsoft.com/ink/2010/main" type="paragraph" rotatedBoundingBox="1448,2555 3818,2449 3847,3100 1477,3206" alignmentLevel="1"/>
          </emma:interpretation>
        </emma:emma>
      </inkml:annotationXML>
      <inkml:traceGroup>
        <inkml:annotationXML>
          <emma:emma xmlns:emma="http://www.w3.org/2003/04/emma" version="1.0">
            <emma:interpretation id="{9EEFE203-92E3-42F7-B2FD-BBADB4FFEE83}" emma:medium="tactile" emma:mode="ink">
              <msink:context xmlns:msink="http://schemas.microsoft.com/ink/2010/main" type="line" rotatedBoundingBox="1448,2555 3818,2449 3847,3100 1477,3206"/>
            </emma:interpretation>
          </emma:emma>
        </inkml:annotationXML>
        <inkml:traceGroup>
          <inkml:annotationXML>
            <emma:emma xmlns:emma="http://www.w3.org/2003/04/emma" version="1.0">
              <emma:interpretation id="{D49A58C0-C1C4-451E-83CC-FA14B9511198}" emma:medium="tactile" emma:mode="ink">
                <msink:context xmlns:msink="http://schemas.microsoft.com/ink/2010/main" type="inkWord" rotatedBoundingBox="1448,2555 3818,2449 3847,3100 1477,3206"/>
              </emma:interpretation>
              <emma:one-of disjunction-type="recognition" id="oneOf0">
                <emma:interpretation id="interp0" emma:lang="en-IN" emma:confidence="0">
                  <emma:literal>Def:</emma:literal>
                </emma:interpretation>
                <emma:interpretation id="interp1" emma:lang="en-IN" emma:confidence="0">
                  <emma:literal>Def K</emma:literal>
                </emma:interpretation>
                <emma:interpretation id="interp2" emma:lang="en-IN" emma:confidence="0">
                  <emma:literal>Def l</emma:literal>
                </emma:interpretation>
                <emma:interpretation id="interp3" emma:lang="en-IN" emma:confidence="0">
                  <emma:literal>Def r</emma:literal>
                </emma:interpretation>
                <emma:interpretation id="interp4" emma:lang="en-IN" emma:confidence="0">
                  <emma:literal>Def k</emma:literal>
                </emma:interpretation>
              </emma:one-of>
            </emma:emma>
          </inkml:annotationXML>
          <inkml:trace contextRef="#ctx0" brushRef="#br0">89 117 473 0,'0'0'28'15,"0"0"63"-15,0 0-42 16,0 0-15-16,0 0-5 16,0 0 5-16,14-87-12 15,-5 81 6-15,5-4-18 16,16 6-2-16,15-1-6 15,13 5-2-15,6 0 0 0,-2 0-2 16,-7 14-2-16,-7 12 0 16,-13 3 0-16,-9 5 1 15,-13 3-1-15,-10 4 3 16,-3 7-1-16,-8 0 2 16,-32-3-1-16,-11-5 1 15,-4-6 2-15,-3-8-2 16,1-9 3-16,2-5 0 15,4-8 0-15,7-4-2 16,3 0 1-16,4 0-2 16,8 0-12-16,6 0-23 15,9 0-40-15,12 0-7 16,2 0-76-16</inkml:trace>
          <inkml:trace contextRef="#ctx0" brushRef="#br0" timeOffset="-420.029">92 85 446 0,'0'0'6'0,"0"0"10"0,0 0 18 16,0 0-17-16,0 0-2 16,0 0 11-16,0-2 3 15,0-2-3-15,0-5-7 16,0 5 17-16,0 0-16 16,0 4 15-16,0 0-4 15,0 0-15-15,0 0 0 16,0 0-9-16,0 0-6 15,0 0-1-15,0 4-5 16,0 15-1-16,0 13 6 0,0 5 0 16,0 1 0-16,0 6 0 15,0-3 1-15,0-2 0 16,0 1-1-16,-5-9 0 16,0-6 1-16,3-10 0 15,2-8-1-15,0-4 0 16,0-3 0-16,0 0-11 15,0-10-17-15,0-18-107 16,0-9-156-16</inkml:trace>
          <inkml:trace contextRef="#ctx0" brushRef="#br0" timeOffset="1533.5837">1132 157 207 0,'0'0'365'0,"0"0"-329"16,0 0 11-16,0 0 6 16,0 0-16-16,0 0-19 15,22 6-9-15,15-6-5 16,11 0-4-16,5 0-1 16,8 0-1-16,-2-3-90 15,-4 0-102-15</inkml:trace>
          <inkml:trace contextRef="#ctx0" brushRef="#br0" timeOffset="2389.4292">1800 26 638 0,'0'0'11'0,"0"0"34"16,0 0-22-16,0 0-23 16,0 0-8-16,0 0-8 15,0 27-2-15,-16 1-23 16,-3-1-35-16,-1-6-105 16</inkml:trace>
          <inkml:trace contextRef="#ctx0" brushRef="#br0" timeOffset="2542.5347">1759 334 608 0,'0'0'26'16,"0"0"-12"-16,0 0 5 16,0 0-19-16,0 0-4 15,0 0-65-15,0 0-105 16</inkml:trace>
          <inkml:trace contextRef="#ctx0" brushRef="#br0" timeOffset="2733.0579">1972 289 618 0,'0'0'78'0,"0"0"-70"15,0 0-6-15,0 0-2 16,138 6 0-16,-59-6-7 16,12 0-92-16,-4 0-137 15</inkml:trace>
          <inkml:trace contextRef="#ctx0" brushRef="#br0" timeOffset="562.1941">794 322 459 0,'0'0'172'16,"0"0"-106"-1,0 0-34-15,0 0-8 0,0 0-22 16,0 0-2-16,12 0-1 16,4 0 1-16,11 0 0 15,8 0 0-15,9 0 4 16,6 0-1-16,1-6-2 15,-11-7-1-15,-11 1 0 16,-16-1 0-16,-10 4-1 16,-3-5 2-16,0-3 2 15,-16 0 11-15,-10-1-6 16,-11 1-4-16,-4 5-4 16,0 5 1-16,-5 5 2 0,2 2-3 15,1 0-1 1,8 9-1-16,1 9-1 0,6 2 1 15,10 4 0-15,2 5-3 16,6 1 0-16,2-1 5 16,3 3 0-16,5-9 1 15,0-3-1-15,0-3 1 16,0-8-1-16,18-3 3 16,7 0 1-16,12-6 3 15,7 2-7-15,10-2-13 16,2 3-51-16,-8-3-71 15,-4 0-46-15</inkml:trace>
          <inkml:trace contextRef="#ctx0" brushRef="#br0" timeOffset="1366.119">1350 257 491 0,'0'0'47'0,"0"0"21"16,0 0-33-16,0 0-3 15,0 0-16-15,0 0-13 16,0 21-3-16,-2 8 2 16,-6 2 3-16,2 3 0 0,1-5-2 15,5-8 0 1,0-6-1-16,0-10-2 0,0-3 3 15,0-2-1-15,0 0 10 16,0 0 44-16,0-13 5 16,0-19-24-16,-2-11-26 15,-7-8-6-15,-3-4 6 16,-13-12-6-16,-4-4-2 16,0-6-1-16,0 1-1 15,2 12 2-15,12 15-2 16,6 22-1-16,9 9 0 15,0 17-5-15,0 1 2 0,9 0-3 16,25 4-37-16,8 20-1 16,4 9-24-16,-18 6-64 15,-17-7-83-15</inkml:trace>
        </inkml:traceGroup>
      </inkml:traceGroup>
    </inkml:traceGroup>
  </inkml:traceGroup>
</inkml:ink>
</file>

<file path=ppt/ink/ink1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1-05-10T09:22:56.402"/>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2EC2D84D-D367-4B07-90B0-DA84051B6C04}" emma:medium="tactile" emma:mode="ink">
          <msink:context xmlns:msink="http://schemas.microsoft.com/ink/2010/main" type="inkDrawing" rotatedBoundingBox="3467,7936 10173,7298 10264,8248 3558,8886" shapeName="None"/>
        </emma:interpretation>
      </emma:emma>
    </inkml:annotationXML>
    <inkml:trace contextRef="#ctx0" brushRef="#br0">6652 20 217 0,'0'0'235'16,"0"0"-174"-16,0 0 22 0,0 0-55 16,0 0-21-16,0 0 1 15,0 0-3-15,5-19 0 16,-5 19 19-16,0 0 7 16,0 0-6-16,0 0-8 15,0 0-5-15,0-2 1 16,0 2 4-16,0 0-1 15,0 0 7-15,0 0-12 16,3 0-9-16,-1 12 0 16,1 21 0-16,3 7-1 15,-6 6 0-15,0 8 1 16,0-2 4-16,0 7-1 16,0 1-3-16,0 4 0 0,0-2 0 15,0-4 1 1,0-6 0-16,10-9 3 0,1-5-2 15,2-10 1-15,-8-5 0 16,0-9-4-16,-5-7 3 16,0-3-2-16,0 2 1 15,0-4 20-15,0 0 5 16,0 0-13-16,4-2-3 16,-4 0-6-16,0 3 1 15,0-1-5-15,0-2 2 16,0 0 1-16,0 0-1 15,0 0-2-15,0 0-1 0,0 0-1 16,0 0-1-16,0 0 0 16,0 0-3-16,0 0 3 15,-4 0-1-15,-8 0-2 16,-4 0-3-16,-6 0-3 16,-2 0-1-16,-10 0-12 15,-8 0 1-15,-9 0 0 16,-3 4-2-16,-4 0 5 15,-3-4-2-15,5 0 11 16,-10 0 7-16,-8 0 2 16,-8 0-3-16,-3 0 3 15,8 0 1-15,13 0 0 16,9 4 0-16,7 2 1 0,0 0-1 16,0-1 1-1,3-1-1-15,0-4-7 0,5 0 2 16,-5 3 2-16,-8-3 2 15,-6 6-1-15,-15-2 2 16,-13 3 1-16,-7 0 0 16,7 0 2-16,18-3-3 15,18-4 0-15,17 0 0 16,5 0 0-16,0 0 2 16,-6 0-2-16,-2 0-2 15,-8 0 2-15,-3 2 0 16,-10-2 0-16,-9 0 1 15,-4 0-1-15,-4 0 1 16,1 0-1-16,3 0 0 0,-1 0-1 16,0-2 2-16,3-2-3 15,6 1 4-15,-1 3-2 16,0 0 0-16,0 0 2 16,6 0-2-16,-1 0 0 15,6 0 4-15,6 0 0 16,-1 0 2-16,0 0-3 15,-2 0-3-15,-8 9 1 16,-4 2-2-16,-2 1 2 16,0 3-1-16,1-9 3 15,4 2-2-15,4-1-1 16,4-5 0-16,9 3 2 16,-1-1 0-16,4 1-2 0,2-2 6 15,-1-1-5 1,1-2-1-16,-5 0 1 0,-1 0-1 15,-1 0 0-15,-4 0 0 16,0 3 0-16,0 2 0 16,3-1 1-16,0 1-1 15,-1 2 0-15,2 0 0 16,-10 0-1-16,1 1 1 16,0-4 0-16,0-4-2 15,2 3 2-15,1-3 0 16,-3 0-1-16,5 5 1 15,1-1 0-15,6 1 0 0,2 1 0 16,5-2 1 0,6-2-1-16,5-2 0 0,2 3 0 15,-4-3 0-15,2 0 0 16,-4 0 0-16,6 0 0 16,3 0 0-16,-1 0 0 15,3 0 0-15,-2 0 1 16,-3 2-1-16,-4 4 0 15,-1-3-1-15,-3 2 1 16,-1 1 0-16,4-6 0 16,-3 1 1-16,8-1 0 15,-1 0-2-15,1 0 3 16,0 2-2-16,-6 1 4 16,1-3-3-16,-1 3-1 15,-2-1 0-15,-3 0 3 0,-6-2-3 16,1 0 1-16,-2 0-2 15,2 0 3-15,-4 0 1 16,7 0-3-16,-3 0 1 16,0 0-3-16,0 0 4 15,-2 0-2-15,-2 0 0 16,2 5 1-16,4-5-2 16,11 0 2-16,9 0-2 15,4 3 2-15,-3-1-2 16,-2-2 1-16,-2 0 0 15,2 0 2-15,-8 1-2 16,3-1-2-16,-3 0 2 0,-2 4 0 16,4-4 0-16,1 2 0 15,5 0 0-15,6 0 0 16,4 2 2-16,-4-4-2 16,-1 0 0-16,0 0-3 15,-2 1 3-15,0-1 0 16,-1 3 0-16,1-1 0 15,-1-2 0-15,-2 0 0 16,4 0 0-16,-2 0 0 16,1 0 0-16,-1 0 0 15,2 0 0-15,-4 0 0 16,2 0 0-16,9 0 1 16,2 0 2-16,3 0 17 0,0 0 16 15,0 0-10-15,0 0-10 16,0 0-3-16,0 0-6 15,0 0-3-15,0 0-4 16,0 0 1-16,0 0-1 16,0 0-2-16,0 0-1 15,0 0-1-15,0 0 0 16,0 3 0-16,0 3-3 16,0 11 0-16,3 8 5 15,10 4 2-15,-2 11 0 16,0 0 2-16,-4-2-1 15,-2 3-2-15,4-5 1 0,-2 0 0 16,-1 1 0 0,-3 3 2-16,-1-1-2 0,1-2 12 15,-1-11-10-15,-2-10 3 16,0-6 3-16,3-10-6 16,-3 0 3-16,0 0-3 15,3 0-2-15,-3 0 2 16,3 0-1-16,-3 0-1 15,0 0 0-15,0 0 0 16,0-2 1-16,0-2 4 16,0-2-1-16,0 3 2 15,0-3 2-15,0-2-2 16,0 2-6-16,0 0-8 0,0 3-21 16,0 3-12-1,0 0-49-15,0 3-67 0,0 14-60 16,-3 1-96-16</inkml:trace>
  </inkml:traceGroup>
</inkml:ink>
</file>

<file path=ppt/ink/ink10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1-05-17T10:31:04.546"/>
    </inkml:context>
    <inkml:brush xml:id="br0">
      <inkml:brushProperty name="width" value="0.06667" units="cm"/>
      <inkml:brushProperty name="height" value="0.06667" units="cm"/>
      <inkml:brushProperty name="color" value="#3165BB"/>
      <inkml:brushProperty name="fitToCurve" value="1"/>
    </inkml:brush>
  </inkml:definitions>
  <inkml:traceGroup>
    <inkml:annotationXML>
      <emma:emma xmlns:emma="http://www.w3.org/2003/04/emma" version="1.0">
        <emma:interpretation id="{1825AC42-AE35-4F24-B5EF-458109CB437D}" emma:medium="tactile" emma:mode="ink">
          <msink:context xmlns:msink="http://schemas.microsoft.com/ink/2010/main" type="writingRegion" rotatedBoundingBox="16559,12031 23754,13441 23510,14687 16315,13277"/>
        </emma:interpretation>
      </emma:emma>
    </inkml:annotationXML>
    <inkml:traceGroup>
      <inkml:annotationXML>
        <emma:emma xmlns:emma="http://www.w3.org/2003/04/emma" version="1.0">
          <emma:interpretation id="{22A00994-1290-4DD2-A399-A8015B79117F}" emma:medium="tactile" emma:mode="ink">
            <msink:context xmlns:msink="http://schemas.microsoft.com/ink/2010/main" type="paragraph" rotatedBoundingBox="16559,12031 23754,13441 23510,14687 16315,13277" alignmentLevel="1"/>
          </emma:interpretation>
        </emma:emma>
      </inkml:annotationXML>
      <inkml:traceGroup>
        <inkml:annotationXML>
          <emma:emma xmlns:emma="http://www.w3.org/2003/04/emma" version="1.0">
            <emma:interpretation id="{758DFCCC-0224-4014-AFE0-B48F255B37EC}" emma:medium="tactile" emma:mode="ink">
              <msink:context xmlns:msink="http://schemas.microsoft.com/ink/2010/main" type="line" rotatedBoundingBox="16559,12031 23754,13441 23510,14687 16315,13277"/>
            </emma:interpretation>
          </emma:emma>
        </inkml:annotationXML>
        <inkml:traceGroup>
          <inkml:annotationXML>
            <emma:emma xmlns:emma="http://www.w3.org/2003/04/emma" version="1.0">
              <emma:interpretation id="{363D01F5-FBCA-4712-8988-A34ED248F19B}" emma:medium="tactile" emma:mode="ink">
                <msink:context xmlns:msink="http://schemas.microsoft.com/ink/2010/main" type="inkWord" rotatedBoundingBox="16301,12774 19040,12417 19128,13088 16389,13444"/>
              </emma:interpretation>
              <emma:one-of disjunction-type="recognition" id="oneOf0">
                <emma:interpretation id="interp0" emma:lang="en-IN" emma:confidence="0">
                  <emma:literal>in</emma:literal>
                </emma:interpretation>
                <emma:interpretation id="interp1" emma:lang="en-IN" emma:confidence="0">
                  <emma:literal>sin</emma:literal>
                </emma:interpretation>
                <emma:interpretation id="interp2" emma:lang="en-IN" emma:confidence="0">
                  <emma:literal>tin</emma:literal>
                </emma:interpretation>
                <emma:interpretation id="interp3" emma:lang="en-IN" emma:confidence="0">
                  <emma:literal>son</emma:literal>
                </emma:interpretation>
                <emma:interpretation id="interp4" emma:lang="en-IN" emma:confidence="0">
                  <emma:literal>sn</emma:literal>
                </emma:interpretation>
              </emma:one-of>
            </emma:emma>
          </inkml:annotationXML>
          <inkml:trace contextRef="#ctx0" brushRef="#br0">-8 168 417 0,'0'0'28'16,"0"0"-25"-16,0 0 3 15,0 0 20-15,0 0 1 16,0 0 13-16,0 0-12 0,-12 0-15 16,12 0 14-16,0 0-3 15,0 0-4-15,0 0-4 16,0 0-1-16,0 0 1 15,0 0 0-15,0 0 4 16,0 0 7-16,0 0-1 16,0 0-5-16,0 0-10 15,0 0-5-15,0 3 0 16,0-3 2-16,0 0 7 16,0 0-9-16,28 0 1 15,21 0 1-15,18-13 3 16,17-12-8-16,13-5 1 15,1 1-7-15,5 4 10 0,-9 5-3 16,-7 9 2 0,-13 1-3-16,-10 5 1 0,-16 5 0 15,-6-2-3-15,-17 2-1 16,-5 0 0-16,-10 0 0 16,-10 0-1-16,0 0-4 15,0 0-3-15,0 0 1 16,0 0-9-16,0 0-19 15,0 0-25-15,0 0-16 16,0 2 29-16,-3 13-65 16,-19-7-91-16</inkml:trace>
          <inkml:trace contextRef="#ctx0" brushRef="#br0" timeOffset="532.5744">597-215 608 0,'0'0'41'15,"0"0"-8"-15,0 0 1 16,0 0-9-16,0 0 6 16,0 0-16-16,-33 35 1 15,36-9-10-15,24 4 4 16,10-4-10-16,16-4 7 15,11-1-5-15,10-1 3 16,2-8-2-16,5-1-1 16,-7-1-2-16,-9-5 0 15,-10-2 0-15,-10-3 1 16,-20 0 0-16,-9 0-1 0,-13 0 2 16,-3 0 2-16,0 0-4 15,0 2 2-15,-22 16 0 16,-17 8 12-16,-12 6 0 15,-10 4-3-15,-7 6-7 16,4-5-4-16,2-2-1 16,12-3-2-16,8-10-21 15,15-4-25-15,21-8-46 16,6-10-133-16</inkml:trace>
          <inkml:trace contextRef="#ctx0" brushRef="#br0" timeOffset="1505.9726">1893-243 473 0,'0'0'83'0,"0"0"2"16,0 0-2-16,0 0-28 16,0 0 18-16,0 0-9 15,0 0-7-15,9-56-11 16,-9 56-13-16,0 0-18 15,0 0-13-15,9 18-2 16,7 17 0-16,1 9 3 16,5-1 1-16,4-3 2 15,0-2 0-15,0-5-5 16,2-8 5-16,-6-1-5 0,-2-11 0 16,-4-1 1-16,-5-6-2 15,-8-2 7-15,0-4-2 16,-3 0-1-16,0 0 0 15,0 0-4-15,0 0 6 16,0 0-4-16,3 0-2 16,-3 0 7-16,3-17-4 15,3-17 3-15,4-12-5 16,-4-12 0-16,4-3-1 16,2-2 1-16,2 6-2 15,8 3 2-15,-2 12-3 16,2 10 3-16,-3 4-1 15,1 10 4-15,-7 5-4 0,2 11-2 16,1 2 0 0,10 0-6-16,7 22 6 0,5 17 2 15,-6 10-4-15,1 4 4 16,-8 2-1-16,-3-4 1 16,1-5-2-16,-4-4 2 15,-3-8 0-15,1-6 3 16,-1-5-3-16,-1 1-2 15,-1 0-9-15,2 4-11 16,-4 1-23-16,1 5-20 16,4-6-46-16,-1-10-135 15</inkml:trace>
        </inkml:traceGroup>
        <inkml:traceGroup>
          <inkml:annotationXML>
            <emma:emma xmlns:emma="http://www.w3.org/2003/04/emma" version="1.0">
              <emma:interpretation id="{91CE5D66-9E0D-4C70-9434-25A95CE96B03}" emma:medium="tactile" emma:mode="ink">
                <msink:context xmlns:msink="http://schemas.microsoft.com/ink/2010/main" type="inkWord" rotatedBoundingBox="20277,12985 23711,13658 23510,14687 20075,14014"/>
              </emma:interpretation>
              <emma:one-of disjunction-type="recognition" id="oneOf1">
                <emma:interpretation id="interp5" emma:lang="en-IN" emma:confidence="0">
                  <emma:literal>Frog</emma:literal>
                </emma:interpretation>
                <emma:interpretation id="interp6" emma:lang="en-IN" emma:confidence="0">
                  <emma:literal>slog</emma:literal>
                </emma:interpretation>
                <emma:interpretation id="interp7" emma:lang="en-IN" emma:confidence="0">
                  <emma:literal>7209</emma:literal>
                </emma:interpretation>
                <emma:interpretation id="interp8" emma:lang="en-IN" emma:confidence="0">
                  <emma:literal>Flog</emma:literal>
                </emma:interpretation>
                <emma:interpretation id="interp9" emma:lang="en-IN" emma:confidence="0">
                  <emma:literal>Frogs</emma:literal>
                </emma:interpretation>
              </emma:one-of>
            </emma:emma>
          </inkml:annotationXML>
          <inkml:trace contextRef="#ctx0" brushRef="#br0" timeOffset="2339.7406">3738 1070 580 0,'0'0'13'0,"0"0"25"15,0 0-5-15,0 0-2 16,0 0 1 0,0 0-6-16,-28-11-14 0,28 11 8 15,0 0-2-15,0 0 9 16,18-10-10-16,14-1 5 16,4-6-8-16,9 3 3 15,10 3-8-15,9-2 0 16,9 1-1-16,18 2-3 15,8-1-3-15,14-6-2 16,6 1 5-16,-1-2-8 16,-7 3 5-16,-19 4-2 15,-20 2 0-15,-25 4 1 0,-24-1 0 16,-13 2-1-16,-10 4-6 16,0 0-7-16,0 0-13 15,0 0-7-15,-30 18-23 16,-11-6-49-16,-10-9-174 15</inkml:trace>
          <inkml:trace contextRef="#ctx0" brushRef="#br0" timeOffset="2804.4974">4358 665 235 0,'0'0'416'16,"0"0"-379"-16,0 0 6 16,0 0-9-16,0 0-19 15,0 0-10-15,20 17-3 16,5 0-1-16,5 7 14 15,-2 2 9-15,11 0-5 16,9 3-3-16,13-9-6 16,14-2-1-16,11-7-7 15,6-5-1-15,-1-1 1 16,-10-2 1-16,-20 3-3 0,-24-6 1 16,-17 0-1-16,-10 0 0 15,-10 4 1-15,0-4-1 16,0 0 11-16,0 2 3 15,-19 1-5-15,-17 9-6 16,-15 2 4-16,-10 6-6 16,-13 9 0-16,1 0 0 15,1 8-1-15,5 2-14 16,9 4-41-16,13 0-31 16,9 0-18-16,24-8-81 15</inkml:trace>
          <inkml:trace contextRef="#ctx0" brushRef="#br0" timeOffset="3638.2669">5719 1202 357 0,'0'0'203'0,"0"0"-193"16,0 0 15-16,0 0 12 16,0 0 3-16,0 0 0 15,-53 0 1-15,50 0-15 16,3 0 1-16,0 0-4 15,0 0-9-15,0 0-9 16,0 0 2-16,0 0-2 16,0 0 4-16,14-7 0 15,11-19-6-15,0-12-2 16,-2 0 3-16,-4-8 2 0,-8 2-2 16,-8-5-1-16,-3-6-2 15,0-5-1-15,0-4-1 16,0 3 1-16,-6 8 2 15,-5 17-2-15,-5 6 2 16,4 7 14-16,-2 10 1 16,9 3 8-16,2 10-25 15,3 0 0-15,0 18-2 16,0 20 2-16,0 5 0 16,8 3 0-16,9 0 0 15,5 7 0-15,1-2-1 16,2 0 1-16,2 5 0 0,4 0 0 15,8-1 0-15,3 0 0 16,2-13-9 0,9-10-34-16,8-17-78 0,0-15-116 15</inkml:trace>
          <inkml:trace contextRef="#ctx0" brushRef="#br0" timeOffset="4153.8888">6394 749 553 0,'0'0'50'16,"0"0"-26"-16,0 0-12 15,0 0 9-15,0 0-7 16,0 0-3-16,-103 11-1 16,76 12-4-16,5 5 14 15,0 3 3-15,2 4-4 16,4 0 6-16,1-1 1 16,4 3-7-16,8 1-4 15,3 3-13-15,0-2 4 0,6-1-6 16,27-8 5-1,6-8-4-15,12-7 5 16,4-12-5-16,3-3 1 0,-4 0-2 16,-2-20 0-16,-10-16-11 15,-11 0 6-15,-12-1 1 16,-11-5 4-16,-8 0-1 16,0 0 1-16,-36 1-3 15,-12 7-1-15,-7 12 1 16,-6 7 3-16,6 9 3 15,7 6 1-15,6 0-4 16,17 0-3-16,9 17-1 16,7 9-19-16,9 3-18 15,0 3-47-15,0-1-34 16,25-6-16-16</inkml:trace>
          <inkml:trace contextRef="#ctx0" brushRef="#br0" timeOffset="4808.1369">7085 709 585 0,'0'0'45'15,"0"0"-45"-15,0 0 7 16,0 0 13-16,0 0 8 15,0 0 21-15,-164-84-11 0,132 84-10 16,-4 23 5-16,1 5-20 16,3 8-6-16,6 1 0 15,11 4-6-15,10-2-1 16,5-4 1-16,0-4-1 16,17-1 0-16,21-5 3 15,4-9-2-15,13-7-1 16,2-9-1-16,1 0-10 15,-3 0-13-15,-10-24-6 16,-9-7 17-16,-11-5 10 16,-11 1 2-16,-14 2 1 15,0 7 0-15,0 5 5 0,0 10 21 16,0 8 17-16,-8 3-12 16,-1 0-25-16,-1 0-6 15,-2 8-1-15,6 19 1 16,-2 7 0-16,8 9 4 15,0 10 0-15,0 13 2 16,0 7 5-16,17 1-8 16,-1-5-2-16,-4-14 2 15,2-13-3-15,-6-10 0 16,0-7 1-16,-5-7-1 16,0-7-1-16,-3-6-2 15,0-1 2-15,0-1 0 16,-9-3 1-16,-18 0-2 15,-4 0 0-15,-5 0-3 0,0-10 2 16,-6-3 3-16,5 1 0 16,4 1-2-16,5 1 2 15,4 5-7-15,12 3-14 16,6-1-11-16,6-1-22 16,0 4-53-16,0-8-106 15</inkml:trace>
        </inkml:traceGroup>
      </inkml:traceGroup>
    </inkml:traceGroup>
  </inkml:traceGroup>
</inkml:ink>
</file>

<file path=ppt/ink/ink10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1-05-17T10:31:09.901"/>
    </inkml:context>
    <inkml:brush xml:id="br0">
      <inkml:brushProperty name="width" value="0.06667" units="cm"/>
      <inkml:brushProperty name="height" value="0.06667" units="cm"/>
      <inkml:brushProperty name="color" value="#3165BB"/>
      <inkml:brushProperty name="fitToCurve" value="1"/>
    </inkml:brush>
  </inkml:definitions>
  <inkml:trace contextRef="#ctx0" brushRef="#br0">13 142 468 0,'0'0'111'0,"0"0"-19"16,0 0-6-16,0 0-33 15,0 0-30-15,0 0-13 16,-6 30 18-16,3 6-9 16,3 6-12-16,0-2-5 15,0-7-1-15,9 3-1 16,10 1 1-16,8 4-1 0,-8 0 2 15,4-6 1-15,-8-2 3 16,-2-15 0-16,-2-3-3 16,-8-9 0-16,-3-6-3 15,0 0 9-15,0 0 11 16,0-11-1-16,-8-22-11 16,-7 0-6-16,5-13-2 15,4-9 0-15,6-7 0 16,0-8-1-16,0 3-1 15,16 7-6-15,16 8 7 16,-3 12 1-16,0 11 0 16,-1 12 0-16,-1 8 2 15,-2 9-2-15,4 9-2 0,3 34-1 16,0 14 3-16,-5 13 0 16,-2 0 0-16,-9-4 0 15,-1-8 0-15,2-8 0 16,-1-8-3-16,3-10-39 15,4-11-75-15,2-21-135 16</inkml:trace>
</inkml:ink>
</file>

<file path=ppt/ink/ink10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1-05-17T10:31:16.320"/>
    </inkml:context>
    <inkml:brush xml:id="br0">
      <inkml:brushProperty name="width" value="0.06667" units="cm"/>
      <inkml:brushProperty name="height" value="0.06667" units="cm"/>
      <inkml:brushProperty name="color" value="#3165BB"/>
      <inkml:brushProperty name="fitToCurve" value="1"/>
    </inkml:brush>
    <inkml:brush xml:id="br1">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960087A6-BE91-4558-B47E-03053A96E727}" emma:medium="tactile" emma:mode="ink">
          <msink:context xmlns:msink="http://schemas.microsoft.com/ink/2010/main" type="writingRegion" rotatedBoundingBox="14655,8404 25898,7617 26066,10022 14823,10810"/>
        </emma:interpretation>
      </emma:emma>
    </inkml:annotationXML>
    <inkml:traceGroup>
      <inkml:annotationXML>
        <emma:emma xmlns:emma="http://www.w3.org/2003/04/emma" version="1.0">
          <emma:interpretation id="{3B5B7513-798D-4BC2-A350-8B06B1DB9595}" emma:medium="tactile" emma:mode="ink">
            <msink:context xmlns:msink="http://schemas.microsoft.com/ink/2010/main" type="paragraph" rotatedBoundingBox="14655,8404 24096,7743 24197,9190 14756,9851" alignmentLevel="1"/>
          </emma:interpretation>
        </emma:emma>
      </inkml:annotationXML>
      <inkml:traceGroup>
        <inkml:annotationXML>
          <emma:emma xmlns:emma="http://www.w3.org/2003/04/emma" version="1.0">
            <emma:interpretation id="{1EA6F926-C79B-4BF8-98E1-D57382F3ED45}" emma:medium="tactile" emma:mode="ink">
              <msink:context xmlns:msink="http://schemas.microsoft.com/ink/2010/main" type="inkBullet" rotatedBoundingBox="14699,9029 16024,8936 16082,9758 14756,9851"/>
            </emma:interpretation>
            <emma:one-of disjunction-type="recognition" id="oneOf0">
              <emma:interpretation id="interp0" emma:lang="en-IN" emma:confidence="0">
                <emma:literal>6</emma:literal>
              </emma:interpretation>
              <emma:interpretation id="interp1" emma:lang="en-IN" emma:confidence="0">
                <emma:literal>&lt;</emma:literal>
              </emma:interpretation>
              <emma:interpretation id="interp2" emma:lang="en-IN" emma:confidence="0">
                <emma:literal>&gt;</emma:literal>
              </emma:interpretation>
              <emma:interpretation id="interp3" emma:lang="en-IN" emma:confidence="0">
                <emma:literal>-</emma:literal>
              </emma:interpretation>
              <emma:interpretation id="interp4" emma:lang="en-IN" emma:confidence="0">
                <emma:literal>_</emma:literal>
              </emma:interpretation>
            </emma:one-of>
          </emma:emma>
        </inkml:annotationXML>
        <inkml:trace contextRef="#ctx0" brushRef="#br0">-744 1302 117 0,'0'0'0'0</inkml:trace>
      </inkml:traceGroup>
      <inkml:traceGroup>
        <inkml:annotationXML>
          <emma:emma xmlns:emma="http://www.w3.org/2003/04/emma" version="1.0">
            <emma:interpretation id="{29D7747A-563D-4FA9-9994-085732A83D0F}" emma:medium="tactile" emma:mode="ink">
              <msink:context xmlns:msink="http://schemas.microsoft.com/ink/2010/main" type="line" rotatedBoundingBox="16790,8255 24096,7743 24162,8680 16855,9192"/>
            </emma:interpretation>
          </emma:emma>
        </inkml:annotationXML>
        <inkml:traceGroup>
          <inkml:annotationXML>
            <emma:emma xmlns:emma="http://www.w3.org/2003/04/emma" version="1.0">
              <emma:interpretation id="{25BCC5EB-7B83-4DAC-BAF8-F4A372F788CA}" emma:medium="tactile" emma:mode="ink">
                <msink:context xmlns:msink="http://schemas.microsoft.com/ink/2010/main" type="inkWord" rotatedBoundingBox="18442,8150 21694,7922 21750,8727 18498,8955"/>
              </emma:interpretation>
              <emma:one-of disjunction-type="recognition" id="oneOf1">
                <emma:interpretation id="interp5" emma:lang="en-IN" emma:confidence="0">
                  <emma:literal>Tonearm)</emma:literal>
                </emma:interpretation>
                <emma:interpretation id="interp6" emma:lang="en-IN" emma:confidence="0">
                  <emma:literal>Thinner (n)</emma:literal>
                </emma:interpretation>
                <emma:interpretation id="interp7" emma:lang="en-IN" emma:confidence="0">
                  <emma:literal>Thinner (m)</emma:literal>
                </emma:interpretation>
                <emma:interpretation id="interp8" emma:lang="en-IN" emma:confidence="0">
                  <emma:literal>Thinner in)</emma:literal>
                </emma:interpretation>
                <emma:interpretation id="interp9" emma:lang="en-IN" emma:confidence="0">
                  <emma:literal>Twiner (n)</emma:literal>
                </emma:interpretation>
              </emma:one-of>
            </emma:emma>
          </inkml:annotationXML>
          <inkml:trace contextRef="#ctx0" brushRef="#br1" timeOffset="-1.45531E7">1675 319 810 0,'0'0'0'0,"0"0"26"15,0 0-24 1,0 0-1-16,0 0-1 0,0 0-1 16,12 19-2-1,12-10 1-15,7-4 2 0,3-5 2 16,-1 0-1-16,1-13 2 15,-7-16-3-15,-8-15 1 16,-7-8-1-16,-12-11 0 0,0-12 0 16,0-10-3-1,-14-2 3-15,-6 9 0 16,1 16 1-16,5 22 11 16,0 17 29-16,9 18-8 0,-1 5-24 15,4 0-9-15,-2 7-6 16,4 24 0-16,0 9 6 15,0 10-1-15,6 5 1 16,24 2 1-16,6 7-1 16,7 2-1-16,-4-3 1 15,-3-3 0-15,-3-10 0 16,-6-10 0-16,-1-13 0 16,-1-10-22-16,1-13-51 0,7-4-35 15,-1-10-57 1,-3-28-198-16</inkml:trace>
          <inkml:trace contextRef="#ctx0" brushRef="#br1" timeOffset="-1.45527E7">2179-287 768 0,'0'0'1'0,"0"0"31"15,0 0 10-15,0 0-39 16,0 0-3-16,0 0-13 16,6 30 2-16,30 18-16 15,6 7-28-15,-1 0-25 0,-7-4-87 16</inkml:trace>
          <inkml:trace contextRef="#ctx0" brushRef="#br1" timeOffset="-1.45529E7">2294 15 637 0,'0'0'65'0,"0"0"18"16,0 0-21-16,0 0-23 0,0 0-25 15,0 0-14-15,0-9 0 16,2 32-4-16,20 7 4 15,0 5-4-15,9 0 4 0,-5-3 0 16,1 0 1 0,-5-7-1-16,1-4-4 0,-6-9-32 15,-7-12-62 1,-1 0-58-16,-9-18-92 0</inkml:trace>
          <inkml:trace contextRef="#ctx0" brushRef="#br1" timeOffset="-1.45523E7">2725 15 764 0,'0'0'30'16,"0"0"11"-16,0 0-30 0,0 0-4 15,0 0-7 1,0 0-6-16,5 24 4 0,12 19 2 16,2 4-2-1,4 0 4-15,-1-1-1 16,6-9-1-16,-5-12 0 16,-4-7 0-16,-9-14 1 0,-3-4 0 15,-4 0 13-15,2-16 37 16,4-23-32-16,-7-8-11 15,-2-8-3-15,0-2 1 16,0 2-3 0,0 7 0-16,0 11-3 15,0 8 1-15,0 12-1 0,0 10 0 16,8 4-4-16,6 3 3 16,3 0-1-16,10 3-1 0,7 19 1 15,2 11 1 1,4 2-1-16,-10 2 2 0,1 0-1 15,-7 1 1 1,2-5-2-16,-1-6 1 0,-4-3-28 16,0-10-71-1,1-14-50-15,-5 0-131 0</inkml:trace>
          <inkml:trace contextRef="#ctx0" brushRef="#br1" timeOffset="-1.45519E7">3474 0 828 0,'0'0'11'15,"0"0"-11"-15,0 0-9 16,0 0 7-16,0 0 2 16,0 0-2-16,48 39 5 15,-26-36-2-15,2-3 0 0,7 0 1 16,-4 0-2-1,4-18-23-15,-11-6-41 0,-9 0 33 16,-11 2 23-16,0-4 4 16,-17 10 4-16,-19 0 5 15,-9 8 18-15,-8 8 8 16,0 0 5-16,4 0-12 16,1 16-12-16,10 11-7 15,1 9-2-15,12 6-2 0,14 6 0 16,9 4-1-1,2 3 0-15,7-2 0 16,27-5 0-16,14-7 4 16,7-8 0-16,6-7-3 0,4-17-1 15,4-9-16 1,1 0-81-16,-4-36-112 0</inkml:trace>
          <inkml:trace contextRef="#ctx0" brushRef="#br1" timeOffset="-1.45514E7">4006-29 744 0,'0'0'2'0,"0"0"2"16,0 0 18-16,0 0 18 0,0 0-21 15,0 0-17 1,-70-10-2-16,47 35-2 0,-4 4 2 15,2 11 9-15,-1 2 6 16,10 3-7 0,5-2-3-16,7-4 1 0,4-4-6 15,0-7 3-15,26-9 0 16,10-2 7-16,8-13-6 16,4-4 8-16,2 0-10 15,-6-21 6-15,-1-10-4 16,-7-7-3-16,-9-6 0 0,-5 0 1 15,-8-2-1 1,-5 2 1-16,-6 4-2 0,-3 3 3 16,0 11-1-1,0 13 14-15,0 6-5 0,0 7-6 16,0 0-5 0,0 0-2-16,0 0-1 15,0 6-3-15,0 16 6 0,0 8 0 16,5 7 0-16,17 1 0 15,1-4-1-15,5-3 0 16,5-9 0-16,6-6-19 16,3-12-31-16,2-4-44 0,-5-10-86 15,-8-24-411 1</inkml:trace>
          <inkml:trace contextRef="#ctx0" brushRef="#br1" timeOffset="-1.4551E7">4395-154 663 0,'0'0'49'16,"0"0"6"-16,0 0-19 15,0 0 1-15,0 0-13 16,0 0-20-16,16 2-4 16,27 16 2-16,3 4-2 15,0-1 1-15,-8 6-3 16,-7 6 3-16,-14 7-2 15,-6 8 0-15,-11-4 1 0,0-3 0 16,0-17 0 0,0-14 0-16,0-8 1 0,0-2-1 15,0 0 8 1,6-29 11-16,2-14-15 0,3-12-3 16,0-5 11-16,-2-8 0 0,-4-1-4 15,4-3 2 1,1 9-5-16,10 5-5 0,11 7 0 15,7 19-12 1,10 16-82-16,-7 16-142 0</inkml:trace>
          <inkml:trace contextRef="#ctx0" brushRef="#br1" timeOffset="-1.45539E7">102 164 472 0,'0'0'10'0,"0"0"23"16,0 0 48-16,0 0-11 15,0 0-17-15,0 0-11 0,0 0 3 16,0 0-4-16,-102-67-15 15,102 67-8-15,0 0-18 16,0 0-2-16,5 0-3 0,29 2 2 16,21 5 3-1,18-4 3-15,13-3-1 0,11 0 1 16,6 0-2 0,1-6-1-16,-5-3 0 0,-1-1-1 15,-11-5 1-15,-12 3-21 16,-12-1-10-16,-15 0-42 15,-15-3-31-15,-13 1-76 16</inkml:trace>
          <inkml:trace contextRef="#ctx0" brushRef="#br1" timeOffset="-1.45535E7">827-231 716 0,'0'0'0'16,"0"0"31"-1,0 0 11-15,0 0-33 0,0 0-9 16,0 0-6 0,-26-13 1-16,35 39 4 0,24 8 1 15,14-2 1-15,12-4-1 0,11 0 1 16,-1 1 2-1,-5 5-3-15,-11-1 0 0,-14 6 0 16,-11-5 0 0,-11 2 1-16,-9-9-1 0,-3-3 0 15,-5-6-1 1,0 0 1-16,-30 3 0 16,-15-1 7-16,-8 2-1 15,-5 3-2-15,2-3-4 0,1 1 0 16,16-5 0-16,16-8 0 15,18-2-14-15,5-8-64 16,33 0-124-16</inkml:trace>
          <inkml:trace contextRef="#ctx0" brushRef="#br1" timeOffset="-1.45405E7">5664-317 556 0,'0'0'2'0,"0"0"29"15,0 0 47 1,0 0-28-16,0 0-26 16,0 0-16-16,-19-33-8 15,19 33 0-15,0 16-4 0,-3 19 4 16,0 13 1-1,-2 16 0-15,3 6 2 0,2 5 5 16,0 6-2 0,22-6 5-16,28-2-6 0,16-14-1 15,18-13 3 1,7-21-7-16,10-19-13 0,-1-6-63 16,-7-11-110-16</inkml:trace>
          <inkml:trace contextRef="#ctx0" brushRef="#br1" timeOffset="-1.45373E7">6210-114 162 0,'0'0'93'0,"0"0"-80"16,0 0 44-1,0 0 26-15,0 0-36 0,0 0-40 16,-9 10-2-16,9-10 8 16,0 0 25-16,0 0 38 0,0 0-4 15,0 0-17 1,-2-8-43-16,-1-4 19 0,-2 0 19 15,2 2-31 1,-3 4 0-16,3 1 8 0,3 5 7 16,0 0-26-1,0-2 0-15,0-1 2 0,0 2 2 16,0-3-4 0,0 4 1-16,0 0-2 0,0 0-7 15,0 0-1-15,0 0-4 16,14 13 0-16,11 15 3 15,6 4 0-15,-3 9 2 0,-1 1 0 16,-5 2-2 0,2-1 2-16,-5-5 1 15,-5-7-1-15,-3-12 0 16,-2-7 0-16,-7-3 0 16,1-7 2-16,-3-2-2 15,2 0 6-15,1 0 2 0,0-9-1 16,0-24 0-1,-3-9-7-15,0-6 1 0,0-7-1 16,0 9 0-16,0 6 0 16,0 7 0-1,0 6 0-15,6 4 0 0,1-2-3 16,7 1 3-16,6 3-2 16,3 3 0-16,-1 6 1 15,5 5-1-15,7 7 0 0,-1 0-4 16,3 0 4-1,1 16-4-15,-4 15 5 0,-11 4-2 16,-5 5 1 0,-5 2 2-16,-5 1-4 15,0-5 4-15,-2-3 0 16,-2-10 0-16,2-8 0 0,1-4 0 16,-3-6 0-1,-1-1 0-15,1-5-13 0,-1-1-28 16,5 0 13-16,6-14-10 0,-2-16-81 15,1-5-55 1,-12 2-58-16</inkml:trace>
          <inkml:trace contextRef="#ctx0" brushRef="#br1" timeOffset="-1.45369E7">6805-526 520 0,'0'0'2'16,"0"0"97"-16,0 0-8 16,0 0-35-16,0 0 1 15,0 0-7-15,-43-121-12 0,43 121-23 16,0 0-15 0,10 10-7-16,35 25 5 0,25 10 2 15,10 5-1-15,9 8 1 0,-2 4 0 16,-13 6 0-1,-12 7-1-15,-25 7 0 16,-23 1-2-16,-14-4 1 16,0-13 0-16,-17-11 1 15,-14-15 1-15,-3-8-14 16,3-7-33-16,4-10-39 16,8-15-115-16</inkml:trace>
        </inkml:traceGroup>
      </inkml:traceGroup>
    </inkml:traceGroup>
    <inkml:traceGroup>
      <inkml:annotationXML>
        <emma:emma xmlns:emma="http://www.w3.org/2003/04/emma" version="1.0">
          <emma:interpretation id="{77562DFF-6542-467B-AC94-17394A78BD6A}" emma:medium="tactile" emma:mode="ink">
            <msink:context xmlns:msink="http://schemas.microsoft.com/ink/2010/main" type="paragraph" rotatedBoundingBox="17673,9648 25986,8968 26072,10020 17759,10700" alignmentLevel="2"/>
          </emma:interpretation>
        </emma:emma>
      </inkml:annotationXML>
      <inkml:traceGroup>
        <inkml:annotationXML>
          <emma:emma xmlns:emma="http://www.w3.org/2003/04/emma" version="1.0">
            <emma:interpretation id="{D447748B-2E90-483D-8917-132E390DC774}" emma:medium="tactile" emma:mode="ink">
              <msink:context xmlns:msink="http://schemas.microsoft.com/ink/2010/main" type="inkBullet" rotatedBoundingBox="17709,10088 18859,9994 18870,10123 17719,10218"/>
            </emma:interpretation>
            <emma:one-of disjunction-type="recognition" id="oneOf2">
              <emma:interpretation id="interp10" emma:lang="x-none" emma:confidence="0">
                <emma:literal>-</emma:literal>
              </emma:interpretation>
            </emma:one-of>
          </emma:emma>
        </inkml:annotationXML>
      </inkml:traceGroup>
      <inkml:traceGroup>
        <inkml:annotationXML>
          <emma:emma xmlns:emma="http://www.w3.org/2003/04/emma" version="1.0">
            <emma:interpretation id="{32027B2C-07E7-492C-8995-E606788ADE63}" emma:medium="tactile" emma:mode="ink">
              <msink:context xmlns:msink="http://schemas.microsoft.com/ink/2010/main" type="line" rotatedBoundingBox="19435,9504 25986,8968 26072,10020 19521,10556"/>
            </emma:interpretation>
          </emma:emma>
        </inkml:annotationXML>
        <inkml:traceGroup>
          <inkml:annotationXML>
            <emma:emma xmlns:emma="http://www.w3.org/2003/04/emma" version="1.0">
              <emma:interpretation id="{1C23CCDE-41AA-4F06-9DF8-0163F66EB0D0}" emma:medium="tactile" emma:mode="ink">
                <msink:context xmlns:msink="http://schemas.microsoft.com/ink/2010/main" type="inkWord" rotatedBoundingBox="19431,9516 24018,9102 24090,9896 19503,10311"/>
              </emma:interpretation>
              <emma:one-of disjunction-type="recognition" id="oneOf3">
                <emma:interpretation id="interp11" emma:lang="en-IN" emma:confidence="0">
                  <emma:literal>tineas</emma:literal>
                </emma:interpretation>
                <emma:interpretation id="interp12" emma:lang="en-IN" emma:confidence="0">
                  <emma:literal>~ linear</emma:literal>
                </emma:interpretation>
                <emma:interpretation id="interp13" emma:lang="en-IN" emma:confidence="0">
                  <emma:literal>+ linear</emma:literal>
                </emma:interpretation>
                <emma:interpretation id="interp14" emma:lang="en-IN" emma:confidence="0">
                  <emma:literal>A linear</emma:literal>
                </emma:interpretation>
                <emma:interpretation id="interp15" emma:lang="en-IN" emma:confidence="0">
                  <emma:literal>~ tineas</emma:literal>
                </emma:interpretation>
              </emma:one-of>
            </emma:emma>
          </inkml:annotationXML>
          <inkml:trace contextRef="#ctx0" brushRef="#br1" timeOffset="-1.45494E7">4072 1697 702 0,'0'0'5'0,"0"0"15"15,0 0-8-15,0 0 9 16,0 0 39-16,0 0-24 15,0-15-14-15,0 15-10 16,0 0 5-16,0 0-12 16,0-8 1-16,26-10-3 0,10-9-3 15,5-6 0 1,-2-2 0-16,-11-5-1 0,-14 0 0 16,-11-10-3-1,-3-7 0-15,-6-6 2 0,-24-6 1 16,-9 3-2-16,-1 0 1 0,1 9 2 15,6 13 5 1,8 11 7-16,11 15 10 0,6 8 5 16,8 10-18-1,0 0-9-15,0 15-16 0,8 31 16 16,23 15 0 0,8 8 0-16,2 0 1 15,4 4-1-15,-1-6-2 0,1 1 2 16,-3-6 0-16,-6-4 1 15,-5-10-1-15,-7-10-1 16,0-11-6 0,-2-10-17-16,0-6-45 0,6-11-37 15,6 0-70-15</inkml:trace>
          <inkml:trace contextRef="#ctx0" brushRef="#br1" timeOffset="-1.4549E7">4409 1064 723 0,'0'0'4'0,"0"0"63"16,0 0-18-16,0 0-31 0,0 0-18 16,0 0-8-16,2-55-40 15,29 95 4-15,6 4-35 16,-6 4-78-16,-10-6-43 16</inkml:trace>
          <inkml:trace contextRef="#ctx0" brushRef="#br1" timeOffset="-1.45491E7">4640 1263 772 0,'0'0'63'16,"0"0"-9"-1,0 0-41-15,0 0-2 0,0 0-11 16,0 0-2 0,0 51 2-16,22-9 0 0,6 4 0 15,-1-4 0-15,2-3-1 16,-1-3 1-16,-6-5 0 15,0-7 0-15,-8-6-32 0,-3-14-74 16,-11-4-22 0,0-9-34-16</inkml:trace>
          <inkml:trace contextRef="#ctx0" brushRef="#br1" timeOffset="-1.45485E7">4946 1260 722 0,'0'0'61'16,"0"0"26"-16,0 0-29 0,0 0-41 15,0 0-14 1,0 0-3-16,17 14-1 15,0 31 0-15,5 2 2 16,3 1-2-16,0-2 1 16,-3-9 0-16,1-8 0 15,-6-5 2-15,-7-15-2 0,-1-3 0 16,-9-6 0 0,5 0 5-16,1-4 8 0,-4-25 11 15,2-11-17-15,-4-11-1 16,0-2-5-16,0 1 1 15,-12 2-2-15,5 6 0 16,7 10 0-16,0 9 2 16,0 5-2-16,13 5-2 15,12 6 1-15,5 3 0 16,1 6-5-16,-3 0 4 16,-3 0 0-16,-3 8 1 15,4 20-2-15,-2 11 0 16,5 11-1-16,-2 6 4 0,1 4 0 15,-1-1 0 1,2 1 0-16,-5-12 0 0,2-10-1 16,-4-16-28-1,0-22-86-15,-5-5-112 0</inkml:trace>
          <inkml:trace contextRef="#ctx0" brushRef="#br1" timeOffset="-1.45481E7">5639 1281 828 0,'0'0'8'0,"0"0"40"15,0 0-44 1,0 0-4-16,0 0 8 0,0 0-7 16,118-15 0-1,-77 7-1-15,-2 1 0 0,-11 2 0 16,-15-3-1-16,-9 3 2 15,-4 1-1-15,0-9 1 16,0-5-1-16,0-1 3 16,-14-5-3-16,-5 5 1 15,-7 4 2-15,1 9-2 16,-3 3 7-16,-6 3-1 16,2 0-2-16,-2 6-1 15,6 17 0-15,9 1-3 16,4 7-1-16,10 4 1 15,5 5-1-15,0 4 0 0,14 4 1 16,14-2 0 0,3-9 0-16,2-6 1 0,8-15 2 15,5-10-4 1,7-6 0-16,5 0-58 0,0-28-69 16,-3-10-94-1</inkml:trace>
          <inkml:trace contextRef="#ctx0" brushRef="#br1" timeOffset="-1.45473E7">6408 1198 624 0,'0'0'4'16,"0"0"31"-16,0 0-9 0,0 0 0 15,0 0 6-15,0 0 10 16,-78-110-4-16,67 104-23 15,3 6-1-15,-9 0-5 16,-2 0 3-16,-7 9-12 16,-5 12 1-16,1 8 0 15,7-1-1-15,7-1 0 16,5-2 0-16,2-4 1 16,9 6-1-16,0-6 3 15,0 4 4-15,0 3 1 16,20-5-1-16,2-6-2 0,3-4-3 15,1-13 5 1,-4 0-2-16,0 0-1 0,0-15 0 16,-3-7-1-1,4-7-3-15,-6-5 0 0,-7-2 0 16,-3 2-6 0,-5 6-4-16,-2 11 4 0,0 9 6 15,0 8 3-15,0-3 0 16,0 3-3-16,0 0 1 15,0 0 0-15,0 0-1 0,6 9-4 16,8 12 4 0,5 12 0-16,3 0-1 0,3 2 1 15,0 0 0 1,-3-8-3-16,-2-3 6 0,-6-15-3 16,-2-6 0-16,4-3 0 15,6-8 3 1,12-20-3-16,2-9-31 0,-6-5 0 15,-4 0 16-15,-19-4 2 16,-7 1-2-16,0 4 6 16,-13 10 9-16,-12 5 1 15,0 9 11-15,2 6 0 16,10 10-9 0,4-3-1-16,9 4-1 0,0 0 2 15,0 0-2-15,0 0-1 0,12 0 0 16,7 0 0-1,5 4-1-15,7 5 1 0,3-2 0 16,7 2 1 0,5-3 1-16,-3 5-2 0,-4 5 1 15,-3 10-1 1,-12 7 0-16,-8 5 0 16,-5 9 9-16,-9 2 9 0,2 4-8 15,-1-5-2-15,-1-8-6 16,3-12 2-16,10-12 1 15,7-8 2-15,16-8-7 16,22 0-52-16,10-8-130 16,4-14-268-16</inkml:trace>
          <inkml:trace contextRef="#ctx0" brushRef="#br1" timeOffset="-1.45502E7">2672 1629 312 0,'0'0'331'0,"0"0"-330"0,0 0-1 15,0 0 0 1,0 0 0-16,0 0 0 0,0 0 1 15,164-88 0 1,-130 88 16-16,7 0 0 0,9 0 3 16,12 0-12-1,13 0-5-15,12 3-3 0,9-3-1 16,3 0-16 0,-5 0-88-16,-17-3-53 15</inkml:trace>
          <inkml:trace contextRef="#ctx0" brushRef="#br1" timeOffset="-1.45499E7">3260 1326 671 0,'0'0'10'0,"0"0"33"15,0 0-35-15,0 0-8 16,0 0-6-16,0 0 5 0,-6 46 1 15,33-16 0 1,10 1 0-16,4 0 4 0,7 2 0 16,2 2 3-1,-2 2-2-15,-2 3-5 0,-7-2 1 16,-8-8 0 0,-9-8-1-16,-10-10 0 0,-5-4 0 15,-3-8 1-15,-4 0 6 0,0 0 29 16,0 0 29-1,-11 0-33-15,-18-2-28 16,-12-4-4-16,-7 6-1 16,-5 0-6-16,-2 11-21 0,13 13-26 15,18 4-39 1,24-6-81-16,5-14-216 0</inkml:trace>
        </inkml:traceGroup>
        <inkml:traceGroup>
          <inkml:annotationXML>
            <emma:emma xmlns:emma="http://www.w3.org/2003/04/emma" version="1.0">
              <emma:interpretation id="{17DC8952-70FB-48AB-82ED-534D0DFCDB4A}" emma:medium="tactile" emma:mode="ink">
                <msink:context xmlns:msink="http://schemas.microsoft.com/ink/2010/main" type="inkWord" rotatedBoundingBox="24537,9148 25991,9029 26072,10020 24618,10139"/>
              </emma:interpretation>
              <emma:one-of disjunction-type="recognition" id="oneOf4">
                <emma:interpretation id="interp16" emma:lang="en-IN" emma:confidence="0">
                  <emma:literal>(n)</emma:literal>
                </emma:interpretation>
                <emma:interpretation id="interp17" emma:lang="en-IN" emma:confidence="0">
                  <emma:literal>(n</emma:literal>
                </emma:interpretation>
                <emma:interpretation id="interp18" emma:lang="en-IN" emma:confidence="0">
                  <emma:literal>in)</emma:literal>
                </emma:interpretation>
                <emma:interpretation id="interp19" emma:lang="en-IN" emma:confidence="0">
                  <emma:literal>(ne)</emma:literal>
                </emma:interpretation>
                <emma:interpretation id="interp20" emma:lang="en-IN" emma:confidence="0">
                  <emma:literal>on)</emma:literal>
                </emma:interpretation>
              </emma:one-of>
            </emma:emma>
          </inkml:annotationXML>
          <inkml:trace contextRef="#ctx0" brushRef="#br1" timeOffset="-1.45357E7">7942 913 684 0,'0'0'11'0,"0"0"48"16,0 0 8-16,0 0-22 15,0 0-1-15,0 0-17 16,0 0 4-16,-65-107-8 0,65 107-17 16,-2 0-6-16,-6 0-5 15,-4 14-4 1,-10 26 5-16,-1 19 3 0,4 18 0 15,6 0 1-15,9 5 0 16,4-1 1-16,4 4 0 16,35-2 0-16,21-6-1 15,15-11 0-15,14-21 0 16,12-24-14-16,-4-21-60 16,-2 0-51-16,-17-34-89 15</inkml:trace>
          <inkml:trace contextRef="#ctx0" brushRef="#br1" timeOffset="-1.45351E7">8373 983 710 0,'0'0'4'15,"0"0"50"-15,0 0-20 16,0 0-10-16,0 0-3 0,0 0-16 16,0-18-5-1,0 31-6-15,5 18 4 16,10 6 2-16,-1 3 1 16,0 0 6-16,-4-3-5 0,-1-9 0 15,2-6-1-15,-5-9 1 16,-3-6-2-16,-3-4 4 15,0-3 1-15,0 0 2 16,2 0 30-16,-2 0-13 16,0 0 2-16,0-10 6 15,0-20-25-15,5-11-3 16,2-8-4-16,1-11 0 16,3-1 0-16,0 3 0 0,0 10-1 15,6 11 0 1,-7 13 1-16,-1 13 0 0,-3 10 0 15,-4 1-2 1,2 0-4-16,1 0-6 0,5 27 4 16,7 10 7-1,9 8-2-15,-1 3 3 0,0-2 0 16,-5-4 0 0,-3-5 1-16,-1-2-1 0,-3-4 0 15,2-4 0-15,-1-3 0 0,0 0 0 16,-1-11-1-1,7 3-6-15,2-5-45 0,3-6-46 16,1-5-46 0,-13-5-105-16</inkml:trace>
          <inkml:trace contextRef="#ctx0" brushRef="#br1" timeOffset="-1.45342E7">8908 728 551 0,'0'0'23'16,"0"0"62"-16,0 0-7 0,0 0 7 16,0 0-33-16,0 0-18 15,-42-115-20-15,42 115-10 16,6 0-4-16,27 0-6 15,16 27 3-15,13 16-2 16,-4 11 2-16,-2 16 2 16,-11 11-1-16,-14 14-3 15,-15 4 5-15,-13 2 0 16,-3-9-2-16,0-11 1 16,0-11-6-16,-25-13-4 15,-12-8 6-15,-9-12-17 0,-2-12-52 16,3-23-68-1</inkml:trace>
        </inkml:traceGroup>
      </inkml:traceGroup>
    </inkml:traceGroup>
  </inkml:traceGroup>
</inkml:ink>
</file>

<file path=ppt/ink/ink10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1-05-17T06:29:44.425"/>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1F909C00-FB4F-416E-9ABE-0310DBD74991}" emma:medium="tactile" emma:mode="ink">
          <msink:context xmlns:msink="http://schemas.microsoft.com/ink/2010/main" type="writingRegion" rotatedBoundingBox="24373,12623 25441,12623 25441,12679 24373,12679"/>
        </emma:interpretation>
      </emma:emma>
    </inkml:annotationXML>
    <inkml:traceGroup>
      <inkml:annotationXML>
        <emma:emma xmlns:emma="http://www.w3.org/2003/04/emma" version="1.0">
          <emma:interpretation id="{DDF277BC-A5FC-416D-9765-88C72CF88A0D}" emma:medium="tactile" emma:mode="ink">
            <msink:context xmlns:msink="http://schemas.microsoft.com/ink/2010/main" type="paragraph" rotatedBoundingBox="24373,12623 25441,12623 25441,12679 24373,12679" alignmentLevel="1"/>
          </emma:interpretation>
        </emma:emma>
      </inkml:annotationXML>
      <inkml:traceGroup>
        <inkml:annotationXML>
          <emma:emma xmlns:emma="http://www.w3.org/2003/04/emma" version="1.0">
            <emma:interpretation id="{37B549A1-02AE-4587-9E44-3A2BDC27D76E}" emma:medium="tactile" emma:mode="ink">
              <msink:context xmlns:msink="http://schemas.microsoft.com/ink/2010/main" type="line" rotatedBoundingBox="24373,12623 25441,12623 25441,12679 24373,12679"/>
            </emma:interpretation>
          </emma:emma>
        </inkml:annotationXML>
        <inkml:traceGroup>
          <inkml:annotationXML>
            <emma:emma xmlns:emma="http://www.w3.org/2003/04/emma" version="1.0">
              <emma:interpretation id="{2C6C2AB6-5296-4911-AAB4-C3B96A9B6504}" emma:medium="tactile" emma:mode="ink">
                <msink:context xmlns:msink="http://schemas.microsoft.com/ink/2010/main" type="inkWord" rotatedBoundingBox="24373,12623 25441,12623 25441,12679 24373,12679"/>
              </emma:interpretation>
            </emma:emma>
          </inkml:annotationXML>
          <inkml:trace contextRef="#ctx0" brushRef="#br0">253 56 145 0,'0'0'2'0,"0"0"-1"15,0 0 0-15,0 0 75 16,0 0-14-16,0 0-7 15,0 0-7-15,-82-14-35 16,82 14-13 0,0 0-56-16,12 0-53 0</inkml:trace>
        </inkml:traceGroup>
      </inkml:traceGroup>
    </inkml:traceGroup>
  </inkml:traceGroup>
</inkml:ink>
</file>

<file path=ppt/ink/ink10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1-05-15T04:58:35.265"/>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72FCCBF7-5A12-416C-9DB0-30EFC3236D47}" emma:medium="tactile" emma:mode="ink">
          <msink:context xmlns:msink="http://schemas.microsoft.com/ink/2010/main" type="writingRegion" rotatedBoundingBox="19920,15238 25280,15627 25142,17531 19782,17143"/>
        </emma:interpretation>
      </emma:emma>
    </inkml:annotationXML>
    <inkml:traceGroup>
      <inkml:annotationXML>
        <emma:emma xmlns:emma="http://www.w3.org/2003/04/emma" version="1.0">
          <emma:interpretation id="{8228C1C0-DCB6-4BDC-9FB0-ED0C470FB29C}" emma:medium="tactile" emma:mode="ink">
            <msink:context xmlns:msink="http://schemas.microsoft.com/ink/2010/main" type="paragraph" rotatedBoundingBox="19920,15238 25280,15627 25142,17531 19782,17143" alignmentLevel="1"/>
          </emma:interpretation>
        </emma:emma>
      </inkml:annotationXML>
      <inkml:traceGroup>
        <inkml:annotationXML>
          <emma:emma xmlns:emma="http://www.w3.org/2003/04/emma" version="1.0">
            <emma:interpretation id="{17AEBB36-B85A-4834-AECB-BA5EA59E7AA7}" emma:medium="tactile" emma:mode="ink">
              <msink:context xmlns:msink="http://schemas.microsoft.com/ink/2010/main" type="line" rotatedBoundingBox="19920,15238 25280,15627 25142,17531 19782,17143"/>
            </emma:interpretation>
          </emma:emma>
        </inkml:annotationXML>
        <inkml:traceGroup>
          <inkml:annotationXML>
            <emma:emma xmlns:emma="http://www.w3.org/2003/04/emma" version="1.0">
              <emma:interpretation id="{340E7991-2C38-40AE-8A4B-8C8B446432E0}" emma:medium="tactile" emma:mode="ink">
                <msink:context xmlns:msink="http://schemas.microsoft.com/ink/2010/main" type="inkWord" rotatedBoundingBox="22132,15866 25247,16091 25176,17075 22061,16849"/>
              </emma:interpretation>
              <emma:one-of disjunction-type="recognition" id="oneOf0">
                <emma:interpretation id="interp0" emma:lang="en-IN" emma:confidence="0">
                  <emma:literal>icariin</emma:literal>
                </emma:interpretation>
                <emma:interpretation id="interp1" emma:lang="en-IN" emma:confidence="0">
                  <emma:literal>inti) 12</emma:literal>
                </emma:interpretation>
                <emma:interpretation id="interp2" emma:lang="en-IN" emma:confidence="0">
                  <emma:literal>into) 12</emma:literal>
                </emma:interpretation>
                <emma:interpretation id="interp3" emma:lang="en-IN" emma:confidence="0">
                  <emma:literal>inti) t</emma:literal>
                </emma:interpretation>
                <emma:interpretation id="interp4" emma:lang="en-IN" emma:confidence="0">
                  <emma:literal>into) t</emma:literal>
                </emma:interpretation>
              </emma:one-of>
            </emma:emma>
          </inkml:annotationXML>
          <inkml:trace contextRef="#ctx0" brushRef="#br0">1144-76 107 0,'0'0'0'15,"0"0"-29"-15</inkml:trace>
        </inkml:traceGroup>
      </inkml:traceGroup>
    </inkml:traceGroup>
  </inkml:traceGroup>
</inkml:ink>
</file>

<file path=ppt/ink/ink10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1-05-15T04:54:49.586"/>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D0F39F11-CDB4-4015-971D-4474E0498283}" emma:medium="tactile" emma:mode="ink">
          <msink:context xmlns:msink="http://schemas.microsoft.com/ink/2010/main" type="writingRegion" rotatedBoundingBox="10118,4013 26775,3571 26857,6681 10200,7123"/>
        </emma:interpretation>
      </emma:emma>
    </inkml:annotationXML>
    <inkml:traceGroup>
      <inkml:annotationXML>
        <emma:emma xmlns:emma="http://www.w3.org/2003/04/emma" version="1.0">
          <emma:interpretation id="{F0DD620D-BE23-4A78-BA5F-1F467B2D69A5}" emma:medium="tactile" emma:mode="ink">
            <msink:context xmlns:msink="http://schemas.microsoft.com/ink/2010/main" type="paragraph" rotatedBoundingBox="10245,3659 22467,4195 22382,6132 10160,5596" alignmentLevel="1"/>
          </emma:interpretation>
        </emma:emma>
      </inkml:annotationXML>
      <inkml:traceGroup>
        <inkml:annotationXML>
          <emma:emma xmlns:emma="http://www.w3.org/2003/04/emma" version="1.0">
            <emma:interpretation id="{9B24B50B-8305-499D-A62E-4E8098FAE6C9}" emma:medium="tactile" emma:mode="ink">
              <msink:context xmlns:msink="http://schemas.microsoft.com/ink/2010/main" type="line" rotatedBoundingBox="10245,3659 22467,4195 22382,6132 10160,5595"/>
            </emma:interpretation>
          </emma:emma>
        </inkml:annotationXML>
        <inkml:traceGroup>
          <inkml:annotationXML>
            <emma:emma xmlns:emma="http://www.w3.org/2003/04/emma" version="1.0">
              <emma:interpretation id="{82884AE8-3B72-4ED9-86AC-73B0FAFBE9E6}" emma:medium="tactile" emma:mode="ink">
                <msink:context xmlns:msink="http://schemas.microsoft.com/ink/2010/main" type="inkWord" rotatedBoundingBox="15076,3858 22467,4263 22383,5790 14992,5384"/>
              </emma:interpretation>
              <emma:one-of disjunction-type="recognition" id="oneOf0">
                <emma:interpretation id="interp0" emma:lang="en-IN" emma:confidence="0">
                  <emma:literal>in-arear</emma:literal>
                </emma:interpretation>
                <emma:interpretation id="interp1" emma:lang="en-IN" emma:confidence="0">
                  <emma:literal>is-linear</emma:literal>
                </emma:interpretation>
                <emma:interpretation id="interp2" emma:lang="en-IN" emma:confidence="0">
                  <emma:literal>it-arear</emma:literal>
                </emma:interpretation>
                <emma:interpretation id="interp3" emma:lang="en-IN" emma:confidence="0">
                  <emma:literal>is-arear</emma:literal>
                </emma:interpretation>
                <emma:interpretation id="interp4" emma:lang="en-IN" emma:confidence="0">
                  <emma:literal>is-minecar</emma:literal>
                </emma:interpretation>
              </emma:one-of>
            </emma:emma>
          </inkml:annotationXML>
          <inkml:trace contextRef="#ctx0" brushRef="#br0">-2235-1161 573 0,'0'0'54'15,"0"0"-40"-15,0 0 29 16,0 0-41-16,0 0 2 15,0 0-4-15,0-44-31 16,4 55-112-16,9 11 101 16,10 2-31-16</inkml:trace>
        </inkml:traceGroup>
      </inkml:traceGroup>
    </inkml:traceGroup>
  </inkml:traceGroup>
</inkml:ink>
</file>

<file path=ppt/ink/ink10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1-05-17T06:29:55.216"/>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D502D3F5-9AA3-490E-9244-E55BB0AFCBA5}" emma:medium="tactile" emma:mode="ink">
          <msink:context xmlns:msink="http://schemas.microsoft.com/ink/2010/main" type="writingRegion" rotatedBoundingBox="13327,3981 26464,5361 25755,12113 12618,10734"/>
        </emma:interpretation>
      </emma:emma>
    </inkml:annotationXML>
    <inkml:traceGroup>
      <inkml:annotationXML>
        <emma:emma xmlns:emma="http://www.w3.org/2003/04/emma" version="1.0">
          <emma:interpretation id="{00C58F15-085C-43F8-B927-4837D2D2C0AD}" emma:medium="tactile" emma:mode="ink">
            <msink:context xmlns:msink="http://schemas.microsoft.com/ink/2010/main" type="paragraph" rotatedBoundingBox="16205,4366 18672,4490 18616,5612 16148,5488" alignmentLevel="2"/>
          </emma:interpretation>
        </emma:emma>
      </inkml:annotationXML>
      <inkml:traceGroup>
        <inkml:annotationXML>
          <emma:emma xmlns:emma="http://www.w3.org/2003/04/emma" version="1.0">
            <emma:interpretation id="{406C5F07-EEA0-4819-9C0A-7BBFB765BA60}" emma:medium="tactile" emma:mode="ink">
              <msink:context xmlns:msink="http://schemas.microsoft.com/ink/2010/main" type="inkBullet" rotatedBoundingBox="16174,4969 17009,5011 16990,5384 16156,5342"/>
            </emma:interpretation>
            <emma:one-of disjunction-type="recognition" id="oneOf0">
              <emma:interpretation id="interp0" emma:lang="en-IN" emma:confidence="0">
                <emma:literal>→</emma:literal>
              </emma:interpretation>
            </emma:one-of>
          </emma:emma>
        </inkml:annotationXML>
        <inkml:trace contextRef="#ctx0" brushRef="#br0">-9206-6799 559 0,'0'0'2'0,"0"0"43"0,0 0-7 16,0 0 13-1,0 0-13-15,0 0-10 0,0 0-5 16,-40 0-15-16,40 0-6 16,0 0 12-16,0 0 3 15,0 0-9-15,0 0-7 0,26 0 1 16,10-5 2-1,15-2-1-15,9-4-3 0,7-2 0 16,6 5 0 0,-6-3 0-16,-4 3-5 0,-10 3-33 15,-12 4-28 1,-12 1-25-16,-12 0-66 0,-10-4-329 16</inkml:trace>
        <inkml:trace contextRef="#ctx0" brushRef="#br0" timeOffset="340.0264">-8791-6997 559 0,'0'0'1'16,"0"0"74"-16,0 0-16 0,0 0-7 15,0 0-9-15,0 0-18 16,0 0-25-16,-43-20-1 15,50 20-6-15,29 15 6 16,14 8 1-16,3-6-1 16,0-2 1-16,-4-2 0 15,-1-4 0-15,-7 1-1 16,-7 4 1-16,-8-5 0 16,-11 6 0-16,-3-2 0 0,-10-1 0 15,-2-3-1 1,0 6-1-16,-7-1 0 0,-15 4 2 15,-9-2-1 1,-8 8 1-16,-9 3 0 0,-5 6-32 16,0-2-92-1,12-3-202-15</inkml:trace>
      </inkml:traceGroup>
      <inkml:traceGroup>
        <inkml:annotationXML>
          <emma:emma xmlns:emma="http://www.w3.org/2003/04/emma" version="1.0">
            <emma:interpretation id="{A8DA6EDD-5EC9-49EA-9846-9326892F1836}" emma:medium="tactile" emma:mode="ink">
              <msink:context xmlns:msink="http://schemas.microsoft.com/ink/2010/main" type="line" rotatedBoundingBox="16854,4399 18672,4490 18616,5612 16798,5521"/>
            </emma:interpretation>
          </emma:emma>
        </inkml:annotationXML>
        <inkml:traceGroup>
          <inkml:annotationXML>
            <emma:emma xmlns:emma="http://www.w3.org/2003/04/emma" version="1.0">
              <emma:interpretation id="{54C02CB5-F071-441C-BC48-8FF00285E249}" emma:medium="tactile" emma:mode="ink">
                <msink:context xmlns:msink="http://schemas.microsoft.com/ink/2010/main" type="inkWord" rotatedBoundingBox="16854,4399 18672,4490 18616,5612 16798,5521"/>
              </emma:interpretation>
              <emma:one-of disjunction-type="recognition" id="oneOf1">
                <emma:interpretation id="interp1" emma:lang="en-IN" emma:confidence="0">
                  <emma:literal>On</emma:literal>
                </emma:interpretation>
                <emma:interpretation id="interp2" emma:lang="en-IN" emma:confidence="0">
                  <emma:literal>on</emma:literal>
                </emma:interpretation>
                <emma:interpretation id="interp3" emma:lang="en-IN" emma:confidence="0">
                  <emma:literal>0n</emma:literal>
                </emma:interpretation>
                <emma:interpretation id="interp4" emma:lang="en-IN" emma:confidence="0">
                  <emma:literal>Orr</emma:literal>
                </emma:interpretation>
                <emma:interpretation id="interp5" emma:lang="en-IN" emma:confidence="0">
                  <emma:literal>Ori</emma:literal>
                </emma:interpretation>
              </emma:one-of>
            </emma:emma>
          </inkml:annotationXML>
          <inkml:trace contextRef="#ctx0" brushRef="#br0" timeOffset="2569.6499">-7892-7294 542 0,'0'0'5'15,"0"0"43"1,0 0 23-16,0 0-23 0,0 0-17 16,0 0-19-16,-80-71-11 0,65 71 13 15,1 0-3 1,-3 0-11-16,-2 25 0 0,-9 19-2 15,3 15 1 1,0 16 1-16,9 13-1 0,9 4 2 16,7-2 2-1,9 1 3-15,35-6 7 0,18-6-4 16,21-8 5 0,18-14-9-16,16-11-1 0,8-21 0 15,11-15 2-15,-2-10-5 16,-9-13 2-16,-6-33 0 15,-10-16-1-15,-23-8-1 16,-16-7-1-16,-34 2 2 16,-24-6-1-16,-12-1 4 15,-34-8-2 1,-33-5 10-16,-27-8 5 0,-24 0 7 16,-17 10-15-16,-19 19-3 0,-10 23-7 15,0 29 0 1,0 22-1-16,-6 25 0 0,3 62-5 15,11 46-55 1,25 32-39-16,33 17-131 0</inkml:trace>
          <inkml:trace contextRef="#ctx0" brushRef="#br0" timeOffset="1989.7855">-7697-6941 767 0,'0'0'1'0,"0"0"64"0,0 0-24 15,0 0-15-15,0 0-10 16,0 0-16-16,0-15-5 15,0 42-1-15,14 13 3 16,3 6 3-16,5 5 0 16,-3-3 4-16,0 0-3 15,-2-8-1-15,-5-10 0 16,-5-10 0-16,-1-7 1 16,-3-12-1-16,-3 2 4 15,0-3 3-15,0 0 21 16,3 0 18-16,2-13-9 0,0-17-21 15,2-9-16 1,1-9 1-16,1-4-1 0,1-3 3 16,2 4-3-1,4 9 0-15,4 9 0 0,-3 12-2 16,-3 15 1 0,-7 1 0-16,-4 5-1 0,9 0-7 15,2 11 2-15,5 21 5 16,8 9 1-16,-3 7 0 15,0 0 1-15,-4-6-2 0,-1-2-19 16,-2-10-18 0,-6-3-21-16,-3-3-15 0,-5 0-37 15,-3-6-28 1,0-5 2-16</inkml:trace>
        </inkml:traceGroup>
      </inkml:traceGroup>
    </inkml:traceGroup>
    <inkml:traceGroup>
      <inkml:annotationXML>
        <emma:emma xmlns:emma="http://www.w3.org/2003/04/emma" version="1.0">
          <emma:interpretation id="{5B93C234-D807-42A0-A893-D161D1B2279E}" emma:medium="tactile" emma:mode="ink">
            <msink:context xmlns:msink="http://schemas.microsoft.com/ink/2010/main" type="paragraph" rotatedBoundingBox="12632,10605 25768,11984 25755,12113 12618,10734" alignmentLevel="1"/>
          </emma:interpretation>
        </emma:emma>
      </inkml:annotationXML>
      <inkml:traceGroup>
        <inkml:annotationXML>
          <emma:emma xmlns:emma="http://www.w3.org/2003/04/emma" version="1.0">
            <emma:interpretation id="{6072B1DC-A9E6-4A02-B208-EA60FE12BC74}" emma:medium="tactile" emma:mode="ink">
              <msink:context xmlns:msink="http://schemas.microsoft.com/ink/2010/main" type="inkBullet" rotatedBoundingBox="12620,10718 12635,10719 12633,10735 12618,10734"/>
            </emma:interpretation>
            <emma:one-of disjunction-type="recognition" id="oneOf2">
              <emma:interpretation id="interp6" emma:lang="en-IN" emma:confidence="0">
                <emma:literal>•</emma:literal>
              </emma:interpretation>
            </emma:one-of>
          </emma:emma>
        </inkml:annotationXML>
        <inkml:trace contextRef="#ctx0" brushRef="#br0" timeOffset="19905.7707">-12789-1287 441 0,'0'0'0'16,"0"0"-2"-16,0 0-62 0</inkml:trace>
      </inkml:traceGroup>
      <inkml:traceGroup>
        <inkml:annotationXML>
          <emma:emma xmlns:emma="http://www.w3.org/2003/04/emma" version="1.0">
            <emma:interpretation id="{2BD85C9D-C856-4FBE-AE8B-64B02A7E051E}" emma:medium="tactile" emma:mode="ink">
              <msink:context xmlns:msink="http://schemas.microsoft.com/ink/2010/main" type="line" rotatedBoundingBox="13222,10667 25768,11984 25759,12080 13212,10762"/>
            </emma:interpretation>
          </emma:emma>
        </inkml:annotationXML>
        <inkml:traceGroup>
          <inkml:annotationXML>
            <emma:emma xmlns:emma="http://www.w3.org/2003/04/emma" version="1.0">
              <emma:interpretation id="{AC378A6D-3021-4175-9CD4-DA02FAE6B578}" emma:medium="tactile" emma:mode="ink">
                <msink:context xmlns:msink="http://schemas.microsoft.com/ink/2010/main" type="inkWord" rotatedBoundingBox="13222,10667 13237,10668 13235,10684 13220,10683"/>
              </emma:interpretation>
              <emma:one-of disjunction-type="recognition" id="oneOf3">
                <emma:interpretation id="interp7" emma:lang="en-IN" emma:confidence="0">
                  <emma:literal>.</emma:literal>
                </emma:interpretation>
                <emma:interpretation id="interp8" emma:lang="en-IN" emma:confidence="0">
                  <emma:literal>`</emma:literal>
                </emma:interpretation>
                <emma:interpretation id="interp9" emma:lang="en-IN" emma:confidence="0">
                  <emma:literal>'</emma:literal>
                </emma:interpretation>
                <emma:interpretation id="interp10" emma:lang="en-IN" emma:confidence="0">
                  <emma:literal>l</emma:literal>
                </emma:interpretation>
                <emma:interpretation id="interp11" emma:lang="en-IN" emma:confidence="0">
                  <emma:literal>,</emma:literal>
                </emma:interpretation>
              </emma:one-of>
            </emma:emma>
          </inkml:annotationXML>
          <inkml:trace contextRef="#ctx0" brushRef="#br0" timeOffset="20089.5942">-12187-1338 434 0,'0'0'2'0,"0"0"-2"16,0 0-1-16,0 0 1 0,0 0-16 16,0 0-86-1</inkml:trace>
        </inkml:traceGroup>
        <inkml:traceGroup>
          <inkml:annotationXML>
            <emma:emma xmlns:emma="http://www.w3.org/2003/04/emma" version="1.0">
              <emma:interpretation id="{8DD98F45-63DB-40BD-982C-B4D5A7CEE003}" emma:medium="tactile" emma:mode="ink">
                <msink:context xmlns:msink="http://schemas.microsoft.com/ink/2010/main" type="inkWord" rotatedBoundingBox="25410,11986 25764,12024 25758,12080 25404,12042"/>
              </emma:interpretation>
              <emma:one-of disjunction-type="recognition" id="oneOf4">
                <emma:interpretation id="interp12" emma:lang="en-IN" emma:confidence="0">
                  <emma:literal>-</emma:literal>
                </emma:interpretation>
                <emma:interpretation id="interp13" emma:lang="en-IN" emma:confidence="0">
                  <emma:literal>_</emma:literal>
                </emma:interpretation>
                <emma:interpretation id="interp14" emma:lang="en-IN" emma:confidence="0">
                  <emma:literal>.</emma:literal>
                </emma:interpretation>
                <emma:interpretation id="interp15" emma:lang="en-IN" emma:confidence="0">
                  <emma:literal>~</emma:literal>
                </emma:interpretation>
                <emma:interpretation id="interp16" emma:lang="en-IN" emma:confidence="0">
                  <emma:literal>+</emma:literal>
                </emma:interpretation>
              </emma:one-of>
            </emma:emma>
          </inkml:annotationXML>
          <inkml:trace contextRef="#ctx0" brushRef="#br0" timeOffset="40469.6258">350 73 204 0,'0'0'252'0,"-186"-76"-252"16,102 76-49-16,4 0-47 15</inkml:trace>
        </inkml:traceGroup>
      </inkml:traceGroup>
    </inkml:traceGroup>
  </inkml:traceGroup>
</inkml:ink>
</file>

<file path=ppt/ink/ink10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1-05-17T06:35:48.990"/>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A7542101-FE6E-4721-B80C-3999BC8EF3B6}" emma:medium="tactile" emma:mode="ink">
          <msink:context xmlns:msink="http://schemas.microsoft.com/ink/2010/main" type="writingRegion" rotatedBoundingBox="21650,7270 21653,7270 21653,7347 21650,7347"/>
        </emma:interpretation>
      </emma:emma>
    </inkml:annotationXML>
    <inkml:traceGroup>
      <inkml:annotationXML>
        <emma:emma xmlns:emma="http://www.w3.org/2003/04/emma" version="1.0">
          <emma:interpretation id="{B6DA66CA-F9C2-4318-A8EC-F38F236DB2D8}" emma:medium="tactile" emma:mode="ink">
            <msink:context xmlns:msink="http://schemas.microsoft.com/ink/2010/main" type="paragraph" rotatedBoundingBox="21650,7270 21653,7270 21653,7347 21650,7347" alignmentLevel="1"/>
          </emma:interpretation>
        </emma:emma>
      </inkml:annotationXML>
      <inkml:traceGroup>
        <inkml:annotationXML>
          <emma:emma xmlns:emma="http://www.w3.org/2003/04/emma" version="1.0">
            <emma:interpretation id="{1E7B5573-4F49-49AC-B845-AD28F664DE79}" emma:medium="tactile" emma:mode="ink">
              <msink:context xmlns:msink="http://schemas.microsoft.com/ink/2010/main" type="line" rotatedBoundingBox="21650,7270 21653,7270 21653,7347 21650,7347"/>
            </emma:interpretation>
          </emma:emma>
        </inkml:annotationXML>
        <inkml:traceGroup>
          <inkml:annotationXML>
            <emma:emma xmlns:emma="http://www.w3.org/2003/04/emma" version="1.0">
              <emma:interpretation id="{5EFF4A2D-9599-4284-8C65-6752233513F5}" emma:medium="tactile" emma:mode="ink">
                <msink:context xmlns:msink="http://schemas.microsoft.com/ink/2010/main" type="inkWord" rotatedBoundingBox="21650,7270 21653,7270 21653,7347 21650,7347"/>
              </emma:interpretation>
              <emma:one-of disjunction-type="recognition" id="oneOf0">
                <emma:interpretation id="interp0" emma:lang="en-IN" emma:confidence="0">
                  <emma:literal>*Onesie</emma:literal>
                </emma:interpretation>
                <emma:interpretation id="interp1" emma:lang="en-IN" emma:confidence="0">
                  <emma:literal>*Oncome</emma:literal>
                </emma:interpretation>
                <emma:interpretation id="interp2" emma:lang="en-IN" emma:confidence="0">
                  <emma:literal>*once</emma:literal>
                </emma:interpretation>
                <emma:interpretation id="interp3" emma:lang="en-IN" emma:confidence="0">
                  <emma:literal>*onesie</emma:literal>
                </emma:interpretation>
                <emma:interpretation id="interp4" emma:lang="en-IN" emma:confidence="0">
                  <emma:literal>*oncome</emma:literal>
                </emma:interpretation>
              </emma:one-of>
            </emma:emma>
          </inkml:annotationXML>
          <inkml:trace contextRef="#ctx0" brushRef="#br0">191-1297 538 0,'0'0'31'0,"0"0"-10"0,0 0 24 16,0 0 13-1,0 0-21-15,0 0-20 0,3-2-11 16,-3 2-3 0,0 0-2-16,0 0 0 15,0 0-1-15,0 0 2 16,0 0-2-16,0 0-12 0,0 6-43 16,0 17 6-16,0-1-60 15,0 4-28-15</inkml:trace>
        </inkml:traceGroup>
      </inkml:traceGroup>
    </inkml:traceGroup>
  </inkml:traceGroup>
</inkml:ink>
</file>

<file path=ppt/ink/ink10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1-05-17T05:07:12.211"/>
    </inkml:context>
    <inkml:brush xml:id="br0">
      <inkml:brushProperty name="width" value="0.06667" units="cm"/>
      <inkml:brushProperty name="height" value="0.06667" units="cm"/>
      <inkml:brushProperty name="color" value="#3165BB"/>
      <inkml:brushProperty name="fitToCurve" value="1"/>
    </inkml:brush>
  </inkml:definitions>
  <inkml:traceGroup>
    <inkml:annotationXML>
      <emma:emma xmlns:emma="http://www.w3.org/2003/04/emma" version="1.0">
        <emma:interpretation id="{0D1F0759-F524-4E24-8D1F-230CF6A98604}" emma:medium="tactile" emma:mode="ink">
          <msink:context xmlns:msink="http://schemas.microsoft.com/ink/2010/main" type="writingRegion" rotatedBoundingBox="17977,3324 18736,3324 18736,4284 17977,4284"/>
        </emma:interpretation>
      </emma:emma>
    </inkml:annotationXML>
    <inkml:traceGroup>
      <inkml:annotationXML>
        <emma:emma xmlns:emma="http://www.w3.org/2003/04/emma" version="1.0">
          <emma:interpretation id="{E36AB104-D1A6-46DD-AFF1-1B1EE9FE68A5}" emma:medium="tactile" emma:mode="ink">
            <msink:context xmlns:msink="http://schemas.microsoft.com/ink/2010/main" type="paragraph" rotatedBoundingBox="17977,3324 18736,3324 18736,4284 17977,4284" alignmentLevel="1"/>
          </emma:interpretation>
        </emma:emma>
      </inkml:annotationXML>
      <inkml:traceGroup>
        <inkml:annotationXML>
          <emma:emma xmlns:emma="http://www.w3.org/2003/04/emma" version="1.0">
            <emma:interpretation id="{E364516C-3C5B-413C-B14C-7BE94D4A631B}" emma:medium="tactile" emma:mode="ink">
              <msink:context xmlns:msink="http://schemas.microsoft.com/ink/2010/main" type="line" rotatedBoundingBox="17977,3324 18736,3324 18736,4284 17977,4284"/>
            </emma:interpretation>
          </emma:emma>
        </inkml:annotationXML>
        <inkml:traceGroup>
          <inkml:annotationXML>
            <emma:emma xmlns:emma="http://www.w3.org/2003/04/emma" version="1.0">
              <emma:interpretation id="{DE1B4733-EB74-45BF-8A1F-D1A3E98B3963}" emma:medium="tactile" emma:mode="ink">
                <msink:context xmlns:msink="http://schemas.microsoft.com/ink/2010/main" type="inkWord" rotatedBoundingBox="17977,3324 18736,3324 18736,4284 17977,4284"/>
              </emma:interpretation>
              <emma:one-of disjunction-type="recognition" id="oneOf0">
                <emma:interpretation id="interp0" emma:lang="en-IN" emma:confidence="0">
                  <emma:literal>t</emma:literal>
                </emma:interpretation>
                <emma:interpretation id="interp1" emma:lang="en-IN" emma:confidence="0">
                  <emma:literal>f</emma:literal>
                </emma:interpretation>
                <emma:interpretation id="interp2" emma:lang="en-IN" emma:confidence="0">
                  <emma:literal>€</emma:literal>
                </emma:interpretation>
                <emma:interpretation id="interp3" emma:lang="en-IN" emma:confidence="0">
                  <emma:literal>T</emma:literal>
                </emma:interpretation>
                <emma:interpretation id="interp4" emma:lang="en-IN" emma:confidence="0">
                  <emma:literal>+</emma:literal>
                </emma:interpretation>
              </emma:one-of>
            </emma:emma>
          </inkml:annotationXML>
          <inkml:trace contextRef="#ctx0" brushRef="#br0">-5713-176 486 0,'0'0'14'0,"0"0"75"15,0 0-34-15,0 0-6 16,0 0-3-16,16-167-10 0,-16 136 9 16,0 2 1-16,0 1 9 15,0 6-13-15,0 4 0 16,0 10-7-1,0 1 3-15,0 7-20 0,0 0-15 0,0 0-3 16,0 0-9-16,0 30-1 31,-3 23 8-31,-16 14 2 16,-4 17 3-16,-6 10 3 16,-3 7-2-16,-4 0 2 0,11-6-6 15,3-7 0-15,11-19 0 16,11-14 3-16,0-12-2 15,0-14-1-15,0-9 2 16,14-6-2-16,5-2 2 0,9-7-3 16,14-5 1-16,13 0-24 15,-4-1-18-15,-9-23-36 16,-12-5-65-16,-21-14-106 16</inkml:trace>
          <inkml:trace contextRef="#ctx0" brushRef="#br0" timeOffset="1">-6150 54 719 0,'0'0'21'0,"0"0"26"31,0 0-45-31,0 0-2 0,0 0-1 16,0 0 1-1,16 0 0-15,15 0 6 0,8 0-2 16,19-4-4-16,13-10 0 16,15-6 0-16,17 3-25 15,10-1-42-15,13 7-46 16,-10 1-48-16</inkml:trace>
        </inkml:traceGroup>
      </inkml:traceGroup>
    </inkml:traceGroup>
  </inkml:traceGroup>
</inkml:ink>
</file>

<file path=ppt/ink/ink10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1-05-17T05:09:23.019"/>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72BD67A2-E173-4FD0-9F8F-38A799A899AE}" emma:medium="tactile" emma:mode="ink">
          <msink:context xmlns:msink="http://schemas.microsoft.com/ink/2010/main" type="inkDrawing" rotatedBoundingBox="970,11239 4554,11329 4553,11373 968,11283" semanticType="underline" shapeName="Other">
            <msink:sourceLink direction="with" ref="{1BDA3F87-40FC-48CC-9F23-CF8D0316AE87}"/>
          </msink:context>
        </emma:interpretation>
      </emma:emma>
    </inkml:annotationXML>
    <inkml:trace contextRef="#ctx0" brushRef="#br0">324 4 355 0,'0'0'68'0,"0"0"-33"15,0 0-24-15,0 0 20 16,0 0-26-16,0 0-4 16,0 0 1-16,-113-10 3 15,81 10 4-15,-9 4 9 16,5 3 1-16,3 3 16 0,11-7-18 31,10-3 6-31,9 0 13 16,-2 0 18-16,2 0-49 0,3 0-5 15,-6 2 4-15,0 1 0 16,-1-1 1-16,1 2-1 16,6-4-2-16,0 4 0 15,0-4 6-15,0 0 11 16,0 0 1-16,0 0 2 0,25 0 13 16,25 0-20-16,6 0-9 15,10 0-1-15,-2 0-2 16,-7 2-2-16,11 3 3 15,5-2-4-15,15-3 4 16,18 0 0-16,9 0-4 16,7 0 0-16,1 0 2 0,-4-5-1 15,-7 2-2-15,-15 3 1 16,-11 0 0-16,-8 0-1 16,-4 0 1-16,2 3 0 15,2 5 0-15,9-1 0 16,-1-5 3-16,8-2-3 0,-5 0 0 31,-2 0 1-31,-7 0-1 16,-5 0 0-16,-11 0 0 0,-6 0 0 15,-2 0 0-15,-12 0-1 16,1 9 1-16,0-3 0 16,7 0 0-16,2-6 0 15,4 2 0-15,0 1-1 16,-7-3 2-16,-7 7-2 0,-5-7 1 15,-3 0 0-15,-8 1 1 16,2-1-1-16,1 0 1 16,8 4-1-16,10-4 0 15,8 3 0-15,1 0 0 16,-6 0-1-16,-7-1 1 16,-13 1 0-1,-13-3 0-15,-6 2 0 16,-7 2 0-16,-6-4 1 15,8 3-1-15,-2-3 0 16,3 0 1-16,10 0-1 0,-3 0 1 16,1 0-1-16,-8 0 0 15,-5 0-1-15,-1 0 2 16,-3 0-1-16,0 0 2 16,0 0 0-16,0 0-1 0,0 0 2 15,0 0-3-15,0 0 0 16,-16 0-34-16,-3 0-76 15,-4 0-84-15</inkml:trace>
  </inkml:traceGroup>
</inkml:ink>
</file>

<file path=ppt/ink/ink1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1-05-10T09:23:34.739"/>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E682765E-D1AE-47CD-8ECD-178073940713}" emma:medium="tactile" emma:mode="ink">
          <msink:context xmlns:msink="http://schemas.microsoft.com/ink/2010/main" type="inkDrawing" rotatedBoundingBox="10219,7428 19042,7637 19012,8922 10188,8713" shapeName="None"/>
        </emma:interpretation>
      </emma:emma>
    </inkml:annotationXML>
    <inkml:trace contextRef="#ctx0" brushRef="#br0">7 500 299 0,'0'0'51'0,"0"0"-24"15,0 0 2-15,0 0-11 16,0 0 7-16,0 0-4 16,0 0 45-16,-5-25 4 15,5 25-33-15,0-2-15 16,0 2-6-16,0 0-5 0,0 0-4 16,0 0-4-1,2 0-2-15,14 0 3 0,3 0 5 16,8 0 11-16,7 0 5 15,11-4 6-15,5-2-22 16,12-1-1-16,4-3-7 16,10 6-1-16,12-1-5 15,8 3 5-15,7-2 0 16,3-2 29-16,9 1-47 16,2-5 75-16,5-1-57 15,10-6 11-15,6 0 10 16,5 3-15-16,-4 2 28 15,-1 5-29-15,-6 2 17 16,-6 5-17-16,-7 0-5 16,-8 0 1-16,-5 0-1 0,-2 0 0 15,0 0-10 1,-1 0 10-16,6 0 7 0,-4 0-2 16,10-5 2-16,-1-7-14 15,6-5 0-15,2 4 7 16,-5 0 29-16,-9 4-29 15,-20 1-6-15,-13 4-5 16,-15-4 22-16,2 4-21 16,4-1 10-16,5-3 0 15,6 4 3-15,5-3 10 16,1 0-25-16,-3 0 12 16,-6 3-3-16,-8 1 1 0,1 3 2 15,-7 0 6 1,-3 0-6-16,0 0 0 0,3 0-1 15,5 0 7-15,10 0-15 16,12 0 18-16,14 0-7 16,5 0 3-16,0 0 4 15,-10-3 3-15,-13-4-19 16,-12 0 19-16,-7 0-17 16,3 2 15-16,-5-3-10 15,11 4 5-15,6-6 9 16,6 3-14-16,2 3-1 15,1 0-5-15,0 3 12 16,-16 1-7-16,-3 0 1 16,0 0 0-16,0 0-7 15,4-2 7-15,0-4 0 0,1 2-2 16,-8 2 6-16,-2 0-8 16,-8 2 8-16,-1 0-8 15,1 0 9-15,8 0-1 16,7 0-4-16,7-6-6 15,7-3 3-15,0-3 6 16,0 1-4-16,-3 0 1 16,-13 7 0-16,-6-6-5 15,-13 6 23-15,-2-2-36 16,-2 3 24-16,-7 3-10 16,7 0 4-16,2 0-2 15,5 0-5-15,5 0-13 0,1 0 5 16,1-2 15-16,-1-2 0 15,-3 2-5-15,-3-1-2 16,-1 1 14-16,6 2-19 16,1-3 27-16,-3-1-30 15,-11-1 31-15,-13 3-42 16,-13-2 52-16,-12 4-49 16,-4 0 42-16,-3 0-33 15,0 0 27-15,0 0-26 16,0 0 19-16,0 0-12 15,0 0 2-15,3 4-4 16,0 7 16-16,-1 3-13 16,3 3 13-16,-2 0-16 0,-3 2 12 15,2 2-10-15,2 6 10 16,-2-2-8-16,-2 7 5 16,3 3-1-16,-3 2 0 15,0 3 3-15,0 3 0 16,0 3-3-16,0 4 3 15,0 0-3-15,-11 3 2 16,-8-3 3-16,6 2-2 16,3-1 12-16,5-5-11 15,5 3 4-15,0-2-3 16,0 1-2-16,0 1 2 16,0-5 0-16,0 0 0 0,0-8 0 15,0-7 4-15,0-6-3 16,0-4-3-16,0-3 1 15,0-1-3-15,2 2 0 16,-2 0 0-16,3 2-1 16,-1-5 1-16,1-1 0 15,5 0 1-15,-3-6-1 16,-2-2 0-16,2-3-1 16,-5 2 6-16,0-4-3 15,0 6-3-15,0-6 0 16,0 3 0-16,0-1 0 15,3 0 0-15,0 0 0 16,-1-2 0-16,-2 0 0 16,0 0-8-16,0 0-19 0,0 0-6 15,0 0-20-15,0 0-62 16,-13 0-90-16,-11 0-258 16</inkml:trace>
  </inkml:traceGroup>
</inkml:ink>
</file>

<file path=ppt/ink/ink11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1-05-17T05:09:24.873"/>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-1 0 475 0,'0'0'122'0,"0"0"-49"0,0 0 3 15,0 0-45-15,0 0-15 16,0 0-3-16,0-7 8 16,0 7-10-16,0 0-11 15,0 0-1-15,0 0-2 16,0 0-23-16,0 17-43 16,0 19 15-1,0-3-132-15,0 5-114 16</inkml:trace>
</inkml:ink>
</file>

<file path=ppt/ink/ink11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1-05-17T05:10:53.744"/>
    </inkml:context>
    <inkml:brush xml:id="br0">
      <inkml:brushProperty name="width" value="0.06667" units="cm"/>
      <inkml:brushProperty name="height" value="0.06667" units="cm"/>
      <inkml:brushProperty name="fitToCurve" value="1"/>
    </inkml:brush>
  </inkml:definitions>
  <inkml:trace contextRef="#ctx0" brushRef="#br0">0 0 527 0,'0'0'56'0,"0"0"-4"16,0 0-29-16,0 0-11 15,0 0 22-15,0 0 23 16,0 0 4-16,0 0-12 16,0 0-3-1,17 0-23-15,8 0-18 0,11 0-5 16,-3 0-2-16,6 0-19 0,-5 0-66 16,-1 0-68-16,-2 0-75 15</inkml:trace>
</inkml:ink>
</file>

<file path=ppt/ink/ink11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1-05-17T05:10:56.673"/>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5F16B834-0D76-4FB8-9B44-EC29456EE4FE}" emma:medium="tactile" emma:mode="ink">
          <msink:context xmlns:msink="http://schemas.microsoft.com/ink/2010/main" type="inkDrawing" rotatedBoundingBox="12842,17450 13648,14304 13763,14333 12957,17480" semanticType="callout" shapeName="Other">
            <msink:sourceLink direction="with" ref="{2873798C-E42C-4528-9133-2155DA1D6639}"/>
          </msink:context>
        </emma:interpretation>
      </emma:emma>
    </inkml:annotationXML>
    <inkml:trace contextRef="#ctx0" brushRef="#br0">798 143 376 0,'0'0'33'0,"0"0"-9"16,0 0 4 0,0 0-10-16,0 0 4 15,0 0 1-15,-3-119 35 16,3 109 29-16,0 3-75 0,0-1 16 0,0 8-1 15,0 0-6-15,0 0-5 16,0 0 8-16,0 0-5 16,0 0-19-16,0 0-2 15,0 0 1-15,0 12 2 16,0 11 5-16,0 8 19 16,0 12 16-1,-3 10-9-15,-4 11-9 16,-5 15-4-16,-5 9-1 15,-2 5-5-15,-6 2 4 16,-1 2-1-16,7-6-6 0,0 4-3 16,2-5 0-16,7-6 0 15,-5-5 9-15,1 2-7 16,-5 2 0-16,-6 1-2 16,2 0 1-1,-2-7 5-15,-5 2-2 0,8-8-2 16,-4 0-3-16,4-13 1 15,9-9-1-15,-1-9 1 16,8-2-2-16,0 0 2 16,0-4-4-16,-1 4 5 15,1 0-5-15,-5 8 6 0,2 0-3 16,-1-2-4-16,1-4-1 0,3-8 6 16,-1-1-7-1,4 1 11-15,0-12-9 0,3 1 3 16,0-4-2-16,-3-3-2 15,0 3 0-15,-5 4 0 16,2 4-1 0,0 3 1-16,-4-3-1 15,4 1 1-15,-3-1 0 16,1 3-2-16,0-5 2 16,2 3 0-16,-2-9-1 15,-1 12 0-15,-1-5 0 16,1-4 1-16,-2-1-1 15,5-7 1-15,3-9-2 0,3 9 1 16,-6-1 0-16,2 3 0 16,-5 0 2-16,-1 3-2 15,7-1 1-15,-3 1-1 16,0-2 0-16,-2 3 1 16,2 0-2-16,-3 0 2 15,-1 2-1 1,1 8 1-16,-5-10 3 15,1 6-4-15,4-3 0 0,-1-7 0 16,4-2 3-16,3-10-2 16,3 1 0-16,0-3-1 15,0 0 4-15,0 0-2 16,0 0-2-16,0 0 0 16,0 3 0-16,0-3 0 0,0 5-2 15,0-5 2-15,0 0 0 16,0 7 0-16,0-7 2 15,0 0-2-15,0 0 1 16,0 0-1-16,0 6 0 16,-3-1 0-16,0-3 0 15,0 11 0-15,-2-13 0 0,5 5 0 16,0-5 0-16,0 0 0 16,0 0 0-16,0 0 0 15,0 0 2-15,0 0-2 16,0 0 0-16,0 0-1 0,0-5-4 15,0-15-15 1,0-11-29-16,0-15-75 16,20-10-113-1</inkml:trace>
  </inkml:traceGroup>
</inkml:ink>
</file>

<file path=ppt/ink/ink11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1-05-17T05:07:40.095"/>
    </inkml:context>
    <inkml:brush xml:id="br0">
      <inkml:brushProperty name="width" value="0.06667" units="cm"/>
      <inkml:brushProperty name="height" value="0.06667" units="cm"/>
      <inkml:brushProperty name="color" value="#177D36"/>
      <inkml:brushProperty name="fitToCurve" value="1"/>
    </inkml:brush>
    <inkml:brush xml:id="br1">
      <inkml:brushProperty name="width" value="0.06667" units="cm"/>
      <inkml:brushProperty name="height" value="0.06667" units="cm"/>
      <inkml:brushProperty name="color" value="#ED1C24"/>
      <inkml:brushProperty name="fitToCurve" value="1"/>
    </inkml:brush>
    <inkml:brush xml:id="br2">
      <inkml:brushProperty name="width" value="0.06667" units="cm"/>
      <inkml:brushProperty name="height" value="0.06667" units="cm"/>
      <inkml:brushProperty name="color" value="#3165BB"/>
      <inkml:brushProperty name="fitToCurve" value="1"/>
    </inkml:brush>
  </inkml:definitions>
  <inkml:traceGroup>
    <inkml:annotationXML>
      <emma:emma xmlns:emma="http://www.w3.org/2003/04/emma" version="1.0">
        <emma:interpretation id="{5BC6ACB6-3375-4726-81E1-035A7E4AC24F}" emma:medium="tactile" emma:mode="ink">
          <msink:context xmlns:msink="http://schemas.microsoft.com/ink/2010/main" type="writingRegion" rotatedBoundingBox="21919,3372 34385,2312 35004,9592 22538,10652"/>
        </emma:interpretation>
      </emma:emma>
    </inkml:annotationXML>
    <inkml:traceGroup>
      <inkml:annotationXML>
        <emma:emma xmlns:emma="http://www.w3.org/2003/04/emma" version="1.0">
          <emma:interpretation id="{EE5ABB20-0D45-4899-B28A-6BA851B83D58}" emma:medium="tactile" emma:mode="ink">
            <msink:context xmlns:msink="http://schemas.microsoft.com/ink/2010/main" type="paragraph" rotatedBoundingBox="24057,3190 34385,2312 34479,3410 24150,4288" alignmentLevel="2"/>
          </emma:interpretation>
        </emma:emma>
      </inkml:annotationXML>
      <inkml:traceGroup>
        <inkml:annotationXML>
          <emma:emma xmlns:emma="http://www.w3.org/2003/04/emma" version="1.0">
            <emma:interpretation id="{595E9D89-CEF6-4B8A-880F-EAF1C8592F55}" emma:medium="tactile" emma:mode="ink">
              <msink:context xmlns:msink="http://schemas.microsoft.com/ink/2010/main" type="line" rotatedBoundingBox="24057,3190 34385,2312 34479,3410 24150,4288"/>
            </emma:interpretation>
          </emma:emma>
        </inkml:annotationXML>
        <inkml:traceGroup>
          <inkml:annotationXML>
            <emma:emma xmlns:emma="http://www.w3.org/2003/04/emma" version="1.0">
              <emma:interpretation id="{650A3A4D-70FB-47E7-A47A-D9241575C6E6}" emma:medium="tactile" emma:mode="ink">
                <msink:context xmlns:msink="http://schemas.microsoft.com/ink/2010/main" type="inkWord" rotatedBoundingBox="24089,3571 26398,3375 26459,4092 24150,4288"/>
              </emma:interpretation>
              <emma:one-of disjunction-type="recognition" id="oneOf0">
                <emma:interpretation id="interp0" emma:lang="en-IN" emma:confidence="0">
                  <emma:literal>again)</emma:literal>
                </emma:interpretation>
                <emma:interpretation id="interp1" emma:lang="en-IN" emma:confidence="0">
                  <emma:literal>ages)</emma:literal>
                </emma:interpretation>
                <emma:interpretation id="interp2" emma:lang="en-IN" emma:confidence="0">
                  <emma:literal>cgnf)</emma:literal>
                </emma:interpretation>
                <emma:interpretation id="interp3" emma:lang="en-IN" emma:confidence="0">
                  <emma:literal>agony</emma:literal>
                </emma:interpretation>
                <emma:interpretation id="interp4" emma:lang="en-IN" emma:confidence="0">
                  <emma:literal>cigars)</emma:literal>
                </emma:interpretation>
              </emma:one-of>
            </emma:emma>
          </inkml:annotationXML>
          <inkml:trace contextRef="#ctx0" brushRef="#br0">-3351-2078 0 0,'0'0'346'0,"0"0"-308"0,0 0-22 16,0 0 6-1,0 0-8-15,0 0-3 0,0 0 3 16,0 0 5-16,3-10-1 16,0 5 8-16,-3 3 6 15,3 2 4-15,-3-5 1 16,0 2-6-1,0-3 2-15,0 2-1 0,0 3-5 16,0 1 12-16,0 0-9 16,0 0-14-16,0 0-3 15,0 0-7-15,0 0-2 16,0 0-4-16,0-4 4 16,0 4 1-16,0 0-1 15,0-2 7-15,0 2-3 0,0-4 0 16,0 4-6-16,0-2 3 15,-9-1-5-15,-2 3 0 16,2 0 0-16,-4 0-1 16,-3 0-2-16,-13 0 2 15,1 16 0-15,-8 9 1 16,-3 1-2-16,11-6 2 0,9 6-1 16,8-4 1-16,5 2-1 15,6 1-2-15,0 3 2 16,0-6 1-16,6-2 0 15,8-6 1-15,-5-4 1 16,1-3 0-16,6-7-2 16,7 0 3-1,14 0-3-15,12-5-4 0,5-15-30 16,4 3-56-16,-9 2-47 16,-14 8-49-16</inkml:trace>
          <inkml:trace contextRef="#ctx0" brushRef="#br0" timeOffset="1386.1295">-2661-2159 460 0,'0'0'26'0,"0"0"4"0,0 0 14 16,0 0-10-16,0 0-8 15,0 0-5-15,39-45 10 16,-39 41 0-16,0-3 0 0,0 0-10 16,-6-1 2-1,-13 5-3-15,-4 1-17 0,4 2 1 16,3 0 4-16,-7 0-7 0,1 0 1 16,-11 0-1-16,-1 5 0 15,-5 15-1-15,3 0 0 16,8 4 1-16,8 1-1 15,7 2-2-15,7 2 2 16,3-6 0-16,3-3 0 16,0 0 0-1,9-7 5-15,24-3-1 16,9-5 3-16,-1-5-2 16,4 0-1-16,-9-5-4 15,-8-18 2-15,-5 0-1 16,-10-3 1-16,-1-3 1 15,-2-2-1-15,-1 1 3 16,-1 7 12-16,-5 10 5 0,0 8-6 16,0 3 4-16,-3 2-4 15,0 0-13-15,0 0-3 16,0 0 0-16,3 0-5 0,-3 14 0 16,6 17 3-16,1 14 2 15,-1 7 0-15,8 5 0 16,-6 3-2-1,3-7 2-15,-2-5 2 16,1-17-2-16,-7-9 0 16,0-8 0-16,-3-8 1 15,0-2-1-15,0-4 0 16,0 0 0-16,0 0 1 16,0 0-1-16,0 0 2 15,0 0 4-15,0 0-5 0,0 0 3 16,-22 0 2-16,0-4-5 15,-11-3-1-15,-3 0 1 16,-9 4-1-16,-6 3 0 16,-4 0-1-16,5 3 1 15,3 15-4-15,16 4-2 16,12-2-37-16,13-4-61 0,6-8-29 31,0-8-111-31</inkml:trace>
          <inkml:trace contextRef="#ctx0" brushRef="#br0" timeOffset="2272.6867">-2307-2225 403 0,'0'0'58'0,"0"0"-21"0,0 0 28 16,0 0 8-16,0 0-22 15,0 0 2-15,16-25 0 16,-16 25 0-16,0 0-25 16,0 0-12-16,6 0-16 15,-1 0-1-15,1 22-2 16,0 4 1 0,1 4 2-16,-1-2 0 15,0 2 0-15,0-4 2 16,4-6-4-16,-4-3 4 15,2-3-4-15,-2-6 4 0,-6-1-2 16,3-7 2 0,-3 0-2-16,0 0 1 0,0 0 2 15,0 0 14-15,0 0 15 16,3 0-5-16,0-18 6 0,7-7-25 16,2-10-8-16,1-6 1 15,1 0 1-15,-5 1-1 16,7 2-1-16,-2 12 0 15,1 3 0-15,1 9-1 16,0 3 1-16,7-2-2 0,2 6 1 16,5-3 0-16,1 5 0 15,-1 5 0-15,-5 0 0 16,-5 0-1-16,-4 5-6 16,-1 19 4-16,2 4 2 15,-7-2 2-15,2-3 0 16,-6 7 0-1,1-7-2-15,-4 0 2 16,-3-2 0-16,3-1 0 16,-3 2-1-16,0-1 1 15,0-6 0-15,0-5 0 0,0-7-3 16,0 1-24-16,0-4-33 16,0 0-2-16,-19-14-34 15,-3-25-97-15,-10-3-286 16</inkml:trace>
          <inkml:trace contextRef="#ctx0" brushRef="#br0" timeOffset="2889.5642">-2339-2421 119 0,'0'0'278'0,"0"0"-240"15,0 0-12-15,0 0 7 16,0 0 2-16,0 0 16 0,0 0 1 16,0 0-9-16,0 0-23 15,0 0 8 1,0 0 5 0,0 0 6-16,0 0-5 0,0-6-20 15,0 2-1-15,-3-1 4 0,3 5 3 16,0 0 5-1,0 0-14-15,0 0-11 16,0 0 0-16,-7 0-4 16,1 0 1-16,-7 3 3 15,1 9 0-15,-2 2-2 16,-2-2 2-16,1 8 0 16,-4 6 2-16,2 4 0 15,4 1 3-15,-4 7-1 0,5-1 0 16,2 0-1-16,1 8-1 0,6 1-1 15,3-1-1-15,0-1 3 16,6-4-3-16,27-5 5 16,4-6-4-16,9-9-1 15,-1-9-1-15,-3-11-4 16,-3 0-28 0,-5 0-33-16,2-1-55 15,-1-27-106-15</inkml:trace>
          <inkml:trace contextRef="#ctx0" brushRef="#br0" timeOffset="3706.4774">-1532-2532 276 0,'0'0'156'0,"0"0"-118"16,0 0 14-16,0 0-1 15,0 0 7-15,0 0-10 16,-10-1-3-16,10-3-1 16,-3 1-2-16,3 1-7 15,0-1 2-15,0 3 13 0,0 0-20 16,0 0-1-16,0 0-11 16,0 0-6-16,0 0-4 15,0 0-2-15,0 0-6 16,3 0 0-16,27 8-1 15,11 15-1-15,1 5 2 16,3 2-1 0,-12-1 1-16,-8 6-2 15,-13-1-2-15,-5 6 3 16,-7-3-3-16,0 5 4 0,0-5-2 16,-25 6 2-16,-8 3 0 0,-11 5 1 15,-1-5-1-15,-1-6 0 16,11-9 0-16,5-7 0 15,5-11-1-15,6-6-42 16,-4-7-40-16,-5 0-62 16,-2-7-175-16</inkml:trace>
        </inkml:traceGroup>
        <inkml:traceGroup>
          <inkml:annotationXML>
            <emma:emma xmlns:emma="http://www.w3.org/2003/04/emma" version="1.0">
              <emma:interpretation id="{269D5323-3F4E-45F0-8A7B-30BCCC729A80}" emma:medium="tactile" emma:mode="ink">
                <msink:context xmlns:msink="http://schemas.microsoft.com/ink/2010/main" type="inkWord" rotatedBoundingBox="26744,2962 27330,2912 27419,3968 26834,4018"/>
              </emma:interpretation>
              <emma:one-of disjunction-type="recognition" id="oneOf1">
                <emma:interpretation id="interp5" emma:lang="en-IN" emma:confidence="0">
                  <emma:literal>f</emma:literal>
                </emma:interpretation>
                <emma:interpretation id="interp6" emma:lang="en-IN" emma:confidence="0">
                  <emma:literal>!</emma:literal>
                </emma:interpretation>
                <emma:interpretation id="interp7" emma:lang="en-IN" emma:confidence="0">
                  <emma:literal>T</emma:literal>
                </emma:interpretation>
                <emma:interpretation id="interp8" emma:lang="en-IN" emma:confidence="0">
                  <emma:literal>?</emma:literal>
                </emma:interpretation>
                <emma:interpretation id="interp9" emma:lang="en-IN" emma:confidence="0">
                  <emma:literal>F</emma:literal>
                </emma:interpretation>
              </emma:one-of>
            </emma:emma>
          </inkml:annotationXML>
          <inkml:trace contextRef="#ctx0" brushRef="#br1" timeOffset="5.50602E6">-922-2615 428 0,'0'0'42'16,"0"0"22"-1,0 0 25-15,0 0-31 0,0 0-36 16,0 0-8-1,-29 0-12-15,29 0 0 0,0 0-2 16,0 0 0 0,0 0 0-16,0 0 0 0,0 0 4 15,0 0 17 1,15-5 34-16,12-17-30 0,9-9-18 16,4-8-4-16,-8-6-1 15,-1-5-2-15,-5-1 1 16,-2 3 0-16,-2 6-1 0,0 15 0 15,-1 6-1 1,-2 12 0-16,-6 7 1 0,2 2-4 16,-4 0 1-1,3 0 2-15,3 19-4 0,3 17 2 16,-1 10-2-16,5 11 2 16,5 7 2-1,15-11-50-15,18-20-170 0</inkml:trace>
          <inkml:trace contextRef="#ctx0" brushRef="#br1" timeOffset="5.50561E6">-712-2539 613 0,'0'0'16'0,"0"0"49"16,0 0-26-16,0 0-9 15,0 0-6-15,0 0-18 16,0 0 1-16,0 0 9 0,0-28-16 15,4 28 0 1,-1 11 12-16,2 11-10 0,-3 11 14 16,1 9 2-1,-3 8-2-15,0 5 2 0,0 6-5 16,0 6-13-16,0 1 6 16,0 0-3-16,-5-9-3 15,0-14 2-15,2-17 0 0,-1-13 0 16,2-8 2-1,2-7-3-15,0 0 10 0,0 0 6 16,0-18-6 0,0-21-11-16,-8-18-27 15,-11-12-105-15,-10-5-48 16,-10-1-123-16</inkml:trace>
        </inkml:traceGroup>
        <inkml:traceGroup>
          <inkml:annotationXML>
            <emma:emma xmlns:emma="http://www.w3.org/2003/04/emma" version="1.0">
              <emma:interpretation id="{1A7BD8C2-9304-4F1B-8EBE-E8FA77B4D255}" emma:medium="tactile" emma:mode="ink">
                <msink:context xmlns:msink="http://schemas.microsoft.com/ink/2010/main" type="inkWord" rotatedBoundingBox="27898,3324 30117,3136 30169,3745 27950,3933"/>
              </emma:interpretation>
              <emma:one-of disjunction-type="recognition" id="oneOf2">
                <emma:interpretation id="interp10" emma:lang="en-IN" emma:confidence="0">
                  <emma:literal>cupper</emma:literal>
                </emma:interpretation>
                <emma:interpretation id="interp11" emma:lang="en-IN" emma:confidence="0">
                  <emma:literal>Cupper</emma:literal>
                </emma:interpretation>
                <emma:interpretation id="interp12" emma:lang="en-IN" emma:confidence="0">
                  <emma:literal>supper</emma:literal>
                </emma:interpretation>
                <emma:interpretation id="interp13" emma:lang="en-IN" emma:confidence="0">
                  <emma:literal>capper</emma:literal>
                </emma:interpretation>
                <emma:interpretation id="interp14" emma:lang="en-IN" emma:confidence="0">
                  <emma:literal>copper</emma:literal>
                </emma:interpretation>
              </emma:one-of>
            </emma:emma>
          </inkml:annotationXML>
          <inkml:trace contextRef="#ctx0" brushRef="#br1" timeOffset="5.51782E6">377-2594 480 0,'0'0'27'0,"0"0"14"15,0 0 33-15,0 0-36 0,0 0-6 16,0 0 20 0,0 0-3-16,0-26-11 0,0 24-10 15,0-1 12 1,0 1-11-16,0 0-5 0,0 0-10 16,0 2-3-16,0 0-6 15,0 0-3 1,0 0-2-16,-5 0-5 0,-12 2 0 15,-3 18 4-15,-1 4 0 16,-3 7-3-16,2 1 2 16,-2 6 2-16,4 2 3 15,4 0-2-15,7-1-1 16,9-5-1-16,0-5 1 0,9 2 2 16,24-9-2-1,6-4 4-15,0-7-4 0,-6-7-15 16,-8-4-24-1,-8 0-17-15,-15 0-17 0,-2-4-49 16,0-14-113 0</inkml:trace>
          <inkml:trace contextRef="#ctx0" brushRef="#br1" timeOffset="5.51894E6">651-2504 467 0,'0'0'77'0,"0"0"-8"0,0 0-1 16,0 0-17-16,0 0-7 15,0 0 7-15,2-20-22 16,-2 20 7-16,0 0 4 0,0 0-5 16,0 0-6-1,0 0-4-15,0 0-4 0,0 0-4 16,0 0-14-1,0 0 0-15,0 0-2 16,0 0-1-16,0 0 0 16,0 0-1-16,0 0-3 0,0 0 1 15,-2 0 0 1,-10 13 2-16,0 6-6 0,-1 7 7 16,2 3-3-16,2 4 3 0,6 2 0 15,3 0 0 1,0-3 0-16,17-4 1 15,17-10 0-15,7-8 0 16,1-8 0-16,-3-2-2 16,-3 0 1-16,-5-15 0 15,-9-12 3-15,-2-6-1 16,-4-4-1-16,-8-5-1 0,-1-2 2 16,-5 4-3-16,-2 6 3 15,0 7-4-15,0 14 5 16,0 5-6-1,0 5 4-15,0 3-2 0,0 0-5 16,0 0-39-16,0 0-16 16,0 13 5-16,0 7 20 15,0 4-29-15,-9 2-13 16,7-6-50-16,2-5-21 16</inkml:trace>
          <inkml:trace contextRef="#ctx0" brushRef="#br1" timeOffset="5.51949E6">1115-2547 671 0,'0'0'18'15,"0"0"57"-15,0 0-11 0,0 0-18 16,0 0-17 0,0 0 1-16,-6-42-24 0,29 42-6 15,13-2-1-15,11 2-1 16,11 0-8-16,1 0 10 16,-3 14-20-16,-17 4-23 0,-17-2 36 15,-13 5-5 1,-9 0 8-16,0-2 0 0,-26 2-1 15,-8-2 4 1,-4 1 2-16,1-2 4 0,4-3-5 16,8-2-2-1,14-8 1-15,8-3-20 0,3-2-85 16,3 0-69-16</inkml:trace>
          <inkml:trace contextRef="#ctx0" brushRef="#br1" timeOffset="5.51918E6">1181-2537 722 0,'0'0'55'15,"0"0"30"-15,0 0-35 0,0 0-40 16,0 0-5-1,0 0-5-15,0 31-8 0,0 5 6 16,0 10 2 0,0 0 0-16,-2 4 1 0,-3 0 0 15,-7-3 1 1,2-3 2-16,-5-5-3 16,6-10-1-16,4-9 2 0,0-9-4 15,5-7 0-15,0-1-22 16,0-3-25-16,0 0 6 15,10-22-61 1,14-18-95-16</inkml:trace>
          <inkml:trace contextRef="#ctx0" brushRef="#br1" timeOffset="5.52013E6">1607-2606 486 0,'0'0'170'16,"0"0"-120"-16,0 0 9 15,0 0-13-15,0 0-20 16,0 0-1-16,20-23-19 0,13 23-6 16,6 0-4-1,0 2-1-15,-13 13 0 0,-12 6 1 16,-14 1-6-1,0 8 4-15,0-2 3 0,-14 1 2 16,-3-2 0 0,-2-1 1-16,2-4 0 0,3-1 0 15,-1-11-1 1,10-3-24-16,3-7-63 0,2 0-60 16,0-9-25-16</inkml:trace>
          <inkml:trace contextRef="#ctx0" brushRef="#br1" timeOffset="5.51986E6">1636-2543 655 0,'0'0'42'16,"0"0"56"-1,0 0-48-15,0 0-29 0,0 0-8 16,0 0-13-16,0 33-6 16,0 1 5-16,0 8 1 15,0 6 1-15,0 2 1 0,-9 0 0 16,1-2-1-1,-1-11 1-15,4-8 0 16,5-5-2-16,0-12-3 16,0-5-22-16,0-7-37 15,0 0-31-15,0 0 16 16,0-27-158-16</inkml:trace>
          <inkml:trace contextRef="#ctx0" brushRef="#br1" timeOffset="5.52052E6">2003-2522 690 0,'0'0'63'0,"0"0"-11"16,0 0-41-16,0 0-10 15,0 0 0-15,0 0 3 16,19 3-4-1,7-3-2-15,-2 0-24 0,-7 0-8 16,-5 0 16-16,-5-5 9 16,-4-8-5-16,0-2-2 15,-3 0 8-15,0 0 6 16,0 6 2-16,0 2 17 16,-16 5 6-16,-10 2-2 15,7 0 0-15,-3 0-7 16,0 0-7-16,1 18-6 15,-3 8 4-15,2 2 3 16,3 1 0-16,2 4 0 16,5-4-4-16,10-1-3 15,2-5 2-15,0-2 1 16,19-6-2-16,22-9-2 0,12-6-21 16,14 0-50-16,0-6-46 15,1-20-99-15</inkml:trace>
          <inkml:trace contextRef="#ctx0" brushRef="#br1" timeOffset="5.52088E6">2248-2556 166 0,'0'0'512'0,"0"0"-453"16,0 0 30-16,0 0-53 0,0 0 22 16,0 0-11-16,-12-5-32 15,12 5 11-15,0 0-26 16,0 0 0-16,0 0-2 15,15 12-12-15,4 9 14 16,-2 6 0-16,-6 3-2 16,-11-1-13-16,0 4-7 15,-6-5 6-15,-7-12 3 16,1-1-4-16,10-14 16 0,2-1 2 16,0 0 1-1,0 0 11-15,0-16 7 0,2-20-14 16,13-7-2-1,4-8 11-15,5-3 0 0,0 3-13 16,0 11-2 0,-7 13 2-16,-9 15-4 0,-4 7 2 15,-4 5-9 1,0 0-68-16,0 14-61 0,0 14 24 16,0-2-105-16</inkml:trace>
        </inkml:traceGroup>
        <inkml:traceGroup>
          <inkml:annotationXML>
            <emma:emma xmlns:emma="http://www.w3.org/2003/04/emma" version="1.0">
              <emma:interpretation id="{1BA32A04-AFD7-40E0-BD6A-54E4E84CD752}" emma:medium="tactile" emma:mode="ink">
                <msink:context xmlns:msink="http://schemas.microsoft.com/ink/2010/main" type="inkWord" rotatedBoundingBox="30495,2883 32619,2703 32673,3336 30548,3517"/>
              </emma:interpretation>
              <emma:one-of disjunction-type="recognition" id="oneOf3">
                <emma:interpretation id="interp15" emma:lang="en-IN" emma:confidence="0">
                  <emma:literal>bound)</emma:literal>
                </emma:interpretation>
                <emma:interpretation id="interp16" emma:lang="en-IN" emma:confidence="0">
                  <emma:literal>bounds</emma:literal>
                </emma:interpretation>
                <emma:interpretation id="interp17" emma:lang="en-IN" emma:confidence="0">
                  <emma:literal>bound</emma:literal>
                </emma:interpretation>
                <emma:interpretation id="interp18" emma:lang="en-IN" emma:confidence="0">
                  <emma:literal>bound))</emma:literal>
                </emma:interpretation>
                <emma:interpretation id="interp19" emma:lang="en-IN" emma:confidence="0">
                  <emma:literal>bounds)</emma:literal>
                </emma:interpretation>
              </emma:one-of>
            </emma:emma>
          </inkml:annotationXML>
          <inkml:trace contextRef="#ctx0" brushRef="#br1" timeOffset="5.52179E6">2843-2877 435 0,'0'0'280'16,"0"0"-195"-16,0 0-29 0,0 0 54 15,0-128-58 1,0 122 1-16,0 6-12 16,0 0-25-16,0 0-16 0,0 15-14 15,-2 24 4-15,-4 12 10 16,4 13-3-16,2-1 7 15,0-3-7-15,0-5 8 16,0-6-6-16,0-6 6 16,0-3-9-16,0-7 8 15,0-5-4-15,0-6 0 16,0-10-7-16,0-6 3 0,0-4 3 16,0-2 1-1,0 0 4-15,0 0 4 0,0-9 6 16,-7-17-14-1,0-7 0-15,2-2 1 0,1-7 2 16,4 4-2 0,0 1-1-16,0 9 0 0,4 8-1 15,8 7-2 1,8 6 0-16,6 5-1 0,7 2-1 16,3 0 0-16,8 0 3 0,4 4 1 15,-4 12-2 1,-8 1 3-16,-10 1-3 0,-16 2 2 15,-10 2-13 1,0 6 9-16,-13-3 3 16,-23 1 0-16,-4-5 1 15,1-5 1-15,3-5 1 16,9-2-1-16,-1-7-3 0,6-2 2 16,5 0-16-16,0 0-31 15,9-2 4-15,8-22-10 16,0-3-55-16,25 0-110 15</inkml:trace>
          <inkml:trace contextRef="#ctx0" brushRef="#br1" timeOffset="5.52223E6">3368-2728 663 0,'0'0'18'15,"0"0"41"-15,0 0-3 16,0 0-15-16,0 0-18 16,0 0 27-16,-24-18-38 15,14 18-12-15,-4 0 0 16,-6 7 0-16,4 11 6 0,1 4-4 16,4 0-2-16,0 4 0 15,6-2 0-15,-1 2 0 16,6-2 0-16,0-1 2 15,0-3-2-15,0-5 0 16,11-2 1-16,9-8 1 16,2-5-4-16,0 0-7 0,4 0 1 15,-7-9 8 1,-5-9-6-16,-6-8 12 0,-3-2-10 16,-1-5 9-16,-4 2-5 15,0-5 0-15,0 6-2 16,0 10 2-16,0 10 11 15,-9 6-11-15,-1 1 0 16,-5 3 0-16,-7 0-10 16,-3 0 5-16,-3 15-37 15,5 9-24-15,6-2-63 16,15-4-71-16</inkml:trace>
          <inkml:trace contextRef="#ctx0" brushRef="#br1" timeOffset="5.5227E6">3679-2752 714 0,'0'0'44'0,"0"0"42"16,0 0-9-16,0 0-44 0,0 0 3 15,0 0-9 1,-45-20-27-16,39 22-4 0,-1 23-1 15,-8 5 5 1,6 3 0-16,2 0 0 16,4-4 1-16,3-7 3 15,0-1-4-15,3-8-7 16,19-5-8-16,6-6-6 0,6-2 5 16,2 0 15-16,-3-10-4 15,0-17-3-15,-8-7 5 16,-3-5-3-1,-10-7 6-15,-4 1 0 0,-6 3 6 16,-2 10-1-16,0 12 13 16,0 11 1-16,0 9 6 15,0 0-25-15,0 0-8 16,0 11-7-16,-7 18 11 16,-8 2 4-16,4 1 3 0,3-1-1 15,5-4 1 1,3-3-1-16,0 3 2 0,0-6-4 15,11-5-49 1,6-5-47-16,6-7-60 0,1-4-81 16</inkml:trace>
          <inkml:trace contextRef="#ctx0" brushRef="#br1" timeOffset="5.52317E6">4040-2829 441 0,'0'0'323'15,"0"0"-214"-15,0 0-30 0,0 0-61 16,0 0-7 0,0 0-10-16,-2 11 0 0,2 13-1 15,0 5 9 1,0 4-3-16,0-3 0 0,0-1-5 16,-3 0 0-16,-2-7-1 15,1-4 2-15,-1-5-2 16,5-7 2-16,0-6-2 15,0 0 3 1,0 0 1-16,-3 0 3 0,3 0 1 16,0 0 3-16,-2-21-4 15,2-13-5-15,0-5 5 16,0-3 3-16,14 2 1 0,5 4-4 16,3 15-1-1,-5 5 2-15,2 8 2 0,-2 5-10 16,3 3-2-1,-4 0-3-15,1 0 2 0,0 12-1 16,0 12 0 0,0 3 1-16,-7 9 0 0,-4-5 2 15,-3 5 1 1,-3-3-2-16,0-9 2 0,0-6-1 16,0-5-12-16,0-9-31 0,2-4-18 15,13 0-13 1,7 0 6-16,5-19-78 15,4-17-74-15</inkml:trace>
          <inkml:trace contextRef="#ctx0" brushRef="#br1" timeOffset="5.5236E6">4572-3110 704 0,'0'0'29'16,"0"0"90"-1,0 0-33-15,0 0-33 0,0 0 0 16,0 0-41-1,29-68-12-15,-29 101-11 0,0 15 1 16,0 11 18-16,-7 4-8 16,-7 2 3-16,1 0-2 15,-4-7 0 1,1-3 1-16,1-11 0 0,4-7-2 16,6-11 2-16,-1-13 6 15,6-7-10-15,0-6 6 16,0 0-2-16,0 0 14 0,0-16-11 15,0-11-2 1,0-12-3-16,8 6 0 0,-5 5-1 16,-3 7-4-1,0 15 1-15,0 6-4 0,-17 0-7 16,-19 0 11-16,-6 21 3 0,4 10-1 16,9-1-1-1,10 0 1-15,11-3 0 0,6-2 2 16,2-4-2-1,0-9 2-15,29-5-4 0,11-7-25 16,13 0-18 0,8-7-40-16,-3-23-51 0,0-12-72 15,-7-13-81 1</inkml:trace>
          <inkml:trace contextRef="#ctx0" brushRef="#br1" timeOffset="5.52396E6">4815-3229 780 0,'0'0'59'0,"0"0"33"0,0 0-71 16,0 0-21-16,0 0-2 0,0 0-6 16,-6 64 8-1,31-17 6-15,3 9 2 0,0 4-5 16,-6 3-3-1,-10-3 2-15,-12 1-1 0,0-10-1 16,-34-1 0 0,-5-10 0-16,3-5 1 15,0-8-2-15,-2-6-16 16,-3-9-54-16,-12-7-79 16,-5-5-208-16</inkml:trace>
        </inkml:traceGroup>
        <inkml:traceGroup>
          <inkml:annotationXML>
            <emma:emma xmlns:emma="http://www.w3.org/2003/04/emma" version="1.0">
              <emma:interpretation id="{D8E3D977-F274-4137-8AC5-01401E85D7F0}" emma:medium="tactile" emma:mode="ink">
                <msink:context xmlns:msink="http://schemas.microsoft.com/ink/2010/main" type="inkWord" rotatedBoundingBox="33113,2931 34428,2819 34461,3206 33146,3318"/>
              </emma:interpretation>
              <emma:one-of disjunction-type="recognition" id="oneOf4">
                <emma:interpretation id="interp20" emma:lang="en-IN" emma:confidence="0">
                  <emma:literal>max</emma:literal>
                </emma:interpretation>
                <emma:interpretation id="interp21" emma:lang="en-IN" emma:confidence="0">
                  <emma:literal>mash</emma:literal>
                </emma:interpretation>
                <emma:interpretation id="interp22" emma:lang="en-IN" emma:confidence="0">
                  <emma:literal>mac</emma:literal>
                </emma:interpretation>
                <emma:interpretation id="interp23" emma:lang="en-IN" emma:confidence="0">
                  <emma:literal>mass</emma:literal>
                </emma:interpretation>
                <emma:interpretation id="interp24" emma:lang="en-IN" emma:confidence="0">
                  <emma:literal>make</emma:literal>
                </emma:interpretation>
              </emma:one-of>
            </emma:emma>
          </inkml:annotationXML>
          <inkml:trace contextRef="#ctx0" brushRef="#br1" timeOffset="5.52493E6">5391-2992 777 0,'0'0'44'0,"0"0"33"16,0 0-63 0,0 0-14-16,0 0-2 0,0 0 2 15,3 60 11 1,11-25 13-16,-1 0-24 16,-2 3 0-16,1-1 8 15,-7-2-7-15,-2 0-1 0,-3-6 3 16,0-14-2-16,0-4 0 15,0-6 0-15,0-5 0 16,0 0 5-16,0 0 7 16,0 0-2-16,0 0 8 15,0-20-9-15,0-7 3 16,5-5-8-16,1-6 4 0,2-6-8 16,1 4 3-1,5 3 2-15,-1 8-2 0,1 8-4 16,-2 6 2-1,-4 8 1-15,1-1-3 0,-4 8-3 16,0 0 3 0,4 0-2-16,5 0-7 0,2 23-1 15,1 10 1 1,-3 1 9-16,-5 2-1 0,-9-5-1 16,0 0 2-16,0-5-3 15,0-10 7-15,-4-1-4 16,1-6 0-16,3-7 1 15,0-2-1-15,0 0 1 16,0 0 3-16,0 0 5 16,0 0 1-16,0 0 3 15,0-20-3-15,7-8-4 16,12-5 5-16,6-1-1 0,3-4 4 16,-3 4-13-16,-3 13-1 15,-5 9 3-15,-6 3-3 16,-3 7 1-16,1 2-1 15,-1 0-4-15,3 0-5 16,6 15 0 0,0 5 9-16,0 5-1 0,-7 3-1 15,-4 1 1-15,-6 2-3 0,0-1 3 16,0-7 0 0,0-4-4-16,0-6-8 0,0-6-23 15,0-1-17 1,0-6-24-16,11 0-32 0,28-8-58 15,11-16-249 1</inkml:trace>
          <inkml:trace contextRef="#ctx0" brushRef="#br1" timeOffset="5.52545E6">6198-2975 631 0,'0'0'65'15,"0"0"41"-15,0 0-70 0,0 0 10 16,0 0-18-1,0 0-2-15,-45-50-22 0,35 50 1 16,-5 0-10 0,-9 5 2-16,-10 19 1 0,1 9 0 15,-6 6 4 1,5-2-2-16,1-1 1 0,8-3 0 16,11-7 1-16,11-1-2 15,3-4-1-15,6-5 0 16,32-3-26-16,15-11-4 15,3-2-3 1,-3 0-17-16,-12-6 22 0,-10-18 7 16,-9-7 22-16,-8-5 3 15,-2 1 9-15,-7-3 36 16,0 11-11-16,2 7 9 0,-7 10-6 16,0 7-11-1,2 0-9-15,-2 3-13 0,0 0-7 16,0 0-7-1,0 0-3-15,0 10-3 16,0 11 10-16,0 4 3 16,3 1 0-16,6-5 2 15,-4 2-1-15,0-1 0 0,-2-4-1 0,-3-1-8 32,0-7-46-32,0-4-42 0,0-6-47 15,6 0-150-15</inkml:trace>
          <inkml:trace contextRef="#ctx0" brushRef="#br1" timeOffset="5.52568E6">6418-3027 450 0,'0'0'259'16,"0"0"-148"-16,0 0-40 15,0 0-54-15,0 0-9 16,0 0-8-16,-6-6 0 15,12 17-6-15,16 9 4 16,6 4 2-16,-14 2 7 16,0-1-7-16,-8 0-17 15,-6 5 16-15,0 0-14 16,-29 0-1-16,-7 3 16 16,0-3 7-16,6-9-7 0,13-5-2 15,8-6 0 1,4-7-8-16,5-3-49 15,0 0-48-15,27-11-118 16</inkml:trace>
          <inkml:trace contextRef="#ctx0" brushRef="#br1" timeOffset="5.52595E6">6694-3099 452 0,'0'0'203'0,"0"0"-135"15,0 0 19-15,0 0-54 0,0 0-23 16,0 0 25 0,-43-16-35-16,27 38-8 15,-4 9 8-15,3 9 0 16,1 3 0-16,5 1 21 16,-3-1-9-16,-3-2 2 0,6-8 1 15,0-2-12-15,9-9-1 16,2-6 2-16,0-6-3 15,17-10-2 1,32 0-41-16,20 0-78 0,13-26-224 16</inkml:trace>
        </inkml:traceGroup>
      </inkml:traceGroup>
    </inkml:traceGroup>
    <inkml:traceGroup>
      <inkml:annotationXML>
        <emma:emma xmlns:emma="http://www.w3.org/2003/04/emma" version="1.0">
          <emma:interpretation id="{1A1F7C44-6D13-44F7-9767-1BADBF550D9F}" emma:medium="tactile" emma:mode="ink">
            <msink:context xmlns:msink="http://schemas.microsoft.com/ink/2010/main" type="paragraph" rotatedBoundingBox="25697,4649 30978,5227 30828,6602 25546,6024" alignmentLevel="3"/>
          </emma:interpretation>
        </emma:emma>
      </inkml:annotationXML>
      <inkml:traceGroup>
        <inkml:annotationXML>
          <emma:emma xmlns:emma="http://www.w3.org/2003/04/emma" version="1.0">
            <emma:interpretation id="{AF826FF3-39BA-4387-9E7F-BF9BCD62EE6C}" emma:medium="tactile" emma:mode="ink">
              <msink:context xmlns:msink="http://schemas.microsoft.com/ink/2010/main" type="line" rotatedBoundingBox="25697,4649 30978,5227 30828,6602 25546,6024"/>
            </emma:interpretation>
          </emma:emma>
        </inkml:annotationXML>
        <inkml:traceGroup>
          <inkml:annotationXML>
            <emma:emma xmlns:emma="http://www.w3.org/2003/04/emma" version="1.0">
              <emma:interpretation id="{48FF67FD-9E14-412C-8C7A-4CBEF9B99719}" emma:medium="tactile" emma:mode="ink">
                <msink:context xmlns:msink="http://schemas.microsoft.com/ink/2010/main" type="inkWord" rotatedBoundingBox="25697,4649 30978,5227 30828,6602 25546,6024"/>
              </emma:interpretation>
              <emma:one-of disjunction-type="recognition" id="oneOf5">
                <emma:interpretation id="interp25" emma:lang="en-IN" emma:confidence="0">
                  <emma:literal>Ancorinid's</emma:literal>
                </emma:interpretation>
                <emma:interpretation id="interp26" emma:lang="en-IN" emma:confidence="0">
                  <emma:literal>Inborne's</emma:literal>
                </emma:interpretation>
                <emma:interpretation id="interp27" emma:lang="en-IN" emma:confidence="0">
                  <emma:literal>Indoors nite's</emma:literal>
                </emma:interpretation>
                <emma:interpretation id="interp28" emma:lang="en-IN" emma:confidence="0">
                  <emma:literal>*inborne's</emma:literal>
                </emma:interpretation>
                <emma:interpretation id="interp29" emma:lang="en-IN" emma:confidence="0">
                  <emma:literal>Indoors nit's</emma:literal>
                </emma:interpretation>
              </emma:one-of>
            </emma:emma>
          </inkml:annotationXML>
          <inkml:trace contextRef="#ctx0" brushRef="#br1" timeOffset="-27890.281">-1748-295 481 0,'0'0'47'0,"0"0"47"16,0 0-60-16,0 0-10 15,0 0 17-15,0 0-12 16,0 0 10 0,5-38 12-16,-5 38-5 15,0-2-15-15,0 2-29 16,0 0 1-16,0 0-3 15,0 0-5-15,0 0-2 16,0 20 4-16,0 6 3 16,0-3 0-16,-11 0 0 15,2-5 0-15,5-11 0 0,4 0 0 16,0-4 1-16,0-3 0 16,0 0 0-16,-3 0 6 15,3 0-3-15,0 0 4 16,-3-10 2-16,3-18-6 15,-6-10-2-15,0-11-2 0,-2-8 0 32,-4-5 0-32,-4-6 0 15,-3-3-2-15,-7 4 2 16,-4-1 0-16,-1-1 2 16,-2 1-2-16,8 9 0 0,6 13 2 15,8 14-2-15,5 12 0 16,6 2 0-16,0 1 1 15,6 2 0-15,21 1 0 0,-2 2-1 16,1 7-2-16,-4 2 2 16,5 3 0-16,1 0-7 15,1 0-13-15,3 3-4 16,-3 17-13-16,-7 2-20 16,-3 7-4-16,1 1-8 15,-7 5-49-15,1-7 8 0,-14-7-147 16</inkml:trace>
          <inkml:trace contextRef="#ctx0" brushRef="#br1" timeOffset="-27889.281">-2110-546 512 0,'0'0'74'0,"0"0"-10"16,0 0-25-16,0 0-3 15,0 0 2-15,0 0-7 0,6-10-11 16,19 3-20-16,14 1 0 31,16-3 2-31,9 3-2 0,11-2 0 0,-2 2-16 16,1-3-39-16,-1-3-16 15,-1-2-63-15,-5 0-49 16</inkml:trace>
          <inkml:trace contextRef="#ctx0" brushRef="#br1" timeOffset="-27888.281">-1150-742 422 0,'0'0'122'0,"0"0"-8"16,0 0-61-16,0 0-3 16,0 0-42-16,0 0 36 15,14-32-36-15,-14 32-4 16,0 0-4 0,0 15-4-16,2 10-6 15,1 9 10-15,5 8 5 16,-2 0-5-16,-3 5 0 15,0-7 4-15,-3-5-4 0,3-13-1 16,-3-2 1-16,4-16 3 16,-1-1-3-16,-3-3 0 15,0 0 14-15,3 0-4 0,3 0 1 16,2-7 9-16,1-20-14 16,4-9-6-16,-4-2 0 15,1-7-2-15,-4 1 9 16,0 0-7-16,0 4 9 15,8 7-8-15,2 8 6 16,4 9-6 0,2 4-2-16,6 3-1 15,5 4-2-15,-5 5 4 16,-2 0-2-16,-2 0-2 16,-9 11-5-16,1 20 2 15,-3 7 5-15,-10 5 2 16,0 3-4-16,-3 2 1 15,0-6 3-15,3-4 4 0,-3 1-4 16,3-12-19-16,2-1-26 16,1-8-42-16,3-10-60 15,-9-8-40-15</inkml:trace>
          <inkml:trace contextRef="#ctx0" brushRef="#br2" timeOffset="-27887.281">-1393-1066 404 0,'0'0'123'0,"0"0"-48"0,0 0-29 15,0 0-4-15,0 0-29 16,0 0 18-16,0 0-10 16,12-28 7-16,-9 26 0 15,-3-3-19-15,0 2 18 16,0 0 5-16,0 3-12 0,0 0-2 16,0 0-11-16,0 0-4 15,0 0 0-15,0 0-2 16,0 0-1-1,0 0 0-15,3 0 1 0,-3 0 0 0,0 0-1 16,0 0-2-16,0 0-4 16,0 8 5-16,0 15-3 15,-15 4 4-15,-4 7 0 16,-7 4 0-16,2 5 1 16,6 7-1-16,-1 4-1 15,9 2 1-15,7 1 0 0,3 2 2 16,0-5-2-16,13-3 0 15,9-1 2 1,-2 5-1 0,-1-6 0-16,-10-8-1 0,0-5 0 15,-1-9 0-15,1-3 1 16,7-9-2-16,17-13-19 16,17-2-69-16,9 0-92 15</inkml:trace>
          <inkml:trace contextRef="#ctx0" brushRef="#br2" timeOffset="-27886.281">-564-1059 474 0,'0'0'75'0,"0"0"0"15,0 0 10-15,0 0-57 16,0 0 10-16,0 0 0 16,0-51-15-16,0 46 14 15,0-2-4-15,0 2-19 16,0 5 12-16,0 0-6 0,0 0 3 16,0 0-9-16,3 0-9 15,14 0-5-15,14 12-3 0,14 26 2 16,13 4 1-1,6 7-2-15,-9 6 3 0,-7 0-2 16,-15 3 1-16,-11 1-6 0,-19-3 6 16,-3 2-3-16,0 0-1 15,-13-3 2-15,-13-2 2 16,1-5-1-16,5-2 0 16,4-1-37-16,0-7-61 15,4-10-61-15,1-17-178 16</inkml:trace>
          <inkml:trace contextRef="#ctx0" brushRef="#br0" timeOffset="11311.9703">-66-34 288 0,'0'0'203'15,"0"0"-154"-15,0 0 34 16,0 0-62-16,0 0 4 16,0 0-7-16,6-7-1 15,-6 7 3-15,0 0-3 16,0 0 4-16,0 0-8 15,0 0-4-15,0 3-5 0,0 17 0 16,-12 10 4-16,-1 3 0 16,2 5-2-16,6-3 1 15,2 2-4-15,3-2-2 16,0 0 1-16,0-4 1 0,3-3-2 16,19-10 4-16,14-1 2 15,8-16-7 1,18-1-19-16,15 0-43 15,16-18-59-15,4-10-213 16</inkml:trace>
          <inkml:trace contextRef="#ctx0" brushRef="#br0" timeOffset="10193.74">69 30 212 0,'0'0'304'0,"0"0"-233"16,0 0-44-16,0 0-23 16,0 0-2-16,0 0-2 15,0 0 2 1,0 0-2-16,0 0 17 15,0 0 24-15,0 0-3 16,0 0-4-16,0 0-13 16,0 0-10-16,0 0-6 0,0 0-5 15,-3 0 0-15,0 0 0 16,3 0 0-16,-6 3 0 16,3 1 2-16,-2 2-1 0,-1 1 12 15,0 4-2-15,-4-1 3 16,1 5-7-16,-2-4-1 15,5 1-4-15,6 2 4 16,0 2-5-16,0-3 0 16,0 2 1-16,11 0-1 15,11 0 7-15,1-10-3 0,-7 0 0 16,-1-5-2-16,-2 0 4 16,-4 0 0-16,5 0-4 15,-1-10 1-15,-4-14 0 16,2 3-3-16,-6-4 11 15,-2-5-12-15,0 4 1 16,0 5 0 0,-3 1-1-16,0 9 0 15,0 4-1-15,0 3 1 16,0 1-3-16,0 0 2 16,-14 3-6-16,-9 0 5 0,4 0-4 15,-1 0 0-15,10 0-12 16,4 10-46-16,3 8-11 15,3-3-13-15,0 3-50 16,3-6-25-16</inkml:trace>
          <inkml:trace contextRef="#ctx0" brushRef="#br0" timeOffset="10726.2383">304 12 230 0,'0'0'302'0,"0"0"-204"16,0 0-40-16,0 0-34 0,0 0-20 15,0 0 1-15,48-4 6 16,-35 4-4-16,-1 0 3 15,2 0-2-15,-5 0-5 0,1 5-1 16,-1 12-2-16,-2 3 0 16,2-2 0-16,-6 6 1 15,-3 0-1-15,0-6 0 0,0-3-1 16,0-5 0-16,0-10 1 16,0 0 2-16,0 0-2 15,0 0 0-15,0 0 4 16,0 0 6-16,0 0 11 15,0-12 20-15,0-12-38 16,0-2-2 0,0-3 0-16,0 4 0 15,0 1-1-15,0 4 2 16,0 3 3-16,17 2-2 16,-1-3-3-16,4 5 1 15,-1-5-1-15,6-2 1 0,-2 0-1 16,-7 4 3-16,-4 3 2 15,-4 8 2-15,-6 5-6 16,-2 0-1-16,0 0-4 0,0 0-39 16,0 0-51-1,0 0-32-15,0 0-38 0</inkml:trace>
          <inkml:trace contextRef="#ctx0" brushRef="#br0" timeOffset="11743.8536">786-235 498 0,'0'0'36'16,"0"0"43"-16,0 0-36 0,0 0-29 15,0 0-5-15,0 0-7 16,0-4 1-16,0 4 15 16,0 0 5-16,6 0-1 0,4 0-13 15,4 0 3-15,4 17-11 16,-2 1 6-16,6 0 3 16,5 2-5-1,-7 1-1-15,-2-3-1 0,-5 2 0 0,-10 0-4 16,0 9 1-16,-3 0-3 15,0 8 3-15,-15 0 0 16,-15 4 0-16,2-4-1 16,5-11 1-16,7-8-13 15,3-15-39-15,1-3-56 16,4 0-12-16,2-21-81 16</inkml:trace>
          <inkml:trace contextRef="#ctx0" brushRef="#br0" timeOffset="12632.7751">1600-356 664 0,'0'0'39'0,"0"0"26"0,0 0 24 16,0 0-43-16,0 0-18 15,0 0 9-15,0-44-10 16,0 42 2-16,0-2-3 15,0 4-2-15,0 0-3 0,0 0-10 16,0 0-11-16,0 0-5 16,3 6-1-16,6 18-3 15,8 11 9-15,-1 1-1 16,3 2 1-16,1 7 0 16,-5-3 2-16,-2 3-2 15,0 0-4 1,-7-2 4-16,0-8-1 15,2-6 4-15,1-9-1 16,-6-12-2-16,3-2 0 16,-2-6 4-16,-4 0 1 15,0 0 0-15,0 0 5 0,0 0 4 16,0 0 6 0,0-14-10-16,3-6-10 0,0-3 1 15,3 2-1-15,-3 5 1 0,2 1-1 16,-2 2 0-16,0 0-1 15,3-3 1-15,0-1 0 16,7-3 1-16,0 2-1 16,4 2 0-16,-5 7-4 15,-2 3 0 1,-4 4 4-16,0 2-7 16,2 0 3-16,0 0-1 15,6 2-1-15,1 16 2 16,4-1 3-16,-2-1 1 15,-1 2 0-15,0-1-1 16,-7-1 0-16,2-3 0 16,-5 0-2-16,-6-6 1 0,6 1 0 15,-6-6-11-15,3 5-11 16,1-6-17-16,-1 3-23 16,3-2-10-1,0-2-47-15,8 0-39 0</inkml:trace>
          <inkml:trace contextRef="#ctx0" brushRef="#br0" timeOffset="13198.8857">2313-359 576 0,'0'0'84'0,"0"0"25"15,0 0-40-15,0 0-27 16,0 0-14-16,0 0-9 16,11-20-17-16,-9 20-2 15,1 0-8-15,11 10-3 0,-5 18 10 16,0 0 1-16,4 8 1 16,-10-3-1-16,5 2 0 15,-5-3-1-15,0-6 3 16,3-2-2-16,-6-7 1 15,3-7-1-15,0-6 3 16,-3-1-1-16,0-3 3 0,0 0 14 16,0 0 20-16,4-3 6 15,-4-21-31 1,3-4-11-16,0-4-2 16,-3-7 1-16,6 3-2 15,4-1 1-15,2-1-1 16,2 9-1-16,2 2 1 15,1 7-1-15,-8 6 2 16,-1 2-1-16,6 7 0 16,-8-1 0-16,4 6-3 0,7 0 0 15,-2 0 1-15,7 0-6 16,5 3 8-16,-5 12 0 16,1 3 0-16,-10 0-2 15,-1 2-6-15,-9 1 1 16,-3 4-12-16,0-4-6 15,0 0-12 1,0-4-30-16,-12-5-21 16,-4-12-43-16,-4 0-97 15</inkml:trace>
          <inkml:trace contextRef="#ctx0" brushRef="#br0" timeOffset="13599.7504">2118-625 585 0,'0'0'51'0,"0"0"46"0,0 0-33 15,0 0-52-15,0 0-9 16,0 0-3-16,0-3 0 15,0 8 4-15,0 10 13 16,0-1 5-16,0 5 0 16,0 6-11-16,0 4-5 15,0 6 6 1,0 8-2-16,0 4-2 16,0 5-6-16,0 2 4 15,0-3-2-15,0 2 1 0,15-2-4 16,7 2 2-16,5-4-1 15,1-8 2-15,8-9-4 16,15-21 0-16,7-11-20 16,13 0 13-16,5-1-104 0,2-32 10 15,-8-11-169-15</inkml:trace>
          <inkml:trace contextRef="#ctx0" brushRef="#br0" timeOffset="13984.5419">2883-724 499 0,'0'0'166'0,"0"0"-112"16,0 0-5-16,0 0-41 0,0 0-8 16,0 0 0-16,-3 12 0 15,9 14 15-15,16 6 13 16,3 5-16-16,8 6 4 16,9 7 16-16,0-1-15 0,3 6-15 15,-4 4 10-15,-8-6-7 16,-11 0-5-16,-19-9-2 15,-3-6 1-15,-16-7-1 16,-39-6 2-16,-15-8 11 16,-14-10-11-16,-5-7-73 15,8 0-119 1</inkml:trace>
        </inkml:traceGroup>
      </inkml:traceGroup>
    </inkml:traceGroup>
    <inkml:traceGroup>
      <inkml:annotationXML>
        <emma:emma xmlns:emma="http://www.w3.org/2003/04/emma" version="1.0">
          <emma:interpretation id="{6D24128C-DDB8-4610-8532-92B41BDC796D}" emma:medium="tactile" emma:mode="ink">
            <msink:context xmlns:msink="http://schemas.microsoft.com/ink/2010/main" type="paragraph" rotatedBoundingBox="22447,9816 28639,8984 28781,10045 22590,10878" alignmentLevel="1"/>
          </emma:interpretation>
        </emma:emma>
      </inkml:annotationXML>
      <inkml:traceGroup>
        <inkml:annotationXML>
          <emma:emma xmlns:emma="http://www.w3.org/2003/04/emma" version="1.0">
            <emma:interpretation id="{6197854C-4FA2-4470-B52E-B8CB9260B3E6}" emma:medium="tactile" emma:mode="ink">
              <msink:context xmlns:msink="http://schemas.microsoft.com/ink/2010/main" type="line" rotatedBoundingBox="22447,9816 28639,8984 28781,10045 22590,10878"/>
            </emma:interpretation>
          </emma:emma>
        </inkml:annotationXML>
        <inkml:traceGroup>
          <inkml:annotationXML>
            <emma:emma xmlns:emma="http://www.w3.org/2003/04/emma" version="1.0">
              <emma:interpretation id="{9F121802-B88A-4FDB-B806-0EA6EA13E002}" emma:medium="tactile" emma:mode="ink">
                <msink:context xmlns:msink="http://schemas.microsoft.com/ink/2010/main" type="inkWord" rotatedBoundingBox="22530,10053 23518,10252 23447,10604 22459,10404"/>
              </emma:interpretation>
              <emma:one-of disjunction-type="recognition" id="oneOf6">
                <emma:interpretation id="interp30" emma:lang="en-IN" emma:confidence="0">
                  <emma:literal>n.</emma:literal>
                </emma:interpretation>
                <emma:interpretation id="interp31" emma:lang="en-IN" emma:confidence="0">
                  <emma:literal>no.</emma:literal>
                </emma:interpretation>
                <emma:interpretation id="interp32" emma:lang="en-IN" emma:confidence="0">
                  <emma:literal>ns.</emma:literal>
                </emma:interpretation>
                <emma:interpretation id="interp33" emma:lang="en-IN" emma:confidence="0">
                  <emma:literal>m;</emma:literal>
                </emma:interpretation>
                <emma:interpretation id="interp34" emma:lang="en-IN" emma:confidence="0">
                  <emma:literal>n;</emma:literal>
                </emma:interpretation>
              </emma:one-of>
            </emma:emma>
          </inkml:annotationXML>
          <inkml:trace contextRef="#ctx0" brushRef="#br1" timeOffset="5.55032E6">-5226 4265 723 0,'0'0'9'15,"0"0"24"1,0 0 3-16,0 0-4 0,0 0 7 16,0 0 15-16,0 0-22 15,99-100-6-15,-92 97 6 16,-5 3 13-16,1 0-21 15,-3 0-4-15,0 0-13 16,2 0-7-16,1 0-3 0,1 23 3 16,1 6 0-1,-2 9-2-15,-3 0 2 0,0-3 0 16,2-5 0-16,-2-9 0 16,3-2 0-16,-1-7 2 15,-2-3 1-15,7-5-1 16,-5-2-2-16,1-2 4 15,0 0-2-15,-3 0 1 16,0 0-1-16,2 0 5 16,5-9-1-16,3-19-2 15,2-8-2 1,-1 2-2-16,2 1 0 0,-1 8-1 16,-1 8 1-16,2 4 0 0,-1 8 0 15,2 3-4 1,3 2 2-16,2 0-1 0,3 0 3 15,-2 0-2 1,-6 2 1-16,0 14-1 0,-4 5-2 16,-1 6 0-1,-6 2 1-15,-3 1 3 0,0-3-2 16,0-4 2-16,0-8 0 0,0 0 2 16,0-5-5-1,0-3-12-15,5 4-15 0,2-4-15 16,3-3-14-1,9 0-11-15,1-4-24 0,5 0-63 16,-3 0-73 0</inkml:trace>
          <inkml:trace contextRef="#ctx0" brushRef="#br1" timeOffset="5.5509E6">-4597 4246 611 0,'0'0'91'16,"0"0"-32"-16,0 0 5 0,0 0-27 16,0 0 27-16,0 0-29 15,0-8-16-15,0 8 4 16,0 0-16-16,0 0-7 0,2 0 5 16,1 0-5-1,6 0-7-15,8 8 5 0,10 8 2 16,4-3 1-1,2-2 0-15,1 0 3 0,-1-4-4 16,0 1 0 0,-2-2 0-16,-3-5 0 15,-6 5 1-15,-8-3-1 16,-6-1 0-16,-1 0 1 0,-7-2-1 16,2 2 0-16,-2-2 0 0,0 3-2 15,0 3-6 1,0 3-1-16,0-2 7 0,-9 4 2 15,-10 1 0 1,-8 3 0-16,-4 1 0 16,-6 2 1-16,-1-1 0 15,-2-1 0-15,1 2 0 0,3-2 0 16,6-4 4-16,7-1-5 16,10-7-5-16,9-2-4 15,4-2-9-15,0 0 8 16,9 0 2-16,22-5-89 15,-1-5-36-15,-4 2-88 16</inkml:trace>
          <inkml:trace contextRef="#ctx0" brushRef="#br1" timeOffset="5.55115E6">-4559 4605 635 0,'0'0'68'0,"0"0"-67"16,0 0 49-1,0 0-4-15,0 0-17 0,0 0-7 16,-19 0 1 0,19 0-6-16,19 0-15 0,12-2 2 15,11-1-4 1,3 1-3-16,-6-3 3 16,2 0-1-16,-7 2-35 0,-3-2-48 15,-10-3-26-15,-4-1-113 16</inkml:trace>
        </inkml:traceGroup>
        <inkml:traceGroup>
          <inkml:annotationXML>
            <emma:emma xmlns:emma="http://www.w3.org/2003/04/emma" version="1.0">
              <emma:interpretation id="{A1268CB5-1CEE-4196-8706-648EE0509F9B}" emma:medium="tactile" emma:mode="ink">
                <msink:context xmlns:msink="http://schemas.microsoft.com/ink/2010/main" type="inkWord" rotatedBoundingBox="23673,9651 28639,8983 28781,10045 23816,10714"/>
              </emma:interpretation>
              <emma:one-of disjunction-type="recognition" id="oneOf7">
                <emma:interpretation id="interp35" emma:lang="en-IN" emma:confidence="0">
                  <emma:literal>noninput)</emma:literal>
                </emma:interpretation>
                <emma:interpretation id="interp36" emma:lang="en-IN" emma:confidence="0">
                  <emma:literal>noninput</emma:literal>
                </emma:interpretation>
                <emma:interpretation id="interp37" emma:lang="en-IN" emma:confidence="0">
                  <emma:literal>nonimpact)</emma:literal>
                </emma:interpretation>
                <emma:interpretation id="interp38" emma:lang="en-IN" emma:confidence="0">
                  <emma:literal>nonimpact</emma:literal>
                </emma:interpretation>
                <emma:interpretation id="interp39" emma:lang="en-IN" emma:confidence="0">
                  <emma:literal>noninput))</emma:literal>
                </emma:interpretation>
              </emma:one-of>
            </emma:emma>
          </inkml:annotationXML>
          <inkml:trace contextRef="#ctx0" brushRef="#br2" timeOffset="-27885.281">-2594 3673 441 0,'0'0'46'16,"0"0"-21"-16,0 0 43 16,0 0-20-16,0 0 20 15,0 0-41-15,-3-107 30 16,3 96-7-16,0 3-5 0,0-2 10 15,0 3-32-15,0 0 13 16,0 1-27-16,0 6 10 16,0 0 2-16,0 0-7 15,0 0-10-15,0 0-4 0,0 0-2 16,0 0 1-16,0 6-8 16,0 14 8-1,0 18 1-15,0-1 0 16,0 10 0-1,0-4 0-15,0 9 2 0,0 0-2 16,0 1 0-16,0-8-1 16,0-6 1-16,0-8 1 15,8-17 8-15,-5-8-4 16,-3-1-5-16,3-5 2 0,0 0 4 16,0 0 9-16,0 0 14 15,4-5 0-15,-1-24-8 16,3-14-21-16,5-7 1 15,-1-4-1-15,-1 4 0 16,1 7 0-16,4 9 0 16,-1 2 0-16,-1 6-1 0,7 0 1 15,5 6 1-15,5 3-1 16,0 4-5-16,0 5 3 16,4 8-1-16,-4 0 1 15,0 0 0-15,-2 0 0 0,-8 17-2 16,0 12-1-16,-13 2 5 15,-1 7-3 1,-8 0-3-16,0 7 6 16,0-4 0-16,0 2-1 15,0-8 1-15,-5-4 0 16,-1-6 1-16,3-11 0 16,0-2-2-16,3-12-27 15,0 0-11-15,0 0 13 16,0-5-20-16,6-30-107 0,-3-14-176 15</inkml:trace>
          <inkml:trace contextRef="#ctx0" brushRef="#br1" timeOffset="5.46611E6">-1452 3600 573 0,'0'0'23'16,"0"0"4"-16,0 0 53 0,0 0-30 15,0 0 1 1,0 0-5-16,0 0-13 0,0 0-6 15,-47-54-9 1,47 54-6-16,0 0-6 0,0 0 1 16,0 0-3-1,-3 0-4-15,-2 0-1 0,-7 6-2 16,-7 18 0-16,-8 11 3 16,-4 8 0-16,2 6 0 15,10 2 0-15,9 1 0 16,10-7 0-16,0 0 0 15,0-2 1-15,2-8 0 16,18-4-1-16,1-12-11 16,5-8 1-16,1-4-12 0,7-7-30 15,2 0-26 1,3 0-50-16,-3-16-135 16</inkml:trace>
          <inkml:trace contextRef="#ctx0" brushRef="#br1" timeOffset="5.46653E6">-1223 3556 636 0,'0'0'148'0,"0"0"-111"16,0 0 3-1,0 0 24-15,0 0-52 16,0 0-8-16,-9-57-4 0,9 57-10 16,0 19-64-1,0 17 15-15,0 4-50 0,2-3-75 16</inkml:trace>
          <inkml:trace contextRef="#ctx0" brushRef="#br1" timeOffset="5.46637E6">-1221 3781 689 0,'0'0'4'0,"0"0"49"16,0 0-35-16,0 0-9 0,0 0 1 16,0 0-4-1,3-12-6-15,-3 17 2 0,0 14-2 16,0 5 1-1,0 0-1-15,-3 1 2 0,1 0-1 16,-1-2-1 0,3-3 2-16,0-5-2 15,0-7-29-15,0-6-40 16,0-2-89-16,0-10-179 0</inkml:trace>
          <inkml:trace contextRef="#ctx0" brushRef="#br1" timeOffset="5.46698E6">-1026 3766 684 0,'0'0'48'0,"0"0"1"16,0 0-36-16,0 0 2 0,0 0-15 15,0 0 1 1,0 61 0-16,0-29 4 0,0 3 0 16,0-2-4-1,0-8 1-15,0-8-1 0,0-8 0 16,3-7 0-16,-3-2 1 0,3 0 6 16,-1 0 7-1,10-2 22-15,2-24-4 0,5-7-33 16,1-2 2-1,-1-5 0-15,-5 5-1 0,6 3-2 16,-4 4 0 0,-1 6 1-16,4 3 6 15,-2 5-6-15,2 6 1 16,1 6-1-16,-6 2-1 0,-4 0-1 16,2 0 1-16,2 0-2 15,-4 19 2-15,2 7-1 16,-2 4-3-16,-1 2 5 15,-4-1 0 1,2-7-1-16,-5-4 1 0,1-7 0 16,0-2-10-16,2-7-17 15,-5 1-30-15,6-5-54 16,2 0-91-16</inkml:trace>
          <inkml:trace contextRef="#ctx0" brushRef="#br1" timeOffset="5.46753E6">-550 3778 634 0,'0'0'145'0,"0"0"-78"15,0 0-34-15,0 0-4 16,0 0-10-16,0 0-11 0,20 3-5 16,-12 33-2-16,0 13-1 15,1 14 4-15,-7 4-4 16,4 9 0-16,-3-3 4 0,3-11-4 15,1-14 3 1,0-17-1-16,-7-13-2 0,2-10 0 16,1-8 2-1,-3 0 3-15,3-2 4 16,-1-31-9-16,1-13-2 0,1-11-13 16,-4-7 4-16,0-4 2 15,0 6 2-15,0 5 4 16,0 3 0-16,0 12 3 15,0 4 0 1,0 5 0-16,0 6 3 0,0 4 11 16,0 7-6-16,0 8 1 15,0 2-8 1,0 3-1-16,0 3 0 0,0 0-4 16,7 0-5-16,10 0-4 0,0 15 7 15,-3 0 2 1,-1-2-2-16,-1-2 4 0,-3-2 0 15,-2 0 1 1,5 2 1-16,-4 2 0 0,3-4 0 16,0 2 0-1,-2 2 0-15,-1-1 0 0,-8 5-1 16,0 2-4-16,-17-3 4 0,-32 2 0 16,-13-3-3-1,-8-7-37-15,7-8-74 0,15 0-124 16</inkml:trace>
          <inkml:trace contextRef="#ctx0" brushRef="#br1" timeOffset="5.46831E6">-115 3714 622 0,'0'0'47'0,"0"0"-15"0,0 0-22 16,0 0-6-16,0 0-3 0,0 0-1 16,0 2 0-1,0 16 0-15,0-1 1 0,0 1 0 16,0 0 5-1,0-1 8-15,0 1-2 0,0-5-7 16,0 2-3 0,0-8 1-16,22-2 2 15,9-5-2-15,5 0 4 16,0 0-6-16,0-12 1 0,-9-14-2 16,-1-5 0-16,-1-6 0 0,-8 5-1 15,-1 2 1 1,-8 9 0-16,-4 9 9 15,-4 8 42-15,0 1-4 16,0 3-12-16,0 0-26 0,0 0-8 16,0 0-1-1,0 0-1-15,0 0-1 0,0 9-2 16,0 18 2-16,0 7 2 16,5 3 0-16,7 4 0 15,-2-8 0-15,2-2-11 16,2-7-26-16,-1-12 8 15,4-12 6-15,2 0 6 16,4 0 8-16,4-25 8 16,2-13 0-16,4-14 0 15,-3-8 1 1,-2-10 0-16,0-3 0 0,-5 5 1 16,-6 11 0-16,-7 11 4 15,-4 15 33-15,-6 7-12 16,0 15 11-16,0 3-16 0,0 6-1 15,0 0-14 1,0 0-6-16,0 2-3 0,0 26-5 16,0 15 3-1,0 9 5-15,0 8-1 0,0 6 1 16,0 3 1-16,-11 4-1 0,6-5 0 16,-2-13 0-1,7-12-23-15,0-18-7 0,0-11 4 16,7-8-14-1,9-6-24-15,-3 0-35 0,1-33-117 16</inkml:trace>
          <inkml:trace contextRef="#ctx0" brushRef="#br1" timeOffset="5.46849E6">369 3600 643 0,'0'0'10'0,"0"0"30"15,0 0-26-15,0 0-11 16,0 0-1-16,0 0 1 16,189-11 5-16,-125 11-8 15,-8 0-1-15,-11 2-32 16,-23-2-138-16</inkml:trace>
          <inkml:trace contextRef="#ctx0" brushRef="#br1" timeOffset="5.46875E6">778 3273 716 0,'0'0'14'0,"0"0"-2"0,0 0-12 15,0 0 0-15,0 0 6 16,0 0 7-16,126 188 6 0,-88-121-6 15,-4 5-9 1,-12 4-1-16,-22 2-1 0,-3-3-2 16,-42-5 0-1,-21-6 0-15,-18-5-1 16,-5-12-51-16,-2-19-55 0,1-17-158 16</inkml:trace>
          <inkml:trace contextRef="#ctx0" brushRef="#br1" timeOffset="5.55175E6">-3954 4358 873 0,'0'0'37'0,"0"0"1"15,0 0 16-15,0 0-19 0,0 0 3 16,0 0 1-16,0-13-31 16,0 13-4-16,0 0-8 15,0 2-2-15,0 16 4 16,0 4-8-16,0 7 20 15,0-3-11-15,5 0 1 16,-3-4 0-16,2-2-1 0,-4-8 1 16,3-4 0-1,-3-2 1-15,0-6 1 16,0 0 1-16,0 0-1 0,3 0-2 16,-3 0 5-16,0 0-3 15,2 0 4-15,1 0 5 16,3 0 9-16,2-11-10 15,4-11-7-15,0-6-2 16,5-10 2-16,0-4-2 16,6-4 1-16,-1 4-2 15,-2 10-1-15,-1 9 0 16,-5 11 1-16,-6 7-4 16,4 5 1-16,-7 0-2 0,4 0 0 15,-2 0 3 1,-1 14-7-16,3 17 6 0,-2 4 1 15,0 5 2 1,-5-4-3-16,1-5 7 0,2-4-8 16,2-6-10-1,3-6-31-15,7-7-11 16,5-6 6-16,9-2-23 0,0 0-48 0,0 0-139 16</inkml:trace>
          <inkml:trace contextRef="#ctx0" brushRef="#br1" timeOffset="5.5521E6">-3434 4365 618 0,'0'0'101'15,"0"0"-23"-15,0 0-21 16,0 0 10-16,0 0 6 0,0 0-11 16,14-42-21-16,-14 42-18 15,0 0-21-15,0 0-2 16,0 0-2-16,0 7 2 15,0 10-6-15,-5 8 6 16,5 0 2-16,0 5 0 16,0-2-1-16,11 2 5 15,14-7-6-15,5-6 6 16,1-5-9-16,-3-9 3 0,0-3 0 16,-6 0 0-1,-6-10 2-15,-2-12 5 0,-2-9-11 16,-9-6 6-1,-3-6-2-15,0-5 0 0,0 9 0 16,-15 11-6 0,-21 16 2-16,-19 12-59 0,-32 0-81 15,-21 20-51 1,-12 5-178-16</inkml:trace>
        </inkml:traceGroup>
      </inkml:traceGroup>
    </inkml:traceGroup>
  </inkml:traceGroup>
</inkml:ink>
</file>

<file path=ppt/ink/ink114.xml><?xml version="1.0" encoding="utf-8"?>
<inkml:ink xmlns:inkml="http://www.w3.org/2003/InkML">
  <inkml:definitions/>
  <inkml:traceGroup>
    <inkml:annotationXML>
      <emma:emma xmlns:emma="http://www.w3.org/2003/04/emma" version="1.0">
        <emma:interpretation id="{38B23707-30D4-49E7-92A0-8D715CDDAE79}" emma:medium="tactile" emma:mode="ink">
          <msink:context xmlns:msink="http://schemas.microsoft.com/ink/2010/main" type="writingRegion" rotatedBoundingBox="908,10107 17635,10126 17634,11284 907,11265"/>
        </emma:interpretation>
      </emma:emma>
    </inkml:annotationXML>
  </inkml:traceGroup>
</inkml:ink>
</file>

<file path=ppt/ink/ink11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1-05-17T05:08:31.940"/>
    </inkml:context>
    <inkml:brush xml:id="br0">
      <inkml:brushProperty name="width" value="0.06667" units="cm"/>
      <inkml:brushProperty name="height" value="0.06667" units="cm"/>
      <inkml:brushProperty name="fitToCurve" value="1"/>
    </inkml:brush>
    <inkml:brush xml:id="br1">
      <inkml:brushProperty name="width" value="0.06667" units="cm"/>
      <inkml:brushProperty name="height" value="0.06667" units="cm"/>
      <inkml:brushProperty name="color" value="#177D36"/>
      <inkml:brushProperty name="fitToCurve" value="1"/>
    </inkml:brush>
    <inkml:brush xml:id="br2">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D76F8684-AEFE-4364-B5D5-440E47B6E5A3}" emma:medium="tactile" emma:mode="ink">
          <msink:context xmlns:msink="http://schemas.microsoft.com/ink/2010/main" type="writingRegion" rotatedBoundingBox="20506,7684 21224,10069 19651,10542 18933,8157"/>
        </emma:interpretation>
      </emma:emma>
    </inkml:annotationXML>
    <inkml:traceGroup>
      <inkml:annotationXML>
        <emma:emma xmlns:emma="http://www.w3.org/2003/04/emma" version="1.0">
          <emma:interpretation id="{382A8E50-0361-4032-B5A9-97D310A1CC2A}" emma:medium="tactile" emma:mode="ink">
            <msink:context xmlns:msink="http://schemas.microsoft.com/ink/2010/main" type="paragraph" rotatedBoundingBox="20506,7684 21224,10069 19651,10542 18933,8157" alignmentLevel="1"/>
          </emma:interpretation>
        </emma:emma>
      </inkml:annotationXML>
      <inkml:traceGroup>
        <inkml:annotationXML>
          <emma:emma xmlns:emma="http://www.w3.org/2003/04/emma" version="1.0">
            <emma:interpretation id="{A5051E2A-A0DC-400C-B149-41AC986F8E85}" emma:medium="tactile" emma:mode="ink">
              <msink:context xmlns:msink="http://schemas.microsoft.com/ink/2010/main" type="line" rotatedBoundingBox="20506,7684 21224,10069 19651,10542 18933,8157"/>
            </emma:interpretation>
          </emma:emma>
        </inkml:annotationXML>
        <inkml:traceGroup>
          <inkml:annotationXML>
            <emma:emma xmlns:emma="http://www.w3.org/2003/04/emma" version="1.0">
              <emma:interpretation id="{717B6CF1-5E40-41F4-848F-A135BE1A5AFF}" emma:medium="tactile" emma:mode="ink">
                <msink:context xmlns:msink="http://schemas.microsoft.com/ink/2010/main" type="inkWord" rotatedBoundingBox="20506,7684 21224,10069 19651,10542 18933,8157"/>
              </emma:interpretation>
              <emma:one-of disjunction-type="recognition" id="oneOf0">
                <emma:interpretation id="interp0" emma:lang="en-IN" emma:confidence="0">
                  <emma:literal>ft's:</emma:literal>
                </emma:interpretation>
                <emma:interpretation id="interp1" emma:lang="en-IN" emma:confidence="0">
                  <emma:literal>f":</emma:literal>
                </emma:interpretation>
                <emma:interpretation id="interp2" emma:lang="en-IN" emma:confidence="0">
                  <emma:literal>ftp:</emma:literal>
                </emma:interpretation>
                <emma:interpretation id="interp3" emma:lang="en-IN" emma:confidence="0">
                  <emma:literal>f'":</emma:literal>
                </emma:interpretation>
                <emma:interpretation id="interp4" emma:lang="en-IN" emma:confidence="0">
                  <emma:literal>of "i!</emma:literal>
                </emma:interpretation>
              </emma:one-of>
            </emma:emma>
          </inkml:annotationXML>
          <inkml:trace contextRef="#ctx0" brushRef="#br0">-5233 3407 353 0,'0'0'18'0,"0"0"-18"0,0 0-29 16,0 0-14-16,0 0 4 15,0 0 36-15,-39 0 3 0,39 0 1 16,0 0 3 0,0 3 11-16,0-3 21 0,0 0 10 15,0 0-16-15,0 0-9 16,0 0-3-16,0 0 4 16,0 0-2-16,0 0-1 15,0 0 6 1,0 0 33-16,0 0-21 15,0 0 18-15,6 0-39 16,-3 0 21-16,0-3 11 16,1 3-21-16,2-4-16 15,3 1-10-15,2 1-1 16,-2-3 0-16,-2 1 4 16,-4 0-4-16,-3 4 3 0,0 0 26 15,0 0-7-15,0 0-11 16,0 0-11-16,0 0-1 0,0 0-2 15,0 0-4 1,0 13 5-16,0 7 2 0,0-3 0 16,-7 1 2-16,1 0-2 15,3-2 0-15,3 1 1 0,0-2 0 16,0-2-1 0,0-6 2-16,0-1 0 0,0-1 0 15,0-1-2-15,0-4 0 16,0 0 0-16,0 0-1 15,0 0-3-15,0 0-5 16,0 0-26 0,0 0-24-16,3-9-60 15,0-3-88-15</inkml:trace>
          <inkml:trace contextRef="#ctx0" brushRef="#br0" timeOffset="663.2684">-5211 3843 415 0,'0'0'84'15,"0"0"-45"-15,0 0 23 0,0 0-32 16,0 0 2-16,0 0-17 16,0-50-2-16,0 45 13 0,0 3-5 15,0 2 3-15,0 0-7 16,0 0 0-1,0 0-3-15,0 0 3 0,0 0-4 32,0 0-5-32,0 0-1 0,0 0-6 15,0 0-1-15,0 0-2 16,0 0-3-16,0 20 2 16,0 3 1-16,0 3 2 15,0-6 0-15,0 0 0 16,0 1 0-16,0-7 0 15,0 0 1-15,0 1-1 0,0-3 0 16,0-4 0-16,0-2 0 16,0-6 0-16,0 5 0 15,0-5-1-15,0 4-9 16,3-4-34-16,11 0-27 16,-2 0-112-16</inkml:trace>
          <inkml:trace contextRef="#ctx0" brushRef="#br0" timeOffset="1348.3151">-5141 4146 452 0,'0'0'42'0,"0"0"-2"15,0 0 15-15,0 0-5 16,0 0-16-16,0 0-17 0,-6-7-7 16,6 7-3-16,0 0-5 15,0 0-1 1,0 0-1-16,-3 7 0 0,0 11 0 15,-4-3-1-15,1 1 1 16,0 2 1-16,-1-1 0 16,4-2 0-16,3-2 3 15,-3-3-4-15,3 0 1 16,0-2 3-16,0 2-4 16,0-3 0-16,0 2 1 0,0-4 0 15,0 2 1-15,3-6 0 16,3-1 2-16,4 0-4 0,-4 0-10 15,4 0-67-15,-1 0-112 16</inkml:trace>
          <inkml:trace contextRef="#ctx0" brushRef="#br0" timeOffset="2587.2931">-5339 4771 500 0,'0'0'95'0,"0"0"17"15,0 0-41-15,0 0-16 16,0 0 3-16,0 0-16 15,0-20-9-15,3 15-5 16,0-1-5-16,0 1 7 16,-3 5-1-16,0 0-14 15,0 0-9-15,0 0-6 16,0 0 0-16,0 0-3 16,0 0-2-16,0 11 2 15,0 14 3-15,0 10 2 16,0 9 0-16,0 2-1 0,0 4 1 15,0-9-1-15,6-8 0 16,1-7-1-16,-1-12 1 16,-3-3 1-16,0-4-1 15,-3-4 0-15,0-3-1 16,0 0 0-16,0 0-1 16,3 0 2-16,-3 0 1 0,0 0 0 15,0 0 7-15,0 0-5 16,5 0 6-16,-2-17 10 15,3-9-14-15,0-8-5 16,-3-1 0-16,7-3-1 16,-1 0 0-16,4 7-1 15,4 1 1 1,2 4 0-16,-2 9-1 16,-2 6 0-16,-5 2 0 15,-7 6 1-15,3 3-2 16,1 0-2-16,8 0-3 0,5 23 3 15,2 7 4 1,-6-2-3-16,-2 3 3 0,-5 5 0 16,-2-4 0-16,-4-4-1 0,0-5-1 15,-3 0 2-15,3-8 0 16,-3-4 1-16,0-2-1 16,0-6-1-16,0-1 0 15,0-2-22-15,0 0-5 16,0 0-8-16,3 0-14 15,0 0-24-15,5-22-133 0,-5-4-175 16</inkml:trace>
          <inkml:trace contextRef="#ctx0" brushRef="#br0" timeOffset="3272.5405">-4807 5088 466 0,'0'0'46'15,"0"0"29"-15,0 0-32 16,0 0 1-16,0 0-12 0,0 0 9 16,0-28 4-16,0 26 3 15,0 2-14-15,0-3-5 16,0 3-4-16,0 0-7 16,0 0 3-16,0 0-11 0,0 0-8 15,0 0-2-15,0 0-1 16,0 0-4-16,0 5 3 15,0 16 2 1,0 2 0-16,0 3-1 16,0-1 1-16,0 3 1 15,0-3-1-15,0-2 1 16,0-2 0-16,23-6 0 16,7-8 3-16,8-4 0 15,4-3-1-15,0 0-1 16,-11-5 0-16,-8-15-1 0,-7-4 1 15,-6-4-1-15,-10 0 0 16,0-2-1-16,0 5 0 16,0 4-1-16,-19 9 1 15,-3 6-1-15,-14 6-5 16,-12 0-9-16,-7 10-83 0,-6 6-124 16</inkml:trace>
          <inkml:trace contextRef="#ctx0" brushRef="#br1" timeOffset="-33595.2258">-5297 2976 369 0,'0'0'73'16,"0"0"-55"-1,0 0-10-15,0 0 3 16,0 0 9-16,0 0 35 15,0 0 21-15,0 0-25 16,3-6-28-16,0 6-4 16,-3 0 0-16,0-3 10 0,0 3-7 15,0 0-1-15,0 0-5 16,0 0-11-16,0 0-1 0,0 0-4 16,0 0 0-1,0 0 5-15,0 0 4 0,0 0 0 16,0 0-6-16,0 0-2 15,0 0-1-15,0 0-1 16,0 0-1-16,0 0 2 16,0 0-1-16,0 3 1 0,0 8 0 15,0 0 0-15,0 8 0 16,0-1 0-16,0-2 1 16,0 4-1-16,0-5 0 15,-6 0 0-15,-2-8 0 16,5-1 0-16,3-6 0 15,0 0 1 1,0 0 3-16,0 0-2 16,0 0-2-16,0 0-9 15,0 5-21-15,0-5-32 16,0 10 12-16,0-3-23 16,0-6-103-16</inkml:trace>
          <inkml:trace contextRef="#ctx0" brushRef="#br0" timeOffset="-831.7793">-5305 3034 124 0,'0'0'253'16,"0"0"-201"-16,0 0-19 0,0 0-23 15,0 0-4-15,0 0 8 16,0 0 8-16,36-25 10 15,-30 18 3-15,-3 4 5 16,1-4 11-16,-1 6-13 16,0-2-21-16,-3-1-7 15,0 1-3-15,0 3 7 0,0 0-1 16,0 0-9-16,0 0 2 16,0 0 0-16,0 0 2 15,0 0-1-15,0-3-6 16,0 3 1-16,0 0-1 15,0 0-1-15,0 0-4 16,0 0 3 0,0 3 1-16,3 15 0 15,0 2 0-15,-3 3 0 16,3 0 0-16,-3-6 0 0,0 3 0 16,0-4 0-16,0-3 0 15,0 2 0-15,0-2 2 16,0-6-3-16,0 3 1 0,0-7 0 15,0-1 1-15,0-2-1 16,0 0 0-16,0 0 6 16,0 0-3-16,0 0 7 15,0 0-2-15,8 0-8 16,-2 0 0-16,-6 0-17 16,0 0-62-16,0 0-155 15</inkml:trace>
          <inkml:trace contextRef="#ctx0" brushRef="#br2" timeOffset="-79735.9818">-6349 3508 93 0,'0'0'219'0,"0"0"-200"0,0 0-19 15,0 0-1-15,0 0 1 16,0 0 0-16,0 0-2 16,0 17 2-16,0-17 0 15,0 0 24-15,0 0 30 0,0 0-32 16,0 0-21-16,0 0-1 16,0 0-1-16,0 0-7 15,0 0 3-15,0 0 4 16,0 0 1-16,0 0 0 15,0 0 1-15,0 0 5 16,0 0-3-16,0 0-3 0,0 0 0 16,0 0 4-16,0 0 0 15,0 0 12-15,0 0-9 16,0 0-3-16,0 0-2 16,0 0-2-16,0 0 0 15,0 0 0-15,0 0 8 16,0 0 10-1,0 0 15-15,0 0 3 16,0 0-9-16,0 0-2 16,0 0-1-16,0 0-6 0,0 0-6 15,0 0-5-15,0 0 4 16,0 0 4-16,0 0-3 16,0 0 6-16,0 0-6 15,0 0-3-15,0 0-7 0,0-7-2 16,0-3 8-16,0 5-4 15,0 2-2-15,0-3 11 16,0-1-9-16,0 7-4 16,3-10 1-16,0 2 0 15,0-5-1-15,-3 6 0 16,3-6 0 0,-3 5 3-16,3-1 4 15,2-2 12-15,-5 2-8 16,3 0-6-16,-3 4-3 15,3-5 0-15,-3 5-2 16,0 0 0-16,3-8 0 16,-3 2 1-16,3 2-1 15,0-3 2-15,-3 4-1 16,0 2 7-16,0 1-6 0,3-5-2 0,1 5 1 16,-4 3 1-16,0-5-1 15,3 1-1-15,-3-1 0 16,3 0 0-16,0-2 2 15,0 4-2-15,4-7 2 16,-1 3-1-16,0 0-1 0,5 3 1 16,-2-3-1-16,1 4-1 15,-1-3 1-15,8 3 0 16,-9-5 0-16,6 2 0 16,2 5 0-16,-4-5 0 15,2 2 0-15,2-5 1 16,3 11 0-1,1-7-1-15,-5 1 1 16,-2 4-1-16,1-3-1 16,-2 4 1-16,7-3 0 15,0 2 0-15,7 2 0 16,1-4 1-16,-2 4-1 16,-3 0 0-16,-5-2 0 15,-1 2 0-15,-1 0 0 0,-2 0 1 16,4 0-1-16,2 0 0 15,1 0 0-15,-1 6 0 0,-4 0 0 16,-2-5-1-16,1-1 1 16,-2 0 0-16,1 0 6 15,3 0-4-15,-4 0 3 16,-1 0-1 0,-5 0-4-16,0 0 0 15,1 0 0-15,2 5-1 16,5 0 1-16,-2 0-2 15,4 0 2-15,0 2-1 16,-4-7 1-16,-1 4 0 16,-2-2 1-16,1-2 0 15,2 4 0-15,1-4 0 0,4 1 0 16,-4-1-1 0,-1 0 1-16,5 0-1 0,2 0 9 15,-3 0 3-15,-7 0 0 16,2 0 1-16,-8-1-7 15,0-3-4-15,-3 4-2 16,0 0 0-16,0 0 0 0,0 0-2 0,0 0-1 16,3 0 3-1,7-2 0-15,-1-2 0 0,5 2 3 16,-2-3-3-16,-5 5 0 16,-4 0 0-16,0 0 0 15,0 0 0-15,0-5 1 16,-3 5-1-1,0 0 1-15,3-2-1 16,0-4 8-16,4-2-3 16,2-2-4-16,-1 8-1 15,-5-3 0-15,3 2 0 16,-3-4 0-16,7 4 0 16,-1-2-1-16,-3-1 2 15,1 2-1-15,-7 4 0 0,0-1 2 16,0 1-4-16,0 0 2 15,0 0-32-15,0-4-39 16,0 4-57-16,-10-2-155 16</inkml:trace>
          <inkml:trace contextRef="#ctx0" brushRef="#br1" timeOffset="-55878.5398">-6484 4095 293 0,'0'0'111'0,"0"0"-80"16,0 0-23-16,0 0 4 15,0 0-5-15,0 0-4 0,0 0 15 16,0-11 5 0,0 11 6-16,0 0 28 0,0 0-18 15,0 0-15-15,0 0-15 16,0 0-1-16,0 0 4 0,0 0-2 15,0 0 2 1,0 0 3-16,0 0 3 0,0 0-7 16,0 0 2-16,0 0-5 15,0 0 4-15,0 0-6 16,0 0-1-16,0 0-4 16,0 0-1-1,3 0 1-15,-3 0 3 16,3 0-4-16,1 0 3 15,-1 0 8-15,3 0 1 16,0 0-4-16,1 0-3 16,-1 0 1-16,3 0-1 15,2 2-4-15,2 2 0 16,-1-3 4-16,2-1-5 0,-3 0 6 16,6 0-5-16,-7 0 4 15,2 0-2-15,2-1 6 0,-5 1 6 16,1-4 2-1,-1 4-9-15,4 0-7 0,4-6 1 16,-2-1-1-16,9 2-1 31,-2-3 1-31,0 0 0 0,4-2 0 16,-4 3 0-16,-3-1 2 16,-5 3 4-16,-5 3-3 15,4-1 2-15,-4 0-3 16,2-4-1-16,1 2 0 15,1-1-1-15,6-1-1 16,1-3 0-16,2 5 0 0,-2-5 3 16,-4 5-3-16,2 2 2 15,-5-2-2-15,-2 5 0 16,1-3 1-16,1-7 0 16,-4 8 2-16,4-8-2 15,-4 7 4-15,2-10 4 16,5-2-1-16,-1-3-2 0,4 1-6 15,4-4 2-15,-4-4-2 16,4-1 0-16,-4 0 0 0,-3 2 0 16,-2 3 3-16,-2 0-3 15,1-3 0-15,-2 6 1 16,-5 2-1-16,0 1 1 31,-3 1 0-31,0 0 8 0,1-1-6 16,2 5-2-16,3-3 1 15,1-1-1-15,-4 3 0 16,5-4-1-16,-5 2 1 16,-3 2-1-16,3-1 0 15,-6 4 5-15,4 1-5 16,-4-4 1-16,0 4 0 0,3-3 0 16,3 2 2-16,-3-4-2 15,3-3 0-15,2 5-1 16,-6 0 2-16,-2 2-1 15,3 2-1-15,-3 1 3 16,3-5 1-16,5-1-2 16,-5-3-1-1,3 1-1-15,4 2 0 16,-1-3 0-16,5-1 0 16,-2 2 0-16,-2-2 2 0,-4 6-2 15,0 0 0-15,-3 1 1 16,4 1-1-16,-4-1 0 15,3-2 0-15,5-1 3 16,-2 1-3-16,4-2-1 16,-1 0 0-16,-1 1 2 0,-3 1-1 15,-3 5 1-15,-2-1 0 16,-3-1-1-16,3 7 1 16,0-11 0-16,0 4-1 15,3-3 0-15,1 1 0 16,-1 1 0-16,0 0 0 0,2-1-1 15,-5 0 1-15,-3 3 0 16,3-1 1-16,0 0 0 16,-3 1-1-16,6 1 0 15,-2 3 0-15,-1-8-1 16,6 2 1-16,1-2 0 16,-4 2 0-1,5-4 0-15,-8 3 0 16,0 3 0-16,-3 1 1 15,3 2-1-15,3-3 0 0,-6 0 0 16,7 5 0-16,-1-3 0 16,-3 1-1-16,0 3 0 15,-3 0 1-15,0 0 0 16,0 0 0-16,0 0 0 0,0 0 0 16,0-3 0-16,0 0 0 15,3-2 1-15,-3-5-1 16,5-1 0-16,-5 4 0 15,3 5-3-15,-3-1-4 16,0 3-11-16,0 0-28 16,-8 0-73-1,-34 5-44-15,-14 11-328 16</inkml:trace>
          <inkml:trace contextRef="#ctx0" brushRef="#br2" timeOffset="5.50051E6">-6084 5608 252 0,'0'0'8'0,"0"0"-8"16,0 0-181-16</inkml:trace>
        </inkml:traceGroup>
      </inkml:traceGroup>
    </inkml:traceGroup>
  </inkml:traceGroup>
</inkml:ink>
</file>

<file path=ppt/ink/ink11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1-05-17T05:10:22.186"/>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86602ED0-B729-4558-BE55-E152797CD3B9}" emma:medium="tactile" emma:mode="ink">
          <msink:context xmlns:msink="http://schemas.microsoft.com/ink/2010/main" type="writingRegion" rotatedBoundingBox="3955,14447 10962,14357 11005,17686 3998,17776"/>
        </emma:interpretation>
      </emma:emma>
    </inkml:annotationXML>
    <inkml:traceGroup>
      <inkml:annotationXML>
        <emma:emma xmlns:emma="http://www.w3.org/2003/04/emma" version="1.0">
          <emma:interpretation id="{C1CDF987-4939-47E1-8A22-E5884CA87C90}" emma:medium="tactile" emma:mode="ink">
            <msink:context xmlns:msink="http://schemas.microsoft.com/ink/2010/main" type="paragraph" rotatedBoundingBox="4537,14387 10426,14417 10422,15201 4533,15171" alignmentLevel="2"/>
          </emma:interpretation>
        </emma:emma>
      </inkml:annotationXML>
      <inkml:traceGroup>
        <inkml:annotationXML>
          <emma:emma xmlns:emma="http://www.w3.org/2003/04/emma" version="1.0">
            <emma:interpretation id="{601FADB5-B744-44B2-92F8-0F917C035718}" emma:medium="tactile" emma:mode="ink">
              <msink:context xmlns:msink="http://schemas.microsoft.com/ink/2010/main" type="line" rotatedBoundingBox="4537,14387 10426,14417 10422,15201 4533,15171"/>
            </emma:interpretation>
          </emma:emma>
        </inkml:annotationXML>
        <inkml:traceGroup>
          <inkml:annotationXML>
            <emma:emma xmlns:emma="http://www.w3.org/2003/04/emma" version="1.0">
              <emma:interpretation id="{D0AD7250-C872-4D56-8A96-72D5CA7E1F75}" emma:medium="tactile" emma:mode="ink">
                <msink:context xmlns:msink="http://schemas.microsoft.com/ink/2010/main" type="inkWord" rotatedBoundingBox="4536,14436 6043,14444 6039,15179 4533,15171"/>
              </emma:interpretation>
              <emma:one-of disjunction-type="recognition" id="oneOf0">
                <emma:interpretation id="interp0" emma:lang="en-IN" emma:confidence="0">
                  <emma:literal>Fens</emma:literal>
                </emma:interpretation>
                <emma:interpretation id="interp1" emma:lang="en-IN" emma:confidence="0">
                  <emma:literal>fens</emma:literal>
                </emma:interpretation>
                <emma:interpretation id="interp2" emma:lang="en-IN" emma:confidence="0">
                  <emma:literal>fans</emma:literal>
                </emma:interpretation>
                <emma:interpretation id="interp3" emma:lang="en-IN" emma:confidence="0">
                  <emma:literal>Fans</emma:literal>
                </emma:interpretation>
                <emma:interpretation id="interp4" emma:lang="en-IN" emma:confidence="0">
                  <emma:literal>fins</emma:literal>
                </emma:interpretation>
              </emma:one-of>
            </emma:emma>
          </inkml:annotationXML>
          <inkml:trace contextRef="#ctx0" brushRef="#br0">3757 4650 496 0,'0'0'145'0,"0"0"-115"0,0 0 20 16,0 0-18-16,0 0-14 16,0 0 23-16,0 0-3 15,0-13-16-15,0 13 9 16,0 0-8-16,0 0-10 16,0 0-7-1,0 0-4-15,-3 0-1 16,0 0-1-16,0 0 0 15,-4 7-1-15,-2 16 1 0,0-5 2 16,-2 5-1-16,2 7-1 16,2-9-1-16,4 9 1 15,-3-7 0-15,6 0 0 16,-3-11-2-16,3-6 2 16,0-6 0-16,0 0 3 0,0 0-3 15,0 0 11-15,0 0 7 16,0-26 7-16,0-18-21 15,0-11 2-15,0-6-4 16,0-2-2-16,0 2 1 16,0 9 1-16,0-5 0 15,0-2 1-15,0-2 1 16,0 10-1-16,0 10-3 16,0 17 0-16,0 13 10 0,0 8 5 15,3-5-15 1,3 8 0-16,4-3-3 15,2 3-4-15,14 0 2 16,6 0-20-16,10 17-20 16,10 10-32-16,-4-2-48 15,-9-4-96-15</inkml:trace>
          <inkml:trace contextRef="#ctx0" brushRef="#br0" timeOffset="223.9996">3520 4566 479 0,'0'0'153'16,"0"0"-81"-16,0 0-51 0,0 0-20 16,0 0 0-16,0 0-1 15,128 0 13-15,-86-2-8 16,3-2-3-16,7-3-2 15,-1 7 0-15,1 0-37 16,-4-10-213-16</inkml:trace>
          <inkml:trace contextRef="#ctx0" brushRef="#br0" timeOffset="1202.9498">4316 4271 491 0,'0'0'21'0,"0"0"47"15,0 0 15-15,0 0-42 16,0 0 8-16,0 0-15 16,-61-40-19-16,55 40-14 15,-3 0-1-15,-7 5 0 16,-7 12 11-16,4 1 15 15,-3-1 11-15,5 7-18 16,-2 4-7-16,3 10-8 0,-1 8 10 16,2 6-9-16,2 4 2 15,-1 3-5 1,8 0 0-16,6-6-1 16,0-5 1-16,11-5-1 15,34-2 2-15,16-9-6 0,15-3 3 16,12-14-73-16,4-15-128 15,-1 0-278-15</inkml:trace>
          <inkml:trace contextRef="#ctx0" brushRef="#br0" timeOffset="816.6969">4285 4449 636 0,'0'0'66'16,"0"0"5"-16,0 0 12 15,0 0-30-15,0 0-27 16,0 0-16-16,-16-31-10 15,16 31 0-15,0 10-2 16,0 16 1-16,0 6 1 16,3-1 0-16,7 5 0 0,-4 2 0 15,3 1 0-15,-2-2 0 16,-1-11 0-16,0-5 0 16,-1-10 0-16,-2-5 0 15,-3-6 0 1,0 0 1-16,0 0 2 15,0 0 2-15,0 0 38 16,0-6-5-16,3-26-26 16,6-6-11-16,1-1-1 15,-1-6 0-15,10 6 0 0,1 7 0 16,2 1 0-16,1 11 0 16,-4 2 0-16,3 3 0 15,-5 9 0-15,-1-1-1 16,-7 7 1-16,-1 0 0 15,4 0-4-15,7 25-2 16,-3 9 3-16,7 6 2 16,-10 4 1-16,-1-6-1 15,-2-1 1-15,-4-8 0 0,-3-6 0 16,-3-3-4-16,3-8-6 16,-3-3-18-16,0 2-18 15,0-11-21-15,0 3-26 16,-6-3-85-16</inkml:trace>
          <inkml:trace contextRef="#ctx0" brushRef="#br0" timeOffset="1568.867">4828 4456 586 0,'0'0'83'16,"0"0"-2"-16,0 0-44 15,0 0-8-15,0 0-10 16,0 0 9-16,-9-81 1 16,15 76-3-16,0 0-4 0,-6 5-11 15,0 0-10-15,3 0-1 16,10 0-1-1,10 25-1-15,6 6 2 16,0 17 0-16,-4 0 1 16,0 5-2-16,-5 1 1 15,-4-5 0-15,-5-8 0 16,-11-10-1-16,0-7 1 16,0-6 0-16,0-8-3 0,-23-3 0 15,-15-2-22 1,-12-5-59-16,3 0-120 15</inkml:trace>
        </inkml:traceGroup>
        <inkml:traceGroup>
          <inkml:annotationXML>
            <emma:emma xmlns:emma="http://www.w3.org/2003/04/emma" version="1.0">
              <emma:interpretation id="{06264BA4-F17B-4CAA-A2EA-DDBEEB7B9D07}" emma:medium="tactile" emma:mode="ink">
                <msink:context xmlns:msink="http://schemas.microsoft.com/ink/2010/main" type="inkWord" rotatedBoundingBox="6452,14658 7083,14661 7080,15081 6450,15078"/>
              </emma:interpretation>
              <emma:one-of disjunction-type="recognition" id="oneOf1">
                <emma:interpretation id="interp5" emma:lang="en-IN" emma:confidence="0">
                  <emma:literal>E</emma:literal>
                </emma:interpretation>
                <emma:interpretation id="interp6" emma:lang="en-IN" emma:confidence="0">
                  <emma:literal>¥</emma:literal>
                </emma:interpretation>
                <emma:interpretation id="interp7" emma:lang="en-IN" emma:confidence="0">
                  <emma:literal>€</emma:literal>
                </emma:interpretation>
                <emma:interpretation id="interp8" emma:lang="en-IN" emma:confidence="0">
                  <emma:literal>e</emma:literal>
                </emma:interpretation>
                <emma:interpretation id="interp9" emma:lang="en-IN" emma:confidence="0">
                  <emma:literal>t</emma:literal>
                </emma:interpretation>
              </emma:one-of>
            </emma:emma>
          </inkml:annotationXML>
          <inkml:trace contextRef="#ctx0" brushRef="#br0" timeOffset="2616.6704">5985 4424 301 0,'0'0'303'0,"0"0"-244"16,0 0 19-16,0 0-1 16,0 0-23-16,0 0 7 15,11-28-2-15,-11 28-22 16,0 0-20-16,0 0-17 16,-14 0 1-16,-25 2-1 0,-14 18 3 15,-13 6-2-15,-7 4 1 16,-8 1 6-16,7 2 0 15,10-5-3-15,19-5-4 16,17-3-1-16,11-13 1 16,11-2-3-16,6-2 2 15,0-1 0-15,0 8 0 16,15-9 0-16,31 6 4 16,14-4-1-16,12-3 0 15,5 0 0-15,-7 0-4 0,-5 0 1 16,-13 0-11-16,-11 0-13 15,-12 0-7-15,-7 0-23 16,-2 3-40-16,-1 6-61 16,-6-1-96-16</inkml:trace>
          <inkml:trace contextRef="#ctx0" brushRef="#br0" timeOffset="2795.9988">5503 4797 667 0,'0'0'80'16,"0"0"-27"-16,0 0-31 15,0 0-14-15,0 0 4 16,0 0 12-16,0 0 1 0,32 0-9 16,14 7-2-16,5-2-4 15,7-5-10 1,6 3 1-16,6 0-3 16,8-3-32-16,2 0-77 15,4 0-132-15</inkml:trace>
        </inkml:traceGroup>
        <inkml:traceGroup>
          <inkml:annotationXML>
            <emma:emma xmlns:emma="http://www.w3.org/2003/04/emma" version="1.0">
              <emma:interpretation id="{20533AEA-5779-437D-8537-6E7611F75A01}" emma:medium="tactile" emma:mode="ink">
                <msink:context xmlns:msink="http://schemas.microsoft.com/ink/2010/main" type="inkWord" rotatedBoundingBox="7616,14600 8066,14602 8064,14949 7614,14947"/>
              </emma:interpretation>
              <emma:one-of disjunction-type="recognition" id="oneOf2">
                <emma:interpretation id="interp10" emma:lang="en-IN" emma:confidence="0">
                  <emma:literal>c</emma:literal>
                </emma:interpretation>
                <emma:interpretation id="interp11" emma:lang="en-IN" emma:confidence="0">
                  <emma:literal>C</emma:literal>
                </emma:interpretation>
                <emma:interpretation id="interp12" emma:lang="en-IN" emma:confidence="0">
                  <emma:literal>&lt;</emma:literal>
                </emma:interpretation>
                <emma:interpretation id="interp13" emma:lang="en-IN" emma:confidence="0">
                  <emma:literal>L</emma:literal>
                </emma:interpretation>
                <emma:interpretation id="interp14" emma:lang="en-IN" emma:confidence="0">
                  <emma:literal>(</emma:literal>
                </emma:interpretation>
              </emma:one-of>
            </emma:emma>
          </inkml:annotationXML>
          <inkml:trace contextRef="#ctx0" brushRef="#br0" timeOffset="3525.2265">6922 4434 476 0,'0'0'66'0,"0"0"55"15,0 0-74-15,0 0 6 16,0 0 2-16,0 0-4 15,25-82 1-15,-25 77-15 16,3-2-1-16,-3 4-18 16,0 3 5-16,0 0-12 0,0 0-9 15,0 0-2-15,-19 0 0 0,-17 0 0 16,-9 15 0-16,0 8 0 16,1 5 2-16,-6 5 2 15,9 1 0 1,9-2-2-16,7 4 0 15,12-4-2-15,13-1 0 16,0-2 2-16,6-5-1 16,43-11 0-16,18-1-1 15,10-8-15-15,3-4-51 16,-6 0-66-16,-16 0-72 16,-19-4-164-16</inkml:trace>
        </inkml:traceGroup>
        <inkml:traceGroup>
          <inkml:annotationXML>
            <emma:emma xmlns:emma="http://www.w3.org/2003/04/emma" version="1.0">
              <emma:interpretation id="{57C01F76-3C23-46E1-9214-E0E448D62E54}" emma:medium="tactile" emma:mode="ink">
                <msink:context xmlns:msink="http://schemas.microsoft.com/ink/2010/main" type="inkWord" rotatedBoundingBox="8621,14408 10426,14417 10422,15125 8617,15116"/>
              </emma:interpretation>
              <emma:one-of disjunction-type="recognition" id="oneOf3">
                <emma:interpretation id="interp15" emma:lang="en-IN" emma:confidence="0">
                  <emma:literal>gin)</emma:literal>
                </emma:interpretation>
                <emma:interpretation id="interp16" emma:lang="en-IN" emma:confidence="0">
                  <emma:literal>gins</emma:literal>
                </emma:interpretation>
                <emma:interpretation id="interp17" emma:lang="en-IN" emma:confidence="0">
                  <emma:literal>gens</emma:literal>
                </emma:interpretation>
                <emma:interpretation id="interp18" emma:lang="en-IN" emma:confidence="0">
                  <emma:literal>gln)</emma:literal>
                </emma:interpretation>
                <emma:interpretation id="interp19" emma:lang="en-IN" emma:confidence="0">
                  <emma:literal>guns</emma:literal>
                </emma:interpretation>
              </emma:one-of>
            </emma:emma>
          </inkml:annotationXML>
          <inkml:trace contextRef="#ctx0" brushRef="#br0" timeOffset="5101.5806">7979 4421 486 0,'0'0'94'16,"0"0"5"-16,0 0-14 15,0 0-51-15,0 0-27 16,0 0 7-16,0-54 12 16,-3 54 11-16,-7-6-7 0,-10 6-18 15,-15 0-9-15,-13 0-3 16,-3 0 3-16,-7 9 7 16,6 17 2-16,10 2-8 15,11 2-1-15,17-4-1 16,14-4-2-16,0 1 0 15,17-2 1 1,24-7 1-16,10-4-2 16,4-9 0-16,-10-1-10 15,-6 0-8-15,-6 0 10 16,-8-18 8-16,0-7 0 0,-5-1 1 0,-1 4 1 0,-5 1 3 16,-6 6 1-16,-5 12 14 31,0-4 5-31,-3 7 7 15,0 0-10-15,0 0-17 0,0 0-5 16,0 0 0-16,0 10-1 16,-6 20 1-16,-5 4-1 15,0 4 1-15,11 2 3 16,0 0-3-16,0 1 0 16,0-3 0-16,0-4 0 0,3-4 0 15,-3-5 0-15,0-4-2 16,0-1 2-16,0-12 0 15,0-2 2-15,0-2-2 16,0-4 1-16,0 0-1 16,0 0 0-16,0 0 0 15,0 0 5 1,-6 0-4-16,-19 0 3 16,-17 0-4-16,-16 0 0 15,-9-4 0-15,-2 2 0 16,15-2-1-16,13 4 1 0,18-1 0 15,23-3-10-15,0-7-60 16,35-15-65-16,29-9-206 16</inkml:trace>
          <inkml:trace contextRef="#ctx0" brushRef="#br0" timeOffset="6116.1105">8403 4152 512 0,'0'0'84'15,"0"0"2"-15,0 0-41 16,0 0-14-16,0 0 9 15,0 0-2-15,-15-5-19 16,4 5-8-16,-8 26 11 16,-3 6 10-1,-1 5-10-15,-2 7-11 16,-2 2-1-16,-1 7-6 16,2-2-4-16,4 4 1 0,3-3-1 15,5 0 2-15,5-3-1 16,9-5-1-16,0-4 1 15,0-5-1-15,32-6 0 16,26-6-9-16,19-11-12 0,16-12-91 16,4 0-128-16</inkml:trace>
          <inkml:trace contextRef="#ctx0" brushRef="#br0" timeOffset="5715.1403">8464 4459 527 0,'0'0'50'15,"0"0"50"-15,0 0-43 16,0 0 1-16,0 0 3 0,0 0 2 15,16-41-30-15,-13 41-3 16,-3 0-15-16,3 0-14 16,-3 0-1-16,3 16 1 15,2 12-1-15,-2 7 8 16,0 3-6-16,0 2 1 16,0-3-3-16,0-2 0 0,1-7-1 0,2 0 3 15,0-6 0-15,-3-9 0 16,1-6-2-16,-4-1 0 15,3-6 0-15,-3 0 3 16,3 0 5-16,0 0 1 16,3-23-6-16,2-6 0 15,1-3-3 1,-3-11 0-16,13 3 0 16,8-4 0-16,1 6-1 15,5 6 1-15,-5 11 0 16,-5 6 0-16,-4 5 0 15,-5 10 0-15,-2 0-1 16,-2 0 1-16,2 0 0 16,1 0-6-16,1 17 4 0,-2 11 0 15,1 8-1 1,-7 5 3-16,-3 2-1 0,-3-2 2 16,0-4-1-1,0-8 1-15,0-5-2 0,-9-5 1 16,6-7-28-16,-1-7-49 0,4-5-76 15,0 0-120 1</inkml:trace>
          <inkml:trace contextRef="#ctx0" brushRef="#br0" timeOffset="6501.4701">9087 4242 39 0,'0'0'588'0,"0"0"-518"16,0 0 16-16,0 0-30 16,0 0-41-1,0 0-4-15,27-29-3 0,-8 47-4 16,7 14 8-16,10 11 2 0,5 6 5 16,10 6-8-16,1 4-3 15,-10-11-4-15,-14 5-4 16,-28-7 1-16,0-7-1 15,-50 2 0-15,-38-3 0 16,-11-3 0-16,-4-3-26 16,23-10-111-1,31-10-240-15</inkml:trace>
        </inkml:traceGroup>
      </inkml:traceGroup>
    </inkml:traceGroup>
    <inkml:traceGroup>
      <inkml:annotationXML>
        <emma:emma xmlns:emma="http://www.w3.org/2003/04/emma" version="1.0">
          <emma:interpretation id="{F03328E0-CBF8-4559-AA30-2A22519CE0F6}" emma:medium="tactile" emma:mode="ink">
            <msink:context xmlns:msink="http://schemas.microsoft.com/ink/2010/main" type="paragraph" rotatedBoundingBox="3975,15991 10982,15901 11005,17686 3998,17776" alignmentLevel="1"/>
          </emma:interpretation>
        </emma:emma>
      </inkml:annotationXML>
      <inkml:traceGroup>
        <inkml:annotationXML>
          <emma:emma xmlns:emma="http://www.w3.org/2003/04/emma" version="1.0">
            <emma:interpretation id="{61AAEBE6-7C81-466E-8365-DE0E867E22BF}" emma:medium="tactile" emma:mode="ink">
              <msink:context xmlns:msink="http://schemas.microsoft.com/ink/2010/main" type="line" rotatedBoundingBox="3969,15991 9110,15871 9127,16583 3986,16703"/>
            </emma:interpretation>
          </emma:emma>
        </inkml:annotationXML>
        <inkml:traceGroup>
          <inkml:annotationXML>
            <emma:emma xmlns:emma="http://www.w3.org/2003/04/emma" version="1.0">
              <emma:interpretation id="{5CEE704D-CCB0-4D51-9736-A7FD94E41A23}" emma:medium="tactile" emma:mode="ink">
                <msink:context xmlns:msink="http://schemas.microsoft.com/ink/2010/main" type="inkWord" rotatedBoundingBox="3969,15991 4524,15978 4538,16547 3982,16560"/>
              </emma:interpretation>
              <emma:one-of disjunction-type="recognition" id="oneOf4">
                <emma:interpretation id="interp20" emma:lang="en-IN" emma:confidence="0">
                  <emma:literal>3</emma:literal>
                </emma:interpretation>
                <emma:interpretation id="interp21" emma:lang="en-IN" emma:confidence="0">
                  <emma:literal>2</emma:literal>
                </emma:interpretation>
                <emma:interpretation id="interp22" emma:lang="en-IN" emma:confidence="0">
                  <emma:literal>X</emma:literal>
                </emma:interpretation>
                <emma:interpretation id="interp23" emma:lang="en-IN" emma:confidence="0">
                  <emma:literal>z</emma:literal>
                </emma:interpretation>
                <emma:interpretation id="interp24" emma:lang="en-IN" emma:confidence="0">
                  <emma:literal>Z</emma:literal>
                </emma:interpretation>
              </emma:one-of>
            </emma:emma>
          </inkml:annotationXML>
          <inkml:trace contextRef="#ctx0" brushRef="#br0" timeOffset="10860.4482">2995 5810 552 0,'0'0'106'16,"0"0"-37"-16,0 0 14 0,0 0-31 15,0 0-17-15,0 0 0 16,0-61 14-16,-3 55-29 16,3-5-2-16,0 8 5 15,0 0-4-15,0 3-5 16,0 0-1-16,0 0-6 16,0 0-4-16,7 0-2 0,28 0-1 15,20 0-2-15,15 0 0 16,8 3 0-16,-1 11 4 15,-10 0-3-15,-9 3 1 16,-16-7 0-16,-19 8-5 16,-15-13 4-16,-8 9-4 15,0 6-2 1,0 5 6-16,-34 3 1 16,-11 0-3-16,-7 2 3 15,-3-7 4-15,1-3-4 16,2-7 0-16,4 0 0 15,7-8 2-15,8-5-2 16,18 7 1-16,7-7 0 0,8 0 2 16,0 0 3-16,0 0 1 0,0 0-3 15,27 0-4-15,8 0-1 16,3-7-3-16,4 7 0 16,0 0 4-16,-3 0-1 15,-4 0 0-15,-6 13 1 16,-4 7-2-16,-5-7 1 15,-4 7-1-15,-6-2-1 0,-4 3 3 16,-6-4-5-16,0 10 5 16,0-8-1-16,-10 8 1 15,-18-6-3-15,-11-4 1 16,-9-3 2-16,-7-3 2 16,-6-5 0-16,3-6-2 15,7 0-1 1,3 0-1-16,12 0-2 15,11-12-3-15,12-6-14 16,13 5-21-16,0 1-9 16,41-2-98-16,34-3-116 15</inkml:trace>
        </inkml:traceGroup>
        <inkml:traceGroup>
          <inkml:annotationXML>
            <emma:emma xmlns:emma="http://www.w3.org/2003/04/emma" version="1.0">
              <emma:interpretation id="{171EC7DF-519F-4E31-9FEA-79FAA7415D1E}" emma:medium="tactile" emma:mode="ink">
                <msink:context xmlns:msink="http://schemas.microsoft.com/ink/2010/main" type="inkWord" rotatedBoundingBox="4787,16170 5249,16159 5258,16573 4796,16584"/>
              </emma:interpretation>
              <emma:one-of disjunction-type="recognition" id="oneOf5">
                <emma:interpretation id="interp25" emma:lang="en-IN" emma:confidence="0">
                  <emma:literal>n</emma:literal>
                </emma:interpretation>
                <emma:interpretation id="interp26" emma:lang="en-IN" emma:confidence="0">
                  <emma:literal>N</emma:literal>
                </emma:interpretation>
                <emma:interpretation id="interp27" emma:lang="en-IN" emma:confidence="0">
                  <emma:literal>M</emma:literal>
                </emma:interpretation>
                <emma:interpretation id="interp28" emma:lang="en-IN" emma:confidence="0">
                  <emma:literal>H</emma:literal>
                </emma:interpretation>
                <emma:interpretation id="interp29" emma:lang="en-IN" emma:confidence="0">
                  <emma:literal>h</emma:literal>
                </emma:interpretation>
              </emma:one-of>
            </emma:emma>
          </inkml:annotationXML>
          <inkml:trace contextRef="#ctx0" brushRef="#br0" timeOffset="11729.7696">3784 5917 433 0,'0'0'36'0,"0"0"3"16,0 0-2-16,0 0-20 15,0 0 10-15,0 0 16 16,-11-6-4-16,11 6-11 0,0 0 4 15,0 0 0-15,0 0-6 0,0 0 4 16,0 0-3-16,0 0-5 16,0 0-11-16,0 0 3 15,0 0 3-15,0 0-1 16,0 0 5-16,0 0-4 16,0 0-4-16,0 0-9 15,0 0-4 1,0 0-1-16,0 0-4 15,0 0-1-15,0 26 3 16,6 12 1-16,-1 2 2 16,-2 4 0-16,-3 2 2 15,0-3-2-15,0 3 0 16,0-14 0-16,0-6 0 16,0-8 0-16,0-10 0 15,0-8 0-15,0 0 0 0,0 0 1 16,0 0 3-16,0 0 2 0,0 0 11 15,0 0 18-15,0-5 5 16,0-21-26-16,6-12-14 16,7 4 1-16,2-16 0 31,12 4-1-31,1 6-1 0,5 2-1 16,-2 7 1-16,8 10 1 15,0-3-2-15,0 10 1 16,3 7-1-16,-8 0 0 15,-10 7 1-15,-9 0 0 16,-8 0-6-16,-1 20-3 16,-3 18 9-16,0 2 1 0,-3 6 1 15,0 4-1-15,0-3-2 16,0-5 1-16,0-1-1 16,0-3 4-16,0-13-2 15,0-14 0-15,0-1-5 16,0-5-5-16,0-5-18 15,0 0-19-15,0 0 3 0,10 0-61 16,10-11-67-16,2-15-105 16</inkml:trace>
        </inkml:traceGroup>
        <inkml:traceGroup>
          <inkml:annotationXML>
            <emma:emma xmlns:emma="http://www.w3.org/2003/04/emma" version="1.0">
              <emma:interpretation id="{93D0EBE7-7867-4511-8C20-772DBBB71EF9}" emma:medium="tactile" emma:mode="ink">
                <msink:context xmlns:msink="http://schemas.microsoft.com/ink/2010/main" type="inkWord" rotatedBoundingBox="5470,16104 6399,16082 6413,16647 5483,16668"/>
              </emma:interpretation>
              <emma:one-of disjunction-type="recognition" id="oneOf6">
                <emma:interpretation id="interp30" emma:lang="en-IN" emma:confidence="0">
                  <emma:literal>+2</emma:literal>
                </emma:interpretation>
                <emma:interpretation id="interp31" emma:lang="en-IN" emma:confidence="0">
                  <emma:literal>£2</emma:literal>
                </emma:interpretation>
                <emma:interpretation id="interp32" emma:lang="en-IN" emma:confidence="0">
                  <emma:literal>#2</emma:literal>
                </emma:interpretation>
                <emma:interpretation id="interp33" emma:lang="en-IN" emma:confidence="0">
                  <emma:literal>€2</emma:literal>
                </emma:interpretation>
                <emma:interpretation id="interp34" emma:lang="en-IN" emma:confidence="0">
                  <emma:literal>t2</emma:literal>
                </emma:interpretation>
              </emma:one-of>
            </emma:emma>
          </inkml:annotationXML>
          <inkml:trace contextRef="#ctx0" brushRef="#br0" timeOffset="12031.5541">4461 6091 593 0,'0'0'56'15,"0"0"5"-15,0 0-31 16,0 0-29-16,0 0 2 16,0 0 3-16,27-6 16 0,-2 6 6 15,11 6-15-15,9 2-5 16,5-5-8-16,6 0 3 15,2-3-3-15,0 0-2 16,-10 0-8-16,-7 0-29 16,-9-6 3-16,-13-2-11 0,-5 2-30 31,-11-3-50-31</inkml:trace>
          <inkml:trace contextRef="#ctx0" brushRef="#br0" timeOffset="12354.1835">4689 5904 509 0,'0'0'68'16,"0"0"25"-16,0 0-33 0,0 0 27 15,0 0-47 1,0 0 14-16,39-71-32 0,-39 71-22 15,0 12-2 1,0 22 2-16,-6 9 9 0,-7 10 14 16,4-2-13-16,3 8-5 0,1-1-3 15,-1-12 1 1,3 4-1-16,0-11-1 0,-4-2 2 16,4-8-3-1,3-5 3-15,0-13-3 0,0-1 0 16,0-10-10-1,16 0-35-15,7 0-55 0,2-12-86 16,-6-22-142 0</inkml:trace>
          <inkml:trace contextRef="#ctx0" brushRef="#br0" timeOffset="13103.0694">5034 5949 461 0,'0'0'67'0,"0"0"8"0,0 0-32 16,0 0-18-16,0 0-11 16,0 0 9-16,0-12 14 15,0 10 13 1,0 2-5-16,0-6-17 16,3-1-10-16,0 2 12 15,1-1-7-15,2-1-11 16,3 0 12-16,1 1-4 15,7-9-7-15,5 10-3 16,10 0-2-16,6-3-7 16,1 8-1-16,0 0-1 0,-11 0 1 15,-2 0-1-15,-13 13-3 16,-10 13 1-16,-3 9-1 16,0 8 4-16,-6-5 0 15,-22 8 0-15,-5-3 1 16,0-2-1-16,2-4 1 15,1-8-1-15,2-6 0 0,-1-11 0 16,-10 3 2-16,1-10 1 0,2-2-2 16,8-3 1-16,11 0-2 15,11 0 0-15,6 0 2 16,0 0 3-16,0-15-2 16,17-5-3-16,14-1 0 15,5 10-1 1,-5 5 1-16,-9 1 0 15,2 5-3-15,-12 0 1 16,5 0 2-16,-4 0-2 16,2 11 0-16,1 10-2 15,1 2 3-15,2 0 1 16,-2 0 0-16,2-3 0 16,-4-2 0-16,1-3 0 0,-2-2-1 15,-2-1-23-15,1-6-18 16,-7-1-11-16,1-5-3 15,2 3 14-15,2-3-5 16,7 0-29-16,9 0-127 0</inkml:trace>
        </inkml:traceGroup>
        <inkml:traceGroup>
          <inkml:annotationXML>
            <emma:emma xmlns:emma="http://www.w3.org/2003/04/emma" version="1.0">
              <emma:interpretation id="{711A77A0-D1CD-4B0B-86AF-37D0BEE7168E}" emma:medium="tactile" emma:mode="ink">
                <msink:context xmlns:msink="http://schemas.microsoft.com/ink/2010/main" type="inkWord" rotatedBoundingBox="6974,16010 9112,15960 9126,16568 6989,16618"/>
              </emma:interpretation>
              <emma:one-of disjunction-type="recognition" id="oneOf7">
                <emma:interpretation id="interp35" emma:lang="en-IN" emma:confidence="0">
                  <emma:literal>can</emma:literal>
                </emma:interpretation>
                <emma:interpretation id="interp36" emma:lang="en-IN" emma:confidence="0">
                  <emma:literal>Ian</emma:literal>
                </emma:interpretation>
                <emma:interpretation id="interp37" emma:lang="en-IN" emma:confidence="0">
                  <emma:literal>Even</emma:literal>
                </emma:interpretation>
                <emma:interpretation id="interp38" emma:lang="en-IN" emma:confidence="0">
                  <emma:literal>Ein</emma:literal>
                </emma:interpretation>
                <emma:interpretation id="interp39" emma:lang="en-IN" emma:confidence="0">
                  <emma:literal>eon</emma:literal>
                </emma:interpretation>
              </emma:one-of>
            </emma:emma>
          </inkml:annotationXML>
          <inkml:trace contextRef="#ctx0" brushRef="#br0" timeOffset="15815.2767">6647 5761 489 0,'0'0'60'15,"0"0"30"-15,0 0-33 0,0 0-37 16,0 0 13-16,0 0-3 16,0 0 17-16,50-29 0 15,-50 29 10-15,0 0-21 16,0 0-13 0,0 0-14-16,0 0 2 15,0 0-8-15,-8 0-3 16,-26 0-2-16,-21 17 2 15,-12 3 0-15,-11 13 3 16,-9 1-1-16,-4 1 5 16,11-2-2-16,7-2-5 15,15-11 3-15,16 0-2 0,14-12 0 16,8 4 2-16,10-12 0 16,10 6-3-16,0-6 0 15,0 0 0-15,0 0 2 0,0 0-2 16,0 5 1-16,19 4-1 15,30 9 0-15,24-7 0 16,21 4 5-16,5-7-5 0,4 1 2 16,-3 0 0-16,-6-9-2 15,-11 0-6-15,-16 0-19 16,-9 0-19-16,-16 0-21 16,-16 0-19-16,-7 0-12 15,-16 0-7-15,-3 0-71 16</inkml:trace>
          <inkml:trace contextRef="#ctx0" brushRef="#br0" timeOffset="16162.5324">6146 6270 376 0,'0'0'92'15,"0"0"-79"-15,0 0 0 16,0 0-2-16,0 0 5 15,0 0 64-15,55 20-6 16,-13-17-20-16,6 6-18 16,0-1-23-16,7-3-8 15,3 3-3-15,12-3-1 0,8-3-1 16,11-2 0-16,11 0-9 16,3 0-73-16,-3 0-108 15</inkml:trace>
          <inkml:trace contextRef="#ctx0" brushRef="#br0" timeOffset="24104.5402">7584 5769 363 0,'0'0'47'0,"0"0"-22"15,0 0-21-15,0 0-2 16,0 0 3-16,0 0 23 15,0 0-1-15,-19-17-8 16,19 17-4-16,0 0 5 0,0 0 17 16,0 0 1-16,0 0-1 15,0 0-10-15,0-3-11 16,0 3-14-16,-5-6-2 16,5 6 0-16,0 0 2 15,0 0-2-15,0 0 0 16,0 0 4-1,0 0 0-15,0 0-4 16,0 0-1-16,0 0-2 16,-3 0 3-16,-6 0 0 15,-7 0 3-15,-4-6-2 16,-5 6 0-16,0 0 1 16,-5 0 11-16,-1 0-10 15,-5 0 3-15,3 6-6 0,2 15 3 16,5 2 1-16,-1 10 0 15,5 0 1-15,7 5-3 0,5 3 4 16,10-3 9-16,0-2-6 16,0-1 4-16,0-4-7 15,0-1-3-15,6-10-2 16,1-4 2-16,-4-11-2 0,3 0-1 16,13-2 2-16,7-3 9 15,19 0-6-15,10 0-3 16,-8 0-2-16,-3 0-18 15,-19 0-48-15,-13 0-22 16,-5 0-95-16</inkml:trace>
          <inkml:trace contextRef="#ctx0" brushRef="#br0" timeOffset="17048.5574">7760 5782 469 0,'0'0'76'0,"0"0"34"16,0 0-43-16,0 0 6 15,0 0-15-15,0 0 2 16,0-18-22-16,0 18-26 15,0 0-12-15,0 10-1 16,0 23-2 0,0 8 3-16,0 10 1 15,0 2-1-15,0 1 3 16,0-1-2-16,-3-7 1 16,0-3 0-16,3-15 0 0,0-10-1 15,0-6-1-15,0-7 1 16,0-5-1-16,0 0 3 15,0 0 3-15,0 0 5 16,0-11 25-16,0-20-17 0,0-18-19 16,0-4 1-16,0-6-1 15,0 0 2-15,9-4-2 16,7 4 0-16,4 14 0 16,-1 12 0-16,0 7 0 15,1 15-4-15,-4 0 4 0,7 11 1 16,8 0-1-16,2 0-1 15,-2 5 0-15,-1 32-3 16,-8 4-2-16,-2 8 2 16,-8 4 3-16,-5-2 1 15,-4-1 0-15,0-4 0 16,-3-7 0 0,0 6-16-16,0-2-48 15,9-3-65-15,4-8-74 16</inkml:trace>
        </inkml:traceGroup>
      </inkml:traceGroup>
    </inkml:traceGroup>
    <inkml:traceGroup>
      <inkml:annotationXML>
        <emma:emma xmlns:emma="http://www.w3.org/2003/04/emma" version="1.0">
          <emma:interpretation id="{5A46E11E-C614-4F14-AA71-5D0CEBC96739}" emma:medium="tactile" emma:mode="ink">
            <msink:context xmlns:msink="http://schemas.microsoft.com/ink/2010/main" type="paragraph" rotatedBoundingBox="908,10107 17635,10126 17634,11284 907,11265" alignmentLevel="1"/>
          </emma:interpretation>
        </emma:emma>
      </inkml:annotationXML>
      <inkml:traceGroup>
        <inkml:annotationXML>
          <emma:emma xmlns:emma="http://www.w3.org/2003/04/emma" version="1.0">
            <emma:interpretation id="{8B0815DB-D84C-4D40-8DF2-6E16AAC194B5}" emma:medium="tactile" emma:mode="ink">
              <msink:context xmlns:msink="http://schemas.microsoft.com/ink/2010/main" type="line" rotatedBoundingBox="908,10107 17635,10126 17634,11284 907,11265"/>
            </emma:interpretation>
          </emma:emma>
        </inkml:annotationXML>
        <inkml:traceGroup>
          <inkml:annotationXML>
            <emma:emma xmlns:emma="http://www.w3.org/2003/04/emma" version="1.0">
              <emma:interpretation id="{1BDA3F87-40FC-48CC-9F23-CF8D0316AE87}" emma:medium="tactile" emma:mode="ink">
                <msink:context xmlns:msink="http://schemas.microsoft.com/ink/2010/main" type="inkWord" rotatedBoundingBox="908,10185 4874,10189 4873,11269 907,11265">
                  <msink:destinationLink direction="with" ref="{72BD67A2-E173-4FD0-9F8F-38A799A899AE}"/>
                </msink:context>
              </emma:interpretation>
              <emma:one-of disjunction-type="recognition" id="oneOf8">
                <emma:interpretation id="interp40" emma:lang="en-IN" emma:confidence="0">
                  <emma:literal>Example.</emma:literal>
                </emma:interpretation>
                <emma:interpretation id="interp41" emma:lang="en-IN" emma:confidence="0">
                  <emma:literal>Example</emma:literal>
                </emma:interpretation>
                <emma:interpretation id="interp42" emma:lang="en-IN" emma:confidence="0">
                  <emma:literal>Example,</emma:literal>
                </emma:interpretation>
                <emma:interpretation id="interp43" emma:lang="en-IN" emma:confidence="0">
                  <emma:literal>example.</emma:literal>
                </emma:interpretation>
                <emma:interpretation id="interp44" emma:lang="en-IN" emma:confidence="0">
                  <emma:literal>example</emma:literal>
                </emma:interpretation>
              </emma:one-of>
            </emma:emma>
          </inkml:annotationXML>
          <inkml:trace contextRef="#ctx0" brushRef="#br0">3757 4650 496 0,'0'0'145'0,"0"0"-115"0,0 0 20 16,0 0-18-16,0 0-14 16,0 0 23-16,0 0-3 15,0-13-16-15,0 13 9 16,0 0-8-16,0 0-10 16,0 0-7-1,0 0-4-15,-3 0-1 16,0 0-1-16,0 0 0 15,-4 7-1-15,-2 16 1 0,0-5 2 16,-2 5-1-16,2 7-1 16,2-9-1-16,4 9 1 15,-3-7 0-15,6 0 0 16,-3-11-2-16,3-6 2 16,0-6 0-16,0 0 3 0,0 0-3 15,0 0 11-15,0 0 7 16,0-26 7-16,0-18-21 15,0-11 2-15,0-6-4 16,0-2-2-16,0 2 1 16,0 9 1-16,0-5 0 15,0-2 1-15,0-2 1 16,0 10-1-16,0 10-3 16,0 17 0-16,0 13 10 0,0 8 5 15,3-5-15 1,3 8 0-16,4-3-3 15,2 3-4-15,14 0 2 16,6 0-20-16,10 17-20 16,10 10-32-16,-4-2-48 15,-9-4-96-15</inkml:trace>
          <inkml:trace contextRef="#ctx0" brushRef="#br0" timeOffset="223.9996">3520 4566 479 0,'0'0'153'16,"0"0"-81"-16,0 0-51 0,0 0-20 16,0 0 0-16,0 0-1 15,128 0 13-15,-86-2-8 16,3-2-3-16,7-3-2 15,-1 7 0-15,1 0-37 16,-4-10-213-16</inkml:trace>
          <inkml:trace contextRef="#ctx0" brushRef="#br0" timeOffset="1202.9498">4316 4271 491 0,'0'0'21'0,"0"0"47"15,0 0 15-15,0 0-42 16,0 0 8-16,0 0-15 16,-61-40-19-16,55 40-14 15,-3 0-1-15,-7 5 0 16,-7 12 11-16,4 1 15 15,-3-1 11-15,5 7-18 16,-2 4-7-16,3 10-8 0,-1 8 10 16,2 6-9-16,2 4 2 15,-1 3-5 1,8 0 0-16,6-6-1 16,0-5 1-16,11-5-1 15,34-2 2-15,16-9-6 0,15-3 3 16,12-14-73-16,4-15-128 15,-1 0-278-15</inkml:trace>
          <inkml:trace contextRef="#ctx0" brushRef="#br0" timeOffset="816.6969">4285 4449 636 0,'0'0'66'16,"0"0"5"-16,0 0 12 15,0 0-30-15,0 0-27 16,0 0-16-16,-16-31-10 15,16 31 0-15,0 10-2 16,0 16 1-16,0 6 1 16,3-1 0-16,7 5 0 0,-4 2 0 15,3 1 0-15,-2-2 0 16,-1-11 0-16,0-5 0 16,-1-10 0-16,-2-5 0 15,-3-6 0 1,0 0 1-16,0 0 2 15,0 0 2-15,0 0 38 16,0-6-5-16,3-26-26 16,6-6-11-16,1-1-1 15,-1-6 0-15,10 6 0 0,1 7 0 16,2 1 0-16,1 11 0 16,-4 2 0-16,3 3 0 15,-5 9 0-15,-1-1-1 16,-7 7 1-16,-1 0 0 15,4 0-4-15,7 25-2 16,-3 9 3-16,7 6 2 16,-10 4 1-16,-1-6-1 15,-2-1 1-15,-4-8 0 0,-3-6 0 16,-3-3-4-16,3-8-6 16,-3-3-18-16,0 2-18 15,0-11-21-15,0 3-26 16,-6-3-85-16</inkml:trace>
          <inkml:trace contextRef="#ctx0" brushRef="#br0" timeOffset="1568.867">4828 4456 586 0,'0'0'83'16,"0"0"-2"-16,0 0-44 15,0 0-8-15,0 0-10 16,0 0 9-16,-9-81 1 16,15 76-3-16,0 0-4 0,-6 5-11 15,0 0-10-15,3 0-1 16,10 0-1-1,10 25-1-15,6 6 2 16,0 17 0-16,-4 0 1 16,0 5-2-16,-5 1 1 15,-4-5 0-15,-5-8 0 16,-11-10-1-16,0-7 1 16,0-6 0-16,0-8-3 0,-23-3 0 15,-15-2-22 1,-12-5-59-16,3 0-120 15</inkml:trace>
          <inkml:trace contextRef="#ctx0" brushRef="#br0" timeOffset="2616.6704">5985 4424 301 0,'0'0'303'0,"0"0"-244"16,0 0 19-16,0 0-1 16,0 0-23-16,0 0 7 15,11-28-2-15,-11 28-22 16,0 0-20-16,0 0-17 16,-14 0 1-16,-25 2-1 0,-14 18 3 15,-13 6-2-15,-7 4 1 16,-8 1 6-16,7 2 0 15,10-5-3-15,19-5-4 16,17-3-1-16,11-13 1 16,11-2-3-16,6-2 2 15,0-1 0-15,0 8 0 16,15-9 0-16,31 6 4 16,14-4-1-16,12-3 0 15,5 0 0-15,-7 0-4 0,-5 0 1 16,-13 0-11-16,-11 0-13 15,-12 0-7-15,-7 0-23 16,-2 3-40-16,-1 6-61 16,-6-1-96-16</inkml:trace>
          <inkml:trace contextRef="#ctx0" brushRef="#br0" timeOffset="2795.9988">5503 4797 667 0,'0'0'80'16,"0"0"-27"-16,0 0-31 15,0 0-14-15,0 0 4 16,0 0 12-16,0 0 1 0,32 0-9 16,14 7-2-16,5-2-4 15,7-5-10 1,6 3 1-16,6 0-3 16,8-3-32-16,2 0-77 15,4 0-132-15</inkml:trace>
          <inkml:trace contextRef="#ctx0" brushRef="#br0" timeOffset="3525.2265">6922 4434 476 0,'0'0'66'0,"0"0"55"15,0 0-74-15,0 0 6 16,0 0 2-16,0 0-4 15,25-82 1-15,-25 77-15 16,3-2-1-16,-3 4-18 16,0 3 5-16,0 0-12 0,0 0-9 15,0 0-2-15,-19 0 0 0,-17 0 0 16,-9 15 0-16,0 8 0 16,1 5 2-16,-6 5 2 15,9 1 0 1,9-2-2-16,7 4 0 15,12-4-2-15,13-1 0 16,0-2 2-16,6-5-1 16,43-11 0-16,18-1-1 15,10-8-15-15,3-4-51 16,-6 0-66-16,-16 0-72 16,-19-4-164-16</inkml:trace>
          <inkml:trace contextRef="#ctx0" brushRef="#br0" timeOffset="5101.5806">7979 4421 486 0,'0'0'94'16,"0"0"5"-16,0 0-14 15,0 0-51-15,0 0-27 16,0 0 7-16,0-54 12 16,-3 54 11-16,-7-6-7 0,-10 6-18 15,-15 0-9-15,-13 0-3 16,-3 0 3-16,-7 9 7 16,6 17 2-16,10 2-8 15,11 2-1-15,17-4-1 16,14-4-2-16,0 1 0 15,17-2 1 1,24-7 1-16,10-4-2 16,4-9 0-16,-10-1-10 15,-6 0-8-15,-6 0 10 16,-8-18 8-16,0-7 0 0,-5-1 1 0,-1 4 1 0,-5 1 3 16,-6 6 1-16,-5 12 14 31,0-4 5-31,-3 7 7 15,0 0-10-15,0 0-17 0,0 0-5 16,0 0 0-16,0 10-1 16,-6 20 1-16,-5 4-1 15,0 4 1-15,11 2 3 16,0 0-3-16,0 1 0 16,0-3 0-16,0-4 0 0,3-4 0 15,-3-5 0-15,0-4-2 16,0-1 2-16,0-12 0 15,0-2 2-15,0-2-2 16,0-4 1-16,0 0-1 16,0 0 0-16,0 0 0 15,0 0 5 1,-6 0-4-16,-19 0 3 16,-17 0-4-16,-16 0 0 15,-9-4 0-15,-2 2 0 16,15-2-1-16,13 4 1 0,18-1 0 15,23-3-10-15,0-7-60 16,35-15-65-16,29-9-206 16</inkml:trace>
          <inkml:trace contextRef="#ctx0" brushRef="#br0" timeOffset="6116.1105">8403 4152 512 0,'0'0'84'15,"0"0"2"-15,0 0-41 16,0 0-14-16,0 0 9 15,0 0-2-15,-15-5-19 16,4 5-8-16,-8 26 11 16,-3 6 10-1,-1 5-10-15,-2 7-11 16,-2 2-1-16,-1 7-6 16,2-2-4-16,4 4 1 0,3-3-1 15,5 0 2-15,5-3-1 16,9-5-1-16,0-4 1 15,0-5-1-15,32-6 0 16,26-6-9-16,19-11-12 0,16-12-91 16,4 0-128-16</inkml:trace>
          <inkml:trace contextRef="#ctx0" brushRef="#br0" timeOffset="5715.1403">8464 4459 527 0,'0'0'50'15,"0"0"50"-15,0 0-43 16,0 0 1-16,0 0 3 0,0 0 2 15,16-41-30-15,-13 41-3 16,-3 0-15-16,3 0-14 16,-3 0-1-16,3 16 1 15,2 12-1-15,-2 7 8 16,0 3-6-16,0 2 1 16,0-3-3-16,0-2 0 0,1-7-1 0,2 0 3 15,0-6 0-15,-3-9 0 16,1-6-2-16,-4-1 0 15,3-6 0-15,-3 0 3 16,3 0 5-16,0 0 1 16,3-23-6-16,2-6 0 15,1-3-3 1,-3-11 0-16,13 3 0 16,8-4 0-16,1 6-1 15,5 6 1-15,-5 11 0 16,-5 6 0-16,-4 5 0 15,-5 10 0-15,-2 0-1 16,-2 0 1-16,2 0 0 16,1 0-6-16,1 17 4 0,-2 11 0 15,1 8-1 1,-7 5 3-16,-3 2-1 0,-3-2 2 16,0-4-1-1,0-8 1-15,0-5-2 0,-9-5 1 16,6-7-28-16,-1-7-49 0,4-5-76 15,0 0-120 1</inkml:trace>
          <inkml:trace contextRef="#ctx0" brushRef="#br0" timeOffset="6501.4701">9087 4242 39 0,'0'0'588'0,"0"0"-518"16,0 0 16-16,0 0-30 16,0 0-41-1,0 0-4-15,27-29-3 0,-8 47-4 16,7 14 8-16,10 11 2 0,5 6 5 16,10 6-8-16,1 4-3 15,-10-11-4-15,-14 5-4 16,-28-7 1-16,0-7-1 15,-50 2 0-15,-38-3 0 16,-11-3 0-16,-4-3-26 16,23-10-111-1,31-10-240-15</inkml:trace>
        </inkml:traceGroup>
        <inkml:traceGroup>
          <inkml:annotationXML>
            <emma:emma xmlns:emma="http://www.w3.org/2003/04/emma" version="1.0">
              <emma:interpretation id="{A91F9824-EA9B-467A-BA2F-ADD0C0ACD252}" emma:medium="tactile" emma:mode="ink">
                <msink:context xmlns:msink="http://schemas.microsoft.com/ink/2010/main" type="inkWord" rotatedBoundingBox="5837,10416 8152,10418 8151,11099 5836,11096"/>
              </emma:interpretation>
              <emma:one-of disjunction-type="recognition" id="oneOf9">
                <emma:interpretation id="interp45" emma:lang="en-IN" emma:confidence="0">
                  <emma:literal>show</emma:literal>
                </emma:interpretation>
                <emma:interpretation id="interp46" emma:lang="en-IN" emma:confidence="0">
                  <emma:literal>snow</emma:literal>
                </emma:interpretation>
                <emma:interpretation id="interp47" emma:lang="en-IN" emma:confidence="0">
                  <emma:literal>shao</emma:literal>
                </emma:interpretation>
                <emma:interpretation id="interp48" emma:lang="en-IN" emma:confidence="0">
                  <emma:literal>shav</emma:literal>
                </emma:interpretation>
                <emma:interpretation id="interp49" emma:lang="en-IN" emma:confidence="0">
                  <emma:literal>Show</emma:literal>
                </emma:interpretation>
              </emma:one-of>
            </emma:emma>
          </inkml:annotationXML>
          <inkml:trace contextRef="#ctx0" brushRef="#br0" timeOffset="10860.4482">2995 5810 552 0,'0'0'106'16,"0"0"-37"-16,0 0 14 0,0 0-31 15,0 0-17-15,0 0 0 16,0-61 14-16,-3 55-29 16,3-5-2-16,0 8 5 15,0 0-4-15,0 3-5 16,0 0-1-16,0 0-6 16,0 0-4-16,7 0-2 0,28 0-1 15,20 0-2-15,15 0 0 16,8 3 0-16,-1 11 4 15,-10 0-3-15,-9 3 1 16,-16-7 0-16,-19 8-5 16,-15-13 4-16,-8 9-4 15,0 6-2 1,0 5 6-16,-34 3 1 16,-11 0-3-16,-7 2 3 15,-3-7 4-15,1-3-4 16,2-7 0-16,4 0 0 15,7-8 2-15,8-5-2 16,18 7 1-16,7-7 0 0,8 0 2 16,0 0 3-16,0 0 1 0,0 0-3 15,27 0-4-15,8 0-1 16,3-7-3-16,4 7 0 16,0 0 4-16,-3 0-1 15,-4 0 0-15,-6 13 1 16,-4 7-2-16,-5-7 1 15,-4 7-1-15,-6-2-1 0,-4 3 3 16,-6-4-5-16,0 10 5 16,0-8-1-16,-10 8 1 15,-18-6-3-15,-11-4 1 16,-9-3 2-16,-7-3 2 16,-6-5 0-16,3-6-2 15,7 0-1 1,3 0-1-16,12 0-2 15,11-12-3-15,12-6-14 16,13 5-21-16,0 1-9 16,41-2-98-16,34-3-116 15</inkml:trace>
          <inkml:trace contextRef="#ctx0" brushRef="#br0" timeOffset="11729.7696">3784 5917 433 0,'0'0'36'0,"0"0"3"16,0 0-2-16,0 0-20 15,0 0 10-15,0 0 16 16,-11-6-4-16,11 6-11 0,0 0 4 15,0 0 0-15,0 0-6 0,0 0 4 16,0 0-3-16,0 0-5 16,0 0-11-16,0 0 3 15,0 0 3-15,0 0-1 16,0 0 5-16,0 0-4 16,0 0-4-16,0 0-9 15,0 0-4 1,0 0-1-16,0 0-4 15,0 0-1-15,0 26 3 16,6 12 1-16,-1 2 2 16,-2 4 0-16,-3 2 2 15,0-3-2-15,0 3 0 16,0-14 0-16,0-6 0 16,0-8 0-16,0-10 0 15,0-8 0-15,0 0 0 0,0 0 1 16,0 0 3-16,0 0 2 0,0 0 11 15,0 0 18-15,0-5 5 16,0-21-26-16,6-12-14 16,7 4 1-16,2-16 0 31,12 4-1-31,1 6-1 0,5 2-1 16,-2 7 1-16,8 10 1 15,0-3-2-15,0 10 1 16,3 7-1-16,-8 0 0 15,-10 7 1-15,-9 0 0 16,-8 0-6-16,-1 20-3 16,-3 18 9-16,0 2 1 0,-3 6 1 15,0 4-1-15,0-3-2 16,0-5 1-16,0-1-1 16,0-3 4-16,0-13-2 15,0-14 0-15,0-1-5 16,0-5-5-16,0-5-18 15,0 0-19-15,0 0 3 0,10 0-61 16,10-11-67-16,2-15-105 16</inkml:trace>
          <inkml:trace contextRef="#ctx0" brushRef="#br0" timeOffset="12031.5541">4461 6091 593 0,'0'0'56'15,"0"0"5"-15,0 0-31 16,0 0-29-16,0 0 2 16,0 0 3-16,27-6 16 0,-2 6 6 15,11 6-15-15,9 2-5 16,5-5-8-16,6 0 3 15,2-3-3-15,0 0-2 16,-10 0-8-16,-7 0-29 16,-9-6 3-16,-13-2-11 0,-5 2-30 31,-11-3-50-31</inkml:trace>
          <inkml:trace contextRef="#ctx0" brushRef="#br0" timeOffset="12354.1835">4689 5904 509 0,'0'0'68'16,"0"0"25"-16,0 0-33 0,0 0 27 15,0 0-47 1,0 0 14-16,39-71-32 0,-39 71-22 15,0 12-2 1,0 22 2-16,-6 9 9 0,-7 10 14 16,4-2-13-16,3 8-5 0,1-1-3 15,-1-12 1 1,3 4-1-16,0-11-1 0,-4-2 2 16,4-8-3-1,3-5 3-15,0-13-3 0,0-1 0 16,0-10-10-1,16 0-35-15,7 0-55 0,2-12-86 16,-6-22-142 0</inkml:trace>
        </inkml:traceGroup>
        <inkml:traceGroup>
          <inkml:annotationXML>
            <emma:emma xmlns:emma="http://www.w3.org/2003/04/emma" version="1.0">
              <emma:interpretation id="{9C5CFE17-CD4B-4342-8607-8244FFEC572C}" emma:medium="tactile" emma:mode="ink">
                <msink:context xmlns:msink="http://schemas.microsoft.com/ink/2010/main" type="inkWord" rotatedBoundingBox="8830,10377 10830,10379 10829,11063 8829,11061"/>
              </emma:interpretation>
              <emma:one-of disjunction-type="recognition" id="oneOf10">
                <emma:interpretation id="interp50" emma:lang="en-IN" emma:confidence="0">
                  <emma:literal>that</emma:literal>
                </emma:interpretation>
                <emma:interpretation id="interp51" emma:lang="en-IN" emma:confidence="0">
                  <emma:literal>That</emma:literal>
                </emma:interpretation>
                <emma:interpretation id="interp52" emma:lang="en-IN" emma:confidence="0">
                  <emma:literal>thot</emma:literal>
                </emma:interpretation>
                <emma:interpretation id="interp53" emma:lang="en-IN" emma:confidence="0">
                  <emma:literal>thort</emma:literal>
                </emma:interpretation>
                <emma:interpretation id="interp54" emma:lang="en-IN" emma:confidence="0">
                  <emma:literal>that-</emma:literal>
                </emma:interpretation>
              </emma:one-of>
            </emma:emma>
          </inkml:annotationXML>
          <inkml:trace contextRef="#ctx0" brushRef="#br0" timeOffset="13103.0694">5034 5949 461 0,'0'0'67'0,"0"0"8"0,0 0-32 16,0 0-18-16,0 0-11 16,0 0 9-16,0-12 14 15,0 10 13 1,0 2-5-16,0-6-17 16,3-1-10-16,0 2 12 15,1-1-7-15,2-1-11 16,3 0 12-16,1 1-4 15,7-9-7-15,5 10-3 16,10 0-2-16,6-3-7 16,1 8-1-16,0 0-1 0,-11 0 1 15,-2 0-1-15,-13 13-3 16,-10 13 1-16,-3 9-1 16,0 8 4-16,-6-5 0 15,-22 8 0-15,-5-3 1 16,0-2-1-16,2-4 1 15,1-8-1-15,2-6 0 0,-1-11 0 16,-10 3 2-16,1-10 1 0,2-2-2 16,8-3 1-16,11 0-2 15,11 0 0-15,6 0 2 16,0 0 3-16,0-15-2 16,17-5-3-16,14-1 0 15,5 10-1 1,-5 5 1-16,-9 1 0 15,2 5-3-15,-12 0 1 16,5 0 2-16,-4 0-2 16,2 11 0-16,1 10-2 15,1 2 3-15,2 0 1 16,-2 0 0-16,2-3 0 16,-4-2 0-16,1-3 0 0,-2-2-1 15,-2-1-23-15,1-6-18 16,-7-1-11-16,1-5-3 15,2 3 14-15,2-3-5 16,7 0-29-16,9 0-127 0</inkml:trace>
          <inkml:trace contextRef="#ctx0" brushRef="#br0" timeOffset="15815.2767">6647 5761 489 0,'0'0'60'15,"0"0"30"-15,0 0-33 0,0 0-37 16,0 0 13-16,0 0-3 16,0 0 17-16,50-29 0 15,-50 29 10-15,0 0-21 16,0 0-13 0,0 0-14-16,0 0 2 15,0 0-8-15,-8 0-3 16,-26 0-2-16,-21 17 2 15,-12 3 0-15,-11 13 3 16,-9 1-1-16,-4 1 5 16,11-2-2-16,7-2-5 15,15-11 3-15,16 0-2 0,14-12 0 16,8 4 2-16,10-12 0 16,10 6-3-16,0-6 0 15,0 0 0-15,0 0 2 0,0 0-2 16,0 5 1-16,19 4-1 15,30 9 0-15,24-7 0 16,21 4 5-16,5-7-5 0,4 1 2 16,-3 0 0-16,-6-9-2 15,-11 0-6-15,-16 0-19 16,-9 0-19-16,-16 0-21 16,-16 0-19-16,-7 0-12 15,-16 0-7-15,-3 0-71 16</inkml:trace>
          <inkml:trace contextRef="#ctx0" brushRef="#br0" timeOffset="16162.5324">6146 6270 376 0,'0'0'92'15,"0"0"-79"-15,0 0 0 16,0 0-2-16,0 0 5 15,0 0 64-15,55 20-6 16,-13-17-20-16,6 6-18 16,0-1-23-16,7-3-8 15,3 3-3-15,12-3-1 0,8-3-1 16,11-2 0-16,11 0-9 16,3 0-73-16,-3 0-108 15</inkml:trace>
          <inkml:trace contextRef="#ctx0" brushRef="#br0" timeOffset="17048.5574">7760 5782 469 0,'0'0'76'0,"0"0"34"16,0 0-43-16,0 0 6 15,0 0-15-15,0 0 2 16,0-18-22-16,0 18-26 15,0 0-12-15,0 10-1 16,0 23-2 0,0 8 3-16,0 10 1 15,0 2-1-15,0 1 3 16,0-1-2-16,-3-7 1 16,0-3 0-16,3-15 0 0,0-10-1 15,0-6-1-15,0-7 1 16,0-5-1-16,0 0 3 15,0 0 3-15,0 0 5 16,0-11 25-16,0-20-17 0,0-18-19 16,0-4 1-16,0-6-1 15,0 0 2-15,9-4-2 16,7 4 0-16,4 14 0 16,-1 12 0-16,0 7 0 15,1 15-4-15,-4 0 4 0,7 11 1 16,8 0-1-16,2 0-1 15,-2 5 0-15,-1 32-3 16,-8 4-2-16,-2 8 2 16,-8 4 3-16,-5-2 1 15,-4-1 0-15,0-4 0 16,-3-7 0 0,0 6-16-16,0-2-48 15,9-3-65-15,4-8-74 16</inkml:trace>
          <inkml:trace contextRef="#ctx0" brushRef="#br0" timeOffset="24104.5402">7584 5769 363 0,'0'0'47'0,"0"0"-22"15,0 0-21-15,0 0-2 16,0 0 3-16,0 0 23 15,0 0-1-15,-19-17-8 16,19 17-4-16,0 0 5 0,0 0 17 16,0 0 1-16,0 0-1 15,0 0-10-15,0-3-11 16,0 3-14-16,-5-6-2 16,5 6 0-16,0 0 2 15,0 0-2-15,0 0 0 16,0 0 4-1,0 0 0-15,0 0-4 16,0 0-1-16,0 0-2 16,-3 0 3-16,-6 0 0 15,-7 0 3-15,-4-6-2 16,-5 6 0-16,0 0 1 16,-5 0 11-16,-1 0-10 15,-5 0 3-15,3 6-6 0,2 15 3 16,5 2 1-16,-1 10 0 15,5 0 1-15,7 5-3 0,5 3 4 16,10-3 9-16,0-2-6 16,0-1 4-16,0-4-7 15,0-1-3-15,6-10-2 16,1-4 2-16,-4-11-2 0,3 0-1 16,13-2 2-16,7-3 9 15,19 0-6-15,10 0-3 16,-8 0-2-16,-3 0-18 15,-19 0-48-15,-13 0-22 16,-5 0-95-16</inkml:trace>
        </inkml:traceGroup>
        <inkml:traceGroup>
          <inkml:annotationXML>
            <emma:emma xmlns:emma="http://www.w3.org/2003/04/emma" version="1.0">
              <emma:interpretation id="{4E29E584-E388-4979-BC19-A512D23002FD}" emma:medium="tactile" emma:mode="ink">
                <msink:context xmlns:msink="http://schemas.microsoft.com/ink/2010/main" type="inkWord" rotatedBoundingBox="11595,10591 12836,10592 12835,11108 11594,11107"/>
              </emma:interpretation>
              <emma:one-of disjunction-type="recognition" id="oneOf11">
                <emma:interpretation id="interp55" emma:lang="en-IN" emma:confidence="0">
                  <emma:literal>In</emma:literal>
                </emma:interpretation>
                <emma:interpretation id="interp56" emma:lang="en-IN" emma:confidence="0">
                  <emma:literal>Bh</emma:literal>
                </emma:interpretation>
                <emma:interpretation id="interp57" emma:lang="en-IN" emma:confidence="0">
                  <emma:literal>Th</emma:literal>
                </emma:interpretation>
                <emma:interpretation id="interp58" emma:lang="en-IN" emma:confidence="0">
                  <emma:literal>BN</emma:literal>
                </emma:interpretation>
                <emma:interpretation id="interp59" emma:lang="en-IN" emma:confidence="0">
                  <emma:literal>Bn</emma:literal>
                </emma:interpretation>
              </emma:one-of>
            </emma:emma>
          </inkml:annotationXML>
          <inkml:trace contextRef="#ctx0" brushRef="#br0" timeOffset="26160.3533">4577 7114 499 0,'0'0'71'0,"0"0"30"15,0 0-62-15,0 0-25 16,0 0 6-1,0 0-15-15,20-57 19 16,-20 57 15-16,0-5-17 16,-17 5-18-16,-21 0-4 15,-7 0-4-15,-10 0 3 16,10 13 1-16,11 5-2 16,10-11 2-16,12 11-3 15,9-8-1-15,3 1 1 0,0 3 3 0,0-3 1 16,3 1 1-16,19-6-1 15,3 4 8-15,1-5-6 16,4 0 12-16,-5-5 1 16,-3 0-1-16,-2 0 0 15,-10 0-10-15,-7 0-5 16,-3 6 0 0,0 3-5-16,0 3 3 15,0-1-3-15,0 3 5 16,-19-3-1-16,-7-4 1 15,-12 1 2-15,-15-2-2 16,-8-6 4-16,-3 0-2 16,13 0-3-16,16 0 1 15,21 0 0-15,14 0-14 0,0 0-24 16,45 0-69-16,24 0-103 16,4-6-96-16</inkml:trace>
          <inkml:trace contextRef="#ctx0" brushRef="#br0" timeOffset="26244.8373">4577 7114 364 0</inkml:trace>
          <inkml:trace contextRef="#ctx0" brushRef="#br0" timeOffset="26660.5568">4577 7114 364 0,'239'6'39'0,"-239"-8"10"0,0-2-9 0,0 4 24 0,0 0 7 16,0-6-9-16,0 6-7 15,0 0-21-15,0 0-1 16,0 0-16-1,0 0-14-15,0 0-3 16,0 0 0-16,0 0-2 16,0 6 0-16,-19 9 2 15,-5 10 1-15,1 3 0 16,8 3-1-16,2-7 1 16,10-3 0-16,3-3 1 15,0-6-1-15,9-4 9 16,21-8-1-16,9 0-2 15,-2 0-3-15,2 0-2 16,-7-20 0-16,-3-12 2 0,-7-5-1 16,-2-4-3-1,-1 4 0-15,-9 11 0 0,-4 6 0 0,-3 14 2 32,-3-1 3-32,0 7 12 0,3 0-17 15,-3 0-1-15,0 0-7 16,0 7 2-16,-6 10 6 15,-16 12-1-15,0 2 1 16,2-3-1-16,4 3 0 16,7-6 1-16,9-1 0 15,0-4 0-15,3-11-1 0,28-4-29 16,8-5-36-16,3 0-40 16,-4-26-84-16</inkml:trace>
        </inkml:traceGroup>
        <inkml:traceGroup>
          <inkml:annotationXML>
            <emma:emma xmlns:emma="http://www.w3.org/2003/04/emma" version="1.0">
              <emma:interpretation id="{E03E501C-B52A-44B3-A9FC-AD9DAD1EBF71}" emma:medium="tactile" emma:mode="ink">
                <msink:context xmlns:msink="http://schemas.microsoft.com/ink/2010/main" type="inkWord" rotatedBoundingBox="13061,10403 16147,10407 16146,11161 13060,11157"/>
              </emma:interpretation>
              <emma:one-of disjunction-type="recognition" id="oneOf12">
                <emma:interpretation id="interp60" emma:lang="en-IN" emma:confidence="0">
                  <emma:literal>+2-0</emma:literal>
                </emma:interpretation>
                <emma:interpretation id="interp61" emma:lang="en-IN" emma:confidence="0">
                  <emma:literal>+2--0</emma:literal>
                </emma:interpretation>
                <emma:interpretation id="interp62" emma:lang="en-IN" emma:confidence="0">
                  <emma:literal>+2=0</emma:literal>
                </emma:interpretation>
                <emma:interpretation id="interp63" emma:lang="en-IN" emma:confidence="0">
                  <emma:literal>+200</emma:literal>
                </emma:interpretation>
                <emma:interpretation id="interp64" emma:lang="en-IN" emma:confidence="0">
                  <emma:literal>+27-0</emma:literal>
                </emma:interpretation>
              </emma:one-of>
            </emma:emma>
          </inkml:annotationXML>
          <inkml:trace contextRef="#ctx0" brushRef="#br0" timeOffset="28163.8611">6291 6805 513 0,'0'0'98'15,"0"0"-30"-15,0 0-21 16,0 0 8-16,0 0-12 0,0 0-32 16,16-32-11-16,-16 46-7 15,0 24 7-15,-7 8 3 16,-5 0 16 0,-1 10-5-16,-4-5-9 15,2 2 4-15,-4-1-4 16,-1-9-2-16,1 4-1 15,0-8-2-15,2-6 1 16,5-7 1-16,5-9 0 16,7-17 1-16,0 7-3 15,0-7-8-15,7 0-16 0,22-7-35 16,2-19-83-16,-7-6-80 16</inkml:trace>
          <inkml:trace contextRef="#ctx0" brushRef="#br0" timeOffset="28764.3115">6597 6839 396 0,'0'0'62'0,"0"0"38"16,0 0-16-16,0 0-51 15,0 0-19-15,0 0-8 16,12-31-6 0,-12 31 0-16,0 0-7 15,4 0-10-15,-1 0-25 0,-3 10-61 16,0 3-119 0</inkml:trace>
          <inkml:trace contextRef="#ctx0" brushRef="#br0" timeOffset="27261.2906">5314 6825 577 0,'0'0'25'0,"0"0"72"16,0 0-18-16,0 0-12 15,0 0-28-15,0 0-21 0,19-38-18 31,-19 38-3-31,0 0-4 0,0 26 5 16,0 12 2-16,-4 6 7 16,-15 4 3-16,1 8-4 15,-6 2 0-15,6-7-3 16,-1 7 0-16,2-5 1 16,4-17-3-16,4 0 0 15,1-13-1-15,5-9 0 0,3-8 0 16,0-6 1-16,0 0-1 15,0 0 4-15,0 0 6 16,0 0-2-16,0 0 39 16,0-26-18-16,0 0-26 15,17-6-3-15,-1 6 0 16,1 4 0 0,2 2 0-16,-1 4-1 15,6 4 0-15,4 7 1 16,5 2-2-16,9 3-3 15,-1 0 1-15,-3 0-2 16,-9 0-5-16,-12 0 4 16,-11 15 2-16,-6 11-11 0,0 6 16 15,-26-1 0-15,-6-5 0 0,-4 1 0 16,2-13 0-16,-2 3 2 16,3-10-1-16,8 0-1 15,-1-1 0-15,7-6 0 16,-3 0-21-16,8 0-39 15,5 0-9-15,9 0-44 16,0-26-77-16</inkml:trace>
          <inkml:trace contextRef="#ctx0" brushRef="#br0" timeOffset="27815.1906">5902 7120 460 0,'0'0'47'0,"0"0"27"16,0 0 1-1,0 0-68-15,0 0 0 16,0 0-6-16,-26-32-1 16,4 32 1-16,0 0 5 15,-1 0 5-15,4 10 1 16,-4 0 1-16,7 2 0 15,3 3-1-15,4-4-4 16,9 4-6-16,0-4 2 16,0-1-3-16,0 0 2 0,16-4 8 15,9-2-1-15,7-2 6 0,1 1-9 16,-5 3-5-16,-6 5-2 16,-5-2-1-16,-11 8-3 15,-6 3 0-15,0 1-1 16,0 2 5-16,-26-3 0 15,-10 0 4-15,2-8-3 16,-8-4 2-16,1-2 0 0,2-6-1 16,-3 0 0-16,3 0 2 15,7 0-2-15,9-14 0 16,17-11-2-16,6-8-7 16,0 1-44-16,23 0-60 15,18 12-67-15,7-2-244 16</inkml:trace>
          <inkml:trace contextRef="#ctx0" brushRef="#br0" timeOffset="28610.6915">6094 7120 340 0,'0'0'75'16,"0"0"-34"-16,0 0-10 16,0 0 9-16,0 0 25 0,0 0-21 15,-76-26-23-15,76 26-7 16,16 0-1-16,13 0-7 16,2 0 3-16,12 0-4 15,-1 0 2-15,0 0-7 16,0 0 0-1,-5 0 1-15,-7 0 1 16,-11 0-1-16,-7 0-1 16,-2 0 0-16,-4 0-1 15,5 0 2-15,-2 0 3 16,7 4 21-16,1-4 3 16,-5 5-11-16,1-5-9 15,-10 5-8-15,0 1-4 0,-3 0-1 16,0 9 4-16,0 4 1 15,-3 5 1-15,-19 0-1 16,-1-2 1-16,7 4 2 0,2-14-2 31,8 2-1-31,3-8 0 0,3-2 0 0,0-4 1 16,0 0-1 0,0 0 0-16,0 0-1 15,0 0-1-15,0 0-5 16,0 0-2-16,0 0-3 15,0-10-26-15,17-16-37 16,5-5-83-16,1-14-59 16</inkml:trace>
          <inkml:trace contextRef="#ctx0" brushRef="#br0" timeOffset="30213.6437">6635 7108 505 0,'0'0'104'15,"0"0"-12"-15,0 0-40 16,0 0-40-16,0 0-8 15,0 0 4-15,39-5-1 16,-5 5 6 0,11 0-5-16,4 0-3 15,-1 0-3-15,4 0-1 16,-4 0-1-16,-3 0 1 16,-6 0-1-16,-4-15 0 0,-12 10 2 15,-11-1-1 1,-5-1 2-16,-7 7 3 15,0 0 5-15,0 0-4 0,0 0-7 16,0 0 0-16,-10 0 0 0,-13 13 0 16,1 7 0-16,-3 0 0 15,5 0 0-15,-2 3 1 16,2 3 1-16,7-5-1 16,1-7 1-16,5 3 0 15,1-6-2-15,6 4 1 0,0-3-1 16,0-6 2-16,3-3 3 15,19-3 0-15,11 0 0 16,1 0 0-16,2-5-3 31,3-16-2-31,-11-7 0 0,5-5 1 0,0 1 0 16,-8 0-1 0,-3 12 2-16,-8 8 3 15,-14 7 2-15,0 0 40 16,0 5-33-16,0 0-12 15,0 0-2-15,0 0-4 0,0 0-3 16,0 20 5 0,-14 8-1-16,-5 0 3 15,6 2 0-15,7-4-3 0,6-6 3 16,0-8 1-16,0-4 1 0,6-8-2 16,26 0 6-16,7 0-1 15,3-26-5-15,3-5 0 16,-4-10 0-16,-2 4-1 15,3-13 2-15,-6 2-2 16,-2-3 2 0,2-5-1-16,-8 10 0 0,-1 1-2 15,-5 14 2 1,-10 10 1-16,-7 10-1 0,-2 8 10 16,-3 3 5-1,0 0-9-15,0 0-6 0,3 0-1 16,-3 0-2-1,0 0-3-15,0 27 1 0,-11 7 5 16,-11 16 0 0,0-4 0-16,-4-1 3 0,1 4 0 15,-5-3 0 1,-1-2 0-16,1-4-1 0,5 4-2 16,2-5 1-16,10-11-1 15,10-7 0-15,3-11 1 16,0-3-1-16,13-2 4 15,29-5 2-15,13 0-1 16,-1 0-5-16,-2-5 0 16,-18-16-12-16,-4-11 8 0,-7 1 4 0,-4-6 0 15,-7 1 0-15,-2 10 1 16,-4 9-1-16,2 4 0 16,-8 8 1-16,0 3 1 15,0 2-2-15,0 0 0 16,0 0-1-16,0 0 1 15,0 0-1 1,0 0-2-16,0 5-7 16,-17 21 8-16,-8 0 1 15,1 0 1-15,12 0 0 0,9 1-1 16,3-16 1-16,0 3 1 16,9-8-1-16,24-6 4 15,1 0-4-15,5 0-25 16,-3 0-85-16,-3-26-94 0,-8-11-141 15</inkml:trace>
        </inkml:traceGroup>
        <inkml:traceGroup>
          <inkml:annotationXML>
            <emma:emma xmlns:emma="http://www.w3.org/2003/04/emma" version="1.0">
              <emma:interpretation id="{F9A96621-5F51-4FD4-9F52-22CC65FEBC06}" emma:medium="tactile" emma:mode="ink">
                <msink:context xmlns:msink="http://schemas.microsoft.com/ink/2010/main" type="inkWord" rotatedBoundingBox="16311,10125 17635,10126 17634,11246 16310,11244"/>
              </emma:interpretation>
              <emma:one-of disjunction-type="recognition" id="oneOf13">
                <emma:interpretation id="interp65" emma:lang="en-IN" emma:confidence="0">
                  <emma:literal>In)</emma:literal>
                </emma:interpretation>
                <emma:interpretation id="interp66" emma:lang="en-IN" emma:confidence="0">
                  <emma:literal>(n)</emma:literal>
                </emma:interpretation>
                <emma:interpretation id="interp67" emma:lang="en-IN" emma:confidence="0">
                  <emma:literal>in)</emma:literal>
                </emma:interpretation>
                <emma:interpretation id="interp68" emma:lang="en-IN" emma:confidence="0">
                  <emma:literal>as</emma:literal>
                </emma:interpretation>
                <emma:interpretation id="interp69" emma:lang="en-IN" emma:confidence="0">
                  <emma:literal>X)</emma:literal>
                </emma:interpretation>
              </emma:one-of>
            </emma:emma>
          </inkml:annotationXML>
          <inkml:trace contextRef="#ctx0" brushRef="#br0" timeOffset="30445.3889">7462 6891 548 0,'0'0'63'16,"0"0"33"-16,0 0-42 15,0 0-37-15,0 0-14 16,0 0 4-16,0 0 5 0,0-7-9 0,22 7-2 16,29 0 4-1,17 1-3-15,8 5-2 0,2-2-54 16,-1-4-79-16,-9 0-240 15</inkml:trace>
          <inkml:trace contextRef="#ctx0" brushRef="#br0" timeOffset="29095.9026">6861 6846 685 0,'0'0'45'16,"0"0"61"-16,0 0-74 15,0 0-32-15,0 0-9 0,0 0 9 16,-11 77 1-16,-8-39 10 15,-1 2-2-15,-2 4 1 16,0 1-1-16,2 5 2 16,-2-3-1-16,3-7-1 15,2-2-9-15,2-7 1 16,8-13 0 0,4-4-1-16,3-8 4 15,0 1-4-15,0-7 1 0,0 0-1 16,13 0-18-16,13-20-62 15,-1-15-57-15,-9-13-124 16</inkml:trace>
          <inkml:trace contextRef="#ctx0" brushRef="#br0" timeOffset="31283.9278">8734 6955 362 0,'0'0'99'0,"0"0"3"0,0 0 14 15,0 0-65-15,0 0-8 16,0 0-11-16,3-25 3 15,-3 15 23-15,0 5-26 16,0 5 5-16,0 0-3 0,0 0-20 16,0 0-13-16,-12 0-1 15,-14 0 0-15,-15 0-6 16,-11 20 5-16,-4 6 1 16,3-1-3-16,8 8 2 15,9 5-1-15,11-10 2 16,11 1 0-16,11 0-1 0,3 0 1 15,0-3 1-15,26 0 0 16,10-12 1-16,2 3-1 16,-6-10-1-16,0-7-12 15,0 0-29-15,7 0-29 0,2 0-45 16,4-18-59-16</inkml:trace>
        </inkml:traceGroup>
      </inkml:traceGroup>
    </inkml:traceGroup>
  </inkml:traceGroup>
</inkml:ink>
</file>

<file path=ppt/ink/ink11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1-05-17T05:11:00.542"/>
    </inkml:context>
    <inkml:brush xml:id="br0">
      <inkml:brushProperty name="width" value="0.06667" units="cm"/>
      <inkml:brushProperty name="height" value="0.06667" units="cm"/>
      <inkml:brushProperty name="fitToCurve" value="1"/>
    </inkml:brush>
    <inkml:brush xml:id="br1">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AD205186-1BB2-46B8-93B2-E32668BE4BB6}" emma:medium="tactile" emma:mode="ink">
          <msink:context xmlns:msink="http://schemas.microsoft.com/ink/2010/main" type="writingRegion" rotatedBoundingBox="15426,14663 25697,14498 25746,17499 15475,17664"/>
        </emma:interpretation>
      </emma:emma>
    </inkml:annotationXML>
    <inkml:traceGroup>
      <inkml:annotationXML>
        <emma:emma xmlns:emma="http://www.w3.org/2003/04/emma" version="1.0">
          <emma:interpretation id="{8E5796B0-C07D-4BAB-9584-822DBB2EB9C2}" emma:medium="tactile" emma:mode="ink">
            <msink:context xmlns:msink="http://schemas.microsoft.com/ink/2010/main" type="paragraph" rotatedBoundingBox="15431,14662 21815,14623 21820,15486 15436,15525" alignmentLevel="1"/>
          </emma:interpretation>
        </emma:emma>
      </inkml:annotationXML>
      <inkml:traceGroup>
        <inkml:annotationXML>
          <emma:emma xmlns:emma="http://www.w3.org/2003/04/emma" version="1.0">
            <emma:interpretation id="{65295546-B3FA-4967-BE2F-77C009504561}" emma:medium="tactile" emma:mode="ink">
              <msink:context xmlns:msink="http://schemas.microsoft.com/ink/2010/main" type="line" rotatedBoundingBox="15431,14662 21815,14623 21820,15486 15436,15525"/>
            </emma:interpretation>
          </emma:emma>
        </inkml:annotationXML>
        <inkml:traceGroup>
          <inkml:annotationXML>
            <emma:emma xmlns:emma="http://www.w3.org/2003/04/emma" version="1.0">
              <emma:interpretation id="{C6CCE45D-84CB-4A00-A9A4-E54402E5A219}" emma:medium="tactile" emma:mode="ink">
                <msink:context xmlns:msink="http://schemas.microsoft.com/ink/2010/main" type="inkWord" rotatedBoundingBox="15458,14530 18839,14680 18801,15517 15421,15366"/>
              </emma:interpretation>
              <emma:one-of disjunction-type="recognition" id="oneOf0">
                <emma:interpretation id="interp0" emma:lang="en-IN" emma:confidence="0">
                  <emma:literal>31.204 h</emma:literal>
                </emma:interpretation>
                <emma:interpretation id="interp1" emma:lang="en-IN" emma:confidence="0">
                  <emma:literal>3n + 204 n</emma:literal>
                </emma:interpretation>
                <emma:interpretation id="interp2" emma:lang="en-IN" emma:confidence="0">
                  <emma:literal>3n +204 n</emma:literal>
                </emma:interpretation>
                <emma:interpretation id="interp3" emma:lang="en-IN" emma:confidence="0">
                  <emma:literal>3n +2204 n</emma:literal>
                </emma:interpretation>
                <emma:interpretation id="interp4" emma:lang="en-IN" emma:confidence="0">
                  <emma:literal>3n +22044 n</emma:literal>
                </emma:interpretation>
              </emma:one-of>
            </emma:emma>
          </inkml:annotationXML>
          <inkml:trace contextRef="#ctx0" brushRef="#br0">14608 4441 417 0,'0'0'24'0,"0"0"30"0,0 0-25 15,0 0 24-15,0 0-23 0,0 0-13 16,0 0 8-16,-19-10 11 16,19 10-4-16,0 0 4 15,0-3 3-15,0 0 0 16,0-6-22-16,0 3-3 16,0 0-3-1,0 1 6-15,6 2 1 16,16 3-13-16,17 0-5 15,10 0 0-15,5 0 0 16,7 3 0-16,-3 8-2 16,-10 0 2-16,-9-1 0 15,-17 0 0-15,-11-2 0 16,-11 2-5-16,0 8-5 0,-33 5 7 16,-18 2 3-16,-7 4 0 15,3 1 0-15,4-10-2 16,6-5 2-16,10-7 0 0,12-5 0 15,7 4 1 1,10-7-1-16,6 0 4 0,0 0-4 16,0 0 2-1,0 0 1 1,9 0 2-16,19 0-5 0,5 0-3 16,0 0 3-16,-2 0 0 15,-6 0-1-15,5 0 0 16,-7 0 1-16,5 1 0 15,2 11 0-15,-8 6-1 16,-3-1 0-16,-10 1 0 0,-6 5-1 16,-3-3-2-16,0 6 4 15,-22 3-2-15,-23 6 2 16,-13-4 0-16,-3-5-1 16,0-12-2-16,4-2 6 15,5-12-2-15,1 0 0 16,5-5 0-16,9-21-1 0,7-1-4 15,21 2-27-15,9-1-4 16,6 5-62-16,39 1-104 16</inkml:trace>
          <inkml:trace contextRef="#ctx0" brushRef="#br1" timeOffset="5.69881E6">17239 5228 88 0,'0'0'15'0,"0"0"-15"15</inkml:trace>
          <inkml:trace contextRef="#ctx0" brushRef="#br0" timeOffset="947.0954">16144 4815 454 0,'0'0'173'0,"0"0"-99"15,0 0-61-15,0 0-10 16,0 0 3-16,0 0 18 15,181-17-7-15,-136 13 6 16,-1 2-7-16,3-1 11 0,-10 3-20 16,2 0-4-16,-1 0-3 15,-2 0-3-15,0 0 3 16,1 0-10-16,-4 0-45 0,3 0-27 16,-11 0-73-16,-2 0-34 15</inkml:trace>
          <inkml:trace contextRef="#ctx0" brushRef="#br0" timeOffset="1239.1447">16650 4613 548 0,'0'0'66'16,"0"0"0"-1,0 0-19-15,0 0-20 16,0 0-6-16,0 0 4 15,-13-11-5-15,13 11-11 16,0 0-3-16,0 0-4 16,0 7-1-16,-6 21 1 15,-5 5 2-15,2 11-1 16,-7-1 5-16,-4 5-8 0,-5 0 0 16,0-2 1-16,5 0 0 0,7-5-1 31,4-6 2-31,9-10-2 15,0-5-25-15,0-7-68 0,31-13-72 16</inkml:trace>
          <inkml:trace contextRef="#ctx0" brushRef="#br0" timeOffset="2014.3598">17321 4533 488 0,'0'0'4'0,"0"0"40"15,0 0 59-15,0 0-50 16,0 0-29-16,0 0-10 16,52-123 14-16,-29 117-19 15,5 5 5-15,8 1 5 16,3 0-15-16,2 0 6 0,-2 7-7 16,3 17-3-1,-8 1 0-15,-7 8 1 0,-15 0-1 16,-12 3 0-1,0 7 0-15,-39 1-1 0,-14 4 2 16,-9-5 0 0,4 2-1-16,11-17-3 15,5-4 3-15,6-18 0 16,0-1 5-16,2-5-1 16,-5 0-2-16,6 0-2 15,2 0 0-15,4-9 2 16,15 1 0-16,2 1 0 15,7 6-1-15,3-3 5 0,0-2-2 16,0-1-3-16,28-6-1 16,11 5 1-16,-3 1-2 0,-1 7 2 15,-6 0-1 1,1 0 1-16,-5 0 0 0,0 12 2 16,-2 9-2-16,-7 5-1 15,1-2 0-15,-6-2 0 0,6-2 0 16,8-3 0-16,8 1 0 15,9-4 0-15,6-5-7 16,13-7-66-16,0-2-53 16,6-2-110-16</inkml:trace>
          <inkml:trace contextRef="#ctx0" brushRef="#br0" timeOffset="653.2164">15274 4509 548 0,'0'0'25'15,"0"0"6"-15,0 0-31 16,0 0 3-16,0 0 0 16,0 0 30-16,0 16 6 15,2-1-29-15,1 11 12 16,-3 10-10-16,0 0-9 16,0 6 0-16,-5 4-3 15,-9 0 1-15,11-3 0 0,3-5-1 16,0-9 0-16,0-12 0 15,0-9 0-15,0-8 4 16,0 0 0-16,0 0 16 0,0 0 35 16,0-5-18-16,8-21-31 15,14-7-5-15,3 0 0 16,1-11 0-16,3 4-1 16,0-6 0-16,-4 4-1 15,1 8 1-15,-7 6-1 16,0 5 1-16,1 8 0 0,-1 2 0 15,3 8 0-15,-2 5-1 16,5 0 1-16,2 0-3 16,-2 26 2-16,-2 12 0 15,-10 0-1-15,-7 8 0 16,-6-8-1-16,0 2 3 16,0 1 0-1,0-5 0-15,0 2-2 16,-6-3 2-16,-1-4 0 15,4-1 0-15,3-10 0 16,0-2 0-16,0-3 0 0,13-14-2 16,26-1-32-16,6 0-62 15,5-1-60-15,0-32-180 16</inkml:trace>
        </inkml:traceGroup>
        <inkml:traceGroup>
          <inkml:annotationXML>
            <emma:emma xmlns:emma="http://www.w3.org/2003/04/emma" version="1.0">
              <emma:interpretation id="{E7858344-C084-485B-8CD8-7FDF4B0802EE}" emma:medium="tactile" emma:mode="ink">
                <msink:context xmlns:msink="http://schemas.microsoft.com/ink/2010/main" type="inkWord" rotatedBoundingBox="19209,14677 21815,14662 21819,15247 19212,15263"/>
              </emma:interpretation>
            </emma:emma>
          </inkml:annotationXML>
          <inkml:trace contextRef="#ctx0" brushRef="#br0" timeOffset="2784.0824">18836 4538 324 0,'0'0'200'0,"0"0"-88"16,0 0-25-1,0 0-39-15,0 0 12 0,0 0-8 16,6-13-11-16,-6 13-19 16,0 0-18-16,0 0-3 15,0 0-1-15,0 0-2 16,-19 0 0 0,-23 4 0-16,-16 7 4 15,-12 2 0-15,-8-5-2 16,1 2 0-16,7-3 0 15,15 4 0-15,13 2 0 16,16 2 0-16,13-5 0 16,4 1 0-16,6 1 0 15,0-2 0-15,3-2 0 0,0 4 0 16,0 1-2-16,0 2 2 16,18 3 2-16,6-6 0 15,1 2 1-15,14-3-1 16,12-2-1-16,13-4-1 15,10 2 2-15,13-7-2 16,-1 0-2 0,-5 0-20-16,-14 0-40 15,-15-7-15-15,-20 7-26 16,-19 0-30-16,-13 0 1 0</inkml:trace>
          <inkml:trace contextRef="#ctx0" brushRef="#br0" timeOffset="3131.7322">18197 4853 642 0,'0'0'28'0,"0"0"-28"16,0 0 0-16,0 0 0 0,0 0 29 15,0 0 56-15,22 7-6 32,17 0-50-32,8-1-9 0,9-1-14 15,-3 5-6 1,9-5 0-16,2 4 0 0,7-4-3 15,5-1-20-15,2 4-33 16,2-8-53-16,-8 0-17 16,-12 0-81-16</inkml:trace>
          <inkml:trace contextRef="#ctx0" brushRef="#br0" timeOffset="3901.1061">19588 4538 279 0,'0'0'196'15,"0"0"-143"-15,0 0 36 16,0 0-49-16,0 0 2 16,0 0 9-16,55-113 4 15,-49 107-10-15,-3 1 2 16,0 1-5 0,0-2 2-16,-3 6-19 15,0 0-5-15,0 0-13 16,0 0 1-16,0 0-5 0,0 0 1 15,0 0-4-15,-3 0-5 16,-28 30 2-16,-14 5 3 16,-7 1-1-16,1 5 1 15,-1-3 1-15,4-3 1 16,16-6-2 0,6-7 0-16,13-4 0 0,7-10 0 15,3-1 0 1,3-7 0-16,0 3 1 0,0-3 0 15,0 0 1-15,25 0 1 16,11 0 2-16,3 0-5 16,5 0 0-16,4-3 2 15,10-7-2-15,9 0 0 16,11 0 1-16,3 5-1 0,-1-1-1 16,1-1 1-1,-8 2-1-15,-12-3 1 0,-19 3-2 16,-20 5-5-1,-12 0-1-15,-7-7-10 0,-3 7-18 16,0 0-19 0,0 0-43-16,-16 0-13 0,-12 0-38 15,5 0-56-15</inkml:trace>
          <inkml:trace contextRef="#ctx0" brushRef="#br0" timeOffset="4269.6176">19936 4445 506 0,'0'0'47'16,"0"0"62"0,0 0-42-16,0 0-24 0,0 0 2 15,0 0 18 1,6-31-8-16,-6 31-22 0,0 0 0 15,0 0-31-15,0 0-2 16,0 20-10-16,-6 15 10 16,-27-1 0-16,-12 9 0 15,-3 3 0-15,-4 4 1 16,4 1 0-16,7-6-1 16,5 4 0-16,10 0 0 15,4-9 0-15,6-5 1 16,2-2-2-16,5-11 3 15,6-11-3-15,3-2 1 0,0-5-5 16,0-4-26 0,0 0-4-16,3 0 2 0,23-18-66 15,4-20-95-15</inkml:trace>
          <inkml:trace contextRef="#ctx0" brushRef="#br0" timeOffset="5015.6707">20523 4459 531 0,'0'0'28'16,"0"0"86"-16,0 0-38 15,0 0-7-15,0 0-1 16,0 0-12-16,23-40-23 0,-23 40-14 16,4 0-18-16,-4 0-1 15,0 0-4-15,0 0-1 16,0 15 5-1,-4 10 0 1,-11 8 1-16,-5 0 5 0,-2 6-4 16,0-4 0-16,-5 3 3 15,4-2-3-15,4-1 3 16,4 3-5-16,5-7 1 16,4-7-1-16,3-3 4 15,3-7-4-15,0-7 0 0,0-3 1 16,0-4 0-16,0 0 3 15,0 0 7-15,0 0 23 16,0-25 0-16,12-8-32 16,13-4-1-16,2-12-1 15,1 0 0-15,5-3-1 16,-2 4 1 0,2 12-4-16,-5 6 1 15,2 12 2-15,-7 7-1 0,2 4 1 16,-3 0-1-1,4 3 1-15,3 4 0 0,-6 0-1 16,-4 0 0-16,-4 13-4 16,-7 21-1-16,-8 13 6 15,0 2 0-15,0-3 0 0,0 4 1 16,-20-9 0-16,-2-3 0 16,-1-8 0-16,1-1 0 15,6-5 0-15,-1-6 0 16,8-5 0-16,2-4 0 15,1-3 0-15,6-1 0 16,0-5-11-16,0 0-30 0,0 0-32 16,0 0-77-16,0-32-473 15</inkml:trace>
        </inkml:traceGroup>
      </inkml:traceGroup>
    </inkml:traceGroup>
    <inkml:traceGroup>
      <inkml:annotationXML>
        <emma:emma xmlns:emma="http://www.w3.org/2003/04/emma" version="1.0">
          <emma:interpretation id="{8192352B-017C-4601-B1FF-40A5B424CFCF}" emma:medium="tactile" emma:mode="ink">
            <msink:context xmlns:msink="http://schemas.microsoft.com/ink/2010/main" type="paragraph" rotatedBoundingBox="15997,15856 19697,15796 19708,16484 16008,16543" alignmentLevel="2"/>
          </emma:interpretation>
        </emma:emma>
      </inkml:annotationXML>
      <inkml:traceGroup>
        <inkml:annotationXML>
          <emma:emma xmlns:emma="http://www.w3.org/2003/04/emma" version="1.0">
            <emma:interpretation id="{EAF221D6-98D8-4C06-8404-A08CBDA2DCDA}" emma:medium="tactile" emma:mode="ink">
              <msink:context xmlns:msink="http://schemas.microsoft.com/ink/2010/main" type="inkBullet" rotatedBoundingBox="15997,15856 16786,15843 16797,16531 16008,16543"/>
            </emma:interpretation>
            <emma:one-of disjunction-type="recognition" id="oneOf1">
              <emma:interpretation id="interp5" emma:lang="en-IN" emma:confidence="0">
                <emma:literal>D</emma:literal>
              </emma:interpretation>
              <emma:interpretation id="interp6" emma:lang="en-IN" emma:confidence="0">
                <emma:literal>d</emma:literal>
              </emma:interpretation>
              <emma:interpretation id="interp7" emma:lang="en-IN" emma:confidence="0">
                <emma:literal>A</emma:literal>
              </emma:interpretation>
              <emma:interpretation id="interp8" emma:lang="en-IN" emma:confidence="0">
                <emma:literal>B</emma:literal>
              </emma:interpretation>
              <emma:interpretation id="interp9" emma:lang="en-IN" emma:confidence="0">
                <emma:literal>+</emma:literal>
              </emma:interpretation>
            </emma:one-of>
          </emma:emma>
        </inkml:annotationXML>
        <inkml:trace contextRef="#ctx0" brushRef="#br0" timeOffset="29621.5776">14990 6036 374 0,'0'0'99'16,"0"0"-74"-16,0 0-16 16,0 0 26-16,0 0 34 0,0 0-32 15,97 11-8-15,-39-4-16 16,6-7-13-16,-2 0 6 15,-4 0-28-15,-11 0 22 16,-5-10-71-16,-9-13-65 16</inkml:trace>
        <inkml:trace contextRef="#ctx0" brushRef="#br0" timeOffset="29405.4682">15081 5880 460 0,'0'0'32'16,"0"0"7"-16,0 0 46 16,0 0-51-16,0 0-17 15,0 0 5-15,34-26 5 16,-20 17 1-16,2 2-15 0,4 2-6 15,-1 0-4-15,6 5-3 16,4 0 0-16,7 0-10 16,2 0 3-16,7 5-35 15,-3 10-80-15,-3-4 22 0</inkml:trace>
        <inkml:trace contextRef="#ctx0" brushRef="#br0" timeOffset="30122.8054">15554 5587 503 0,'0'0'3'15,"0"0"128"-15,0 0-86 16,0 0-34-16,0 0-11 15,0 0 0-15,-5-5-5 0,5 33 5 16,0 14 5-16,0 0 12 16,8 8 21-16,23-7-8 15,-1 3-12-15,-2-3-10 0,2-2 4 16,-7-6-8 0,-1-4-3-16,-7-5-2 0,-2-2 0 31,1-13 1-31,-8-1 1 0,0-5-1 15,-2-5 0-15,-4 0 10 16,0 0-4-16,0 0 14 16,0 0 14-16,0 0-17 15,0 0-17-15,-13 0 0 16,-20 0 0-16,-12 0-6 16,-3 0 6-16,-7 0-2 0,5 6 1 15,5 14-1-15,2 5-2 16,1 8-8-16,10-1-13 15,10-3-19-15,12 0-33 16,10-3-8-16,10-12-102 16</inkml:trace>
      </inkml:traceGroup>
      <inkml:traceGroup>
        <inkml:annotationXML>
          <emma:emma xmlns:emma="http://www.w3.org/2003/04/emma" version="1.0">
            <emma:interpretation id="{14E246A0-2266-48D4-B6FC-6B5174130EA2}" emma:medium="tactile" emma:mode="ink">
              <msink:context xmlns:msink="http://schemas.microsoft.com/ink/2010/main" type="line" rotatedBoundingBox="17363,15857 19697,15820 19708,16469 17373,16506"/>
            </emma:interpretation>
          </emma:emma>
        </inkml:annotationXML>
        <inkml:traceGroup>
          <inkml:annotationXML>
            <emma:emma xmlns:emma="http://www.w3.org/2003/04/emma" version="1.0">
              <emma:interpretation id="{CB7056B9-96D7-4698-AEB8-0F5B0E0B8D8C}" emma:medium="tactile" emma:mode="ink">
                <msink:context xmlns:msink="http://schemas.microsoft.com/ink/2010/main" type="inkWord" rotatedBoundingBox="17363,15857 19697,15820 19708,16469 17373,16506"/>
              </emma:interpretation>
              <emma:one-of disjunction-type="recognition" id="oneOf2">
                <emma:interpretation id="interp10" emma:lang="en-IN" emma:confidence="0">
                  <emma:literal>no</emma:literal>
                </emma:interpretation>
                <emma:interpretation id="interp11" emma:lang="en-IN" emma:confidence="0">
                  <emma:literal>n</emma:literal>
                </emma:interpretation>
                <emma:interpretation id="interp12" emma:lang="en-IN" emma:confidence="0">
                  <emma:literal>not</emma:literal>
                </emma:interpretation>
                <emma:interpretation id="interp13" emma:lang="en-IN" emma:confidence="0">
                  <emma:literal>me</emma:literal>
                </emma:interpretation>
                <emma:interpretation id="interp14" emma:lang="en-IN" emma:confidence="0">
                  <emma:literal>ns.</emma:literal>
                </emma:interpretation>
              </emma:one-of>
            </emma:emma>
          </inkml:annotationXML>
          <inkml:trace contextRef="#ctx0" brushRef="#br0" timeOffset="23191.5781">16350 5698 450 0,'0'0'45'0,"0"0"-18"16,0 0 3 0,0 0-2-16,0 0-7 15,0 0-11-15,0 0 18 16,0 0 17-16,0-88-33 16,0 86 16-16,0-4-5 15,0 6 10-15,0 0-18 16,0 0 9-16,0 0-6 15,0 0-18-15,0 0 0 0,3 0-1 16,11 6 0-16,-1 21 1 16,-4-9 2-16,-3 15-2 15,-1 0-1-15,-5 5 1 0,0 7 0 16,0-2 8-16,0 3-7 16,-8-2 7-16,2-4-6 15,3-11 2-15,0 0 0 0,3-18-3 16,0-1 0-16,0-5 2 15,0-5 3-15,0 0 6 16,0 0 15-16,0-5 22 16,0-30-39-16,9-3-7 15,4-8 0-15,-4 2-2 16,2 1-1 0,-2 2 0-16,4 9 1 15,-1 7-1-15,2 4 0 16,5 4-2-16,3 3 1 15,4 2 1-15,4 7 0 16,1 5-2-16,-1 0 1 16,-5 0 1-16,0 5-5 15,-2 12 3-15,-7 9-2 0,-2 2 2 16,-8 2-1-16,-3-1 1 0,-3 3 2 16,0 0-2-1,0-1 2-15,0 7 0 0,-6-9 2 16,-5-1-2-16,8-1 0 15,3-13 0-15,0-2 0 16,0-10 0 0,0 2 0-16,0-4 0 15,0 0 5-15,0 0 3 16,0 0-8-16,0-24-6 16,0-2-51-16,0 6-45 15,0 0 5-15,3 8-105 16</inkml:trace>
          <inkml:trace contextRef="#ctx0" brushRef="#br0" timeOffset="26184.8323">17057 5719 417 0,'0'0'51'0,"0"0"-3"16,0 0 8 0,0 0-38-16,0 0-5 15,0 0-5-15,14 0-5 16,-14 0 4-16,0 0 9 16,0-7-9-16,3 7 12 15,-3 0 10-15,0 0-13 16,0 0-8-16,0 0-3 15,0 0-4-15,0 0 0 0,3 0 1 16,-3 0 4-16,0 0 8 16,0 0 8-16,0 0-5 15,0 0-7-15,4 0-2 16,5 0-7-16,10 0-1 16,17 0 0-16,15 7 1 15,10 3 1-15,14 5 1 0,5-9-3 16,4 1 2-16,-14 6-2 15,-18-8 1-15,-24 2-1 16,-19-2 0-16,-4-5-2 16,-5 3-5-16,0 9 2 0,0-7 4 15,-30 9 0-15,-4-2 2 16,-5 3-1 0,-3-4 0-16,-7-1 0 15,-5 1 1-15,-4 0 1 16,-6 9-2-16,-5-11 0 15,-4 8 0-15,-1-5 0 16,9-1 0-16,21-1 0 16,15-5 0-16,19-5 0 15,10 0 0-15,0 0 0 0,3 0-2 16,33 0-16-16,19 0-61 16,6 0-16-16,-4 0-49 15</inkml:trace>
          <inkml:trace contextRef="#ctx0" brushRef="#br0" timeOffset="26701.852">16910 6233 201 0,'0'0'301'0,"0"0"-224"16,0 0-25-16,0 0-25 15,0 0-20-15,0 0 3 16,138-26-10 0,-83 23 7-16,-7 0-3 15,-6 3 16-15,-3 0-19 16,2 0 9-16,1 0 2 0,9 0-8 15,7 0-8-15,6 0 15 16,0 0-24-16,2 0 7 16,-9 0 2-16,-11 0-70 15,-18 0-73-15,-19 0 41 0</inkml:trace>
          <inkml:trace contextRef="#ctx0" brushRef="#br0" timeOffset="27771.7022">18258 5686 376 0,'0'0'131'15,"0"0"-45"-15,0 0 0 16,0 0-38-16,0 0-6 0,0 0-2 15,-27-34 4-15,21 18-26 16,6 2 24-16,0 2-13 16,0-1-8-16,0 0 1 15,0 5 1-15,9-4-16 16,10 10-5-16,8 2-2 0,4 0 0 16,2 0-1-16,6 14 1 31,-5 12-1-31,-7 7-4 0,-7 6 2 15,-14 11-7-15,-6 4 5 16,-3 4 4-16,-33-3 1 16,-6-14 0-16,-3-3 2 15,-7-13-1-15,4-5 0 16,1-9 1-16,-3-4-1 16,9-7 2-16,9 0 2 0,5 0-5 15,10 0 1-15,9 0 2 16,5-27 3-16,3 2-6 15,0-4-4-15,11 6 4 16,6 5 0-16,7 7 0 16,-1 2-3-16,-1 9 3 15,3 0-2-15,4 0 2 0,4 0 0 16,2 13-2-16,-3 12-5 16,1 3 5-16,-8 4 1 0,-6-6 0 15,-5-2-2 1,-2-4 3-16,1-2-5 0,6-3 5 15,10-2 0-15,7-1 0 32,11-4-20-32,8-5-91 0,7-3-8 15,-4 0-148-15</inkml:trace>
        </inkml:traceGroup>
      </inkml:traceGroup>
    </inkml:traceGroup>
    <inkml:traceGroup>
      <inkml:annotationXML>
        <emma:emma xmlns:emma="http://www.w3.org/2003/04/emma" version="1.0">
          <emma:interpretation id="{5C18DC52-DE8B-44C2-BC00-EF92B745B728}" emma:medium="tactile" emma:mode="ink">
            <msink:context xmlns:msink="http://schemas.microsoft.com/ink/2010/main" type="paragraph" rotatedBoundingBox="17002,16851 25731,16695 25746,17497 17016,17653" alignmentLevel="3"/>
          </emma:interpretation>
        </emma:emma>
      </inkml:annotationXML>
      <inkml:traceGroup>
        <inkml:annotationXML>
          <emma:emma xmlns:emma="http://www.w3.org/2003/04/emma" version="1.0">
            <emma:interpretation id="{4EB6E9BD-4D24-4870-95A3-7C9576A5E3EF}" emma:medium="tactile" emma:mode="ink">
              <msink:context xmlns:msink="http://schemas.microsoft.com/ink/2010/main" type="inkBullet" rotatedBoundingBox="17011,17373 17059,17372 17060,17413 17012,17414"/>
            </emma:interpretation>
            <emma:one-of disjunction-type="recognition" id="oneOf3">
              <emma:interpretation id="interp15" emma:lang="en-IN" emma:confidence="0">
                <emma:literal>•</emma:literal>
              </emma:interpretation>
            </emma:one-of>
          </emma:emma>
        </inkml:annotationXML>
        <inkml:trace contextRef="#ctx0" brushRef="#br0" timeOffset="33075.3316">16016 7120 347 0,'0'0'125'0,"0"0"-98"0,0 0 33 15,0 0-27-15,0 0 31 16,0 0-10-16,14-2-22 16,-14 2-16-16,0 0-11 15,0 0-3-15,0 0 0 0,0 0-2 16,0 0 0-16,0 0 0 15,0 0-3-15,-3 0 3 16,-5 5-1-16,8 1 1 16,-3-6 0-16,3 0 0 15,0 0 0-15,0 7 0 16,0-7 1 0,0 0 3-16,0 0 3 15,0 0-3-15,0 0 0 16,14 0-3-16,-5-13 6 15,-3 5-7-15,-6 1 2 0,0 7 6 16,0 0 5-16,0 0-3 16,0 0-10-16,0 0-3 15,-6 0 1-15,-11 0-4 0,5 0-16 16,5 0-8-16,1 0 0 16,6 12-48-16,0 4-12 15,13-3-37-15</inkml:trace>
      </inkml:traceGroup>
      <inkml:traceGroup>
        <inkml:annotationXML>
          <emma:emma xmlns:emma="http://www.w3.org/2003/04/emma" version="1.0">
            <emma:interpretation id="{EE66FDD3-2B25-4351-BC4D-ABE7D3C383A6}" emma:medium="tactile" emma:mode="ink">
              <msink:context xmlns:msink="http://schemas.microsoft.com/ink/2010/main" type="line" rotatedBoundingBox="17199,16848 25731,16695 25746,17497 17214,17649"/>
            </emma:interpretation>
          </emma:emma>
        </inkml:annotationXML>
        <inkml:traceGroup>
          <inkml:annotationXML>
            <emma:emma xmlns:emma="http://www.w3.org/2003/04/emma" version="1.0">
              <emma:interpretation id="{0E16DAE8-D963-430C-8C2A-9F8917C58AFA}" emma:medium="tactile" emma:mode="ink">
                <msink:context xmlns:msink="http://schemas.microsoft.com/ink/2010/main" type="inkWord" rotatedBoundingBox="17202,16982 17485,16977 17495,17487 17211,17492"/>
              </emma:interpretation>
              <emma:one-of disjunction-type="recognition" id="oneOf4">
                <emma:interpretation id="interp16" emma:lang="en-IN" emma:confidence="0">
                  <emma:literal>:</emma:literal>
                </emma:interpretation>
                <emma:interpretation id="interp17" emma:lang="en-IN" emma:confidence="0">
                  <emma:literal>=</emma:literal>
                </emma:interpretation>
                <emma:interpretation id="interp18" emma:lang="en-IN" emma:confidence="0">
                  <emma:literal>;</emma:literal>
                </emma:interpretation>
                <emma:interpretation id="interp19" emma:lang="en-IN" emma:confidence="0">
                  <emma:literal>¥</emma:literal>
                </emma:interpretation>
                <emma:interpretation id="interp20" emma:lang="en-IN" emma:confidence="0">
                  <emma:literal>F</emma:literal>
                </emma:interpretation>
              </emma:one-of>
            </emma:emma>
          </inkml:annotationXML>
          <inkml:trace contextRef="#ctx0" brushRef="#br0" timeOffset="32512.3285">16189 6793 561 0,'0'0'36'0,"0"0"-36"15,0 0-8-15,0 0 2 16,0 0 5 0,0 0 1-16,0 15-2 15,0-12 2-15,0-3 2 16,0 0 3-16,0 0 1 16,0 0 14-16,0 0 4 15,0 0-3-15,0 0 5 16,0 0 1-16,0 0-23 15,11-11-4-15,-2-9 0 0,-2 7 0 16,-4 2 0-16,0 7 0 16,-3 2 2-16,0 2 4 15,0 0-3-15,0 0 4 16,0 0-4-16,0 0-3 16,0 0 0-16,0 0-2 15,-6 0 1 1,-1 6-1-16,7 5-5 0,0 2 7 0,0-5 0 15,0 4 0-15,0-11 1 16,0 3-1-16,0-1 5 16,0-3 2-16,7 0-4 15,5 0 1-15,-2-3 6 16,-4-14-1 0,0-4 1-16,-6 1-2 0,0 8-6 15,0-2 2-15,0 9-4 16,0 5 1-16,0 0-1 15,0 0-2-15,0 0-6 16,0 0-9-16,0 0-14 16,0 11 1-16,0 9-54 15,0 0-45-15</inkml:trace>
          <inkml:trace contextRef="#ctx0" brushRef="#br0" timeOffset="33660.5816">16414 7224 509 0,'0'0'39'0,"0"0"1"16,0 0 34-16,0 0-44 0,0 0-20 15,0 0-6-15,-6-11-3 16,6 11-1-16,0 0-5 16,-3 0 3-16,0 0 2 15,1 0 0-15,-3 6 0 16,5-6 0-1,0 0 1-15,0 0 1 0,0 0 2 16,0 0 11-16,0 0 2 16,0 0-10-16,0 0 5 15,0 0-3-15,0-6-1 16,0-3-3-16,5 3 6 16,-5-5 8-16,0 6-4 15,0-3-7-15,0 6-1 16,0 2-1-16,0 0-6 15,0 0-2-15,0 0-3 16,-11 6 3-16,-2 8 2 16,7-4-3-16,6 1 3 0,0-5-3 15,0-1 3-15,0-5 0 0,3 0 3 16,16 0 2-16,3 0-4 16,1-11-1-1,-7-4-1-15,-2-1 0 0,-8 6-7 16,-3-1 6-16,0 11-12 15,-3 0-7-15,0 0-26 16,0 0-82 0,0 0-194-16</inkml:trace>
        </inkml:traceGroup>
        <inkml:traceGroup>
          <inkml:annotationXML>
            <emma:emma xmlns:emma="http://www.w3.org/2003/04/emma" version="1.0">
              <emma:interpretation id="{D91248F2-007D-43C6-AE99-2514B35D7BA3}" emma:medium="tactile" emma:mode="ink">
                <msink:context xmlns:msink="http://schemas.microsoft.com/ink/2010/main" type="inkWord" rotatedBoundingBox="18513,17051 21407,16999 21415,17416 18521,17467">
                  <msink:destinationLink direction="with" ref="{BF3C633A-27A1-4D08-BFCB-F772D2582C11}"/>
                </msink:context>
              </emma:interpretation>
              <emma:one-of disjunction-type="recognition" id="oneOf5">
                <emma:interpretation id="interp21" emma:lang="en-IN" emma:confidence="0">
                  <emma:literal>+</emma:literal>
                </emma:interpretation>
                <emma:interpretation id="interp22" emma:lang="en-IN" emma:confidence="0">
                  <emma:literal>~</emma:literal>
                </emma:interpretation>
                <emma:interpretation id="interp23" emma:lang="en-IN" emma:confidence="0">
                  <emma:literal>X</emma:literal>
                </emma:interpretation>
                <emma:interpretation id="interp24" emma:lang="en-IN" emma:confidence="0">
                  <emma:literal>*</emma:literal>
                </emma:interpretation>
                <emma:interpretation id="interp25" emma:lang="en-IN" emma:confidence="0">
                  <emma:literal>=</emma:literal>
                </emma:interpretation>
              </emma:one-of>
            </emma:emma>
          </inkml:annotationXML>
          <inkml:trace contextRef="#ctx0" brushRef="#br0" timeOffset="34668.1306">17602 6811 512 0,'0'0'33'0,"0"0"49"16,0 0-27-16,0 0-15 0,0 0 0 16,0 0 6-16,-6 0-10 15,6 0 6-15,0 0-13 16,0 0-20-1,22-10-5-15,3 2 1 16,14 3-5-16,6 5 3 16,10-7-3-16,9 7 0 15,-3 0-3-15,-10 0 10 16,-12 0-27-16,-20 0 38 16,-16 7-36-16,-3 5 26 15,-3 2-16-15,-36 8 15 0,-11 6-15 16,-11-7 16-16,-5 3-9 15,9-3 1 1,8-7-1-16,15-3 1 0,7-5 2 0,15 1-2 16,9-7 1-16,3 0 1 15,0 0 9-15,0 0-7 16,0 0 9-16,15 0 3 16,18 0-16-16,5-7 0 15,1 1 0-15,3 1 4 16,-8 5-8-16,-4 0 10 0,-2 0-12 15,-8 0 6-15,-1 0-1 16,-2 0 0-16,-5 3-1 16,-2 12 2-1,-1-10-4-15,-5 8-1 16,-4 2 5-16,0 3-4 16,-4 0 4-16,-21 2 0 15,-11 0 0-15,-12 1 0 16,-7-4 3-16,-2-3-3 15,-4-2 2-15,9-12-3 16,4 0 1-16,12 0-2 0,11 0-3 16,9 0-7-16,16-12-5 15,0-14-47-15,25 0-65 16,33 1-114-16</inkml:trace>
          <inkml:trace contextRef="#ctx0" brushRef="#br0" timeOffset="36609.1867">19906 6895 575 0,'0'0'64'0,"0"0"0"15,0 0-2-15,0 0-7 16,0 0-39-16,0 0 22 16,-12-35-5-16,12 32 8 15,0 3-20-15,0 0 22 0,0-6-16 16,12 1-16-16,21-10-4 15,2 9-7 1,7 0 2-16,-8 1 7 0,-4 5-6 16,-10 0 5-16,-11 0-8 0,-9 0-4 15,0 0-2-15,0 11 1 16,-15 15 5 0,-18 8 0-1,-9 4-3-15,-3 7 3 0,1-12 3 16,8 0-2-16,10-8-1 15,10-7 2-15,3-5-3 16,4 0 1-16,1-8-1 16,5 2 1-16,3-7 0 15,0 0 2-15,0 0-2 0,0 0 4 16,8 0-2-16,33 0 8 16,13 0-3-16,10 0 3 15,0 0-10-15,2-12-13 16,1-6-23-16,3 3-102 15,5-3-37-15,-5 0-415 16</inkml:trace>
          <inkml:trace contextRef="#ctx0" brushRef="#br0" timeOffset="35769.9051">19032 6999 631 0,'0'0'39'16,"0"0"28"-16,0 0-8 0,0 0-15 16,0 0 2-16,0 0-27 15,36-26 6-15,-1 21-16 16,0-2 4-16,3 1 2 16,4 1-13-16,0-1-1 15,3 2 2-15,1-6-1 16,2 0-2-1,-4 5 0-15,-5-8-15 16,-13 8-17-16,-13 3-21 16,-13 2-34-16,0 0-73 15,-7 0-143-15</inkml:trace>
          <inkml:trace contextRef="#ctx0" brushRef="#br0" timeOffset="36070.592">19260 6800 597 0,'0'0'51'0,"0"0"61"0,0 0-25 15,0 0-28-15,0 0-46 16,0 0-13 0,0-24 5-16,0 24-9 15,0 0 4-15,0 5 0 16,0 19 0-16,0 2 17 15,0 0-8-15,0 6 6 16,-9-3-12-16,-4 3 7 16,-1-1-3-16,-1 2-7 15,5-8 5-15,1 1-5 0,-2-1 0 16,5 0-2-16,4 1-3 16,2-13-31-16,0 0-48 15,19-8-49-15,20-5-88 16</inkml:trace>
          <inkml:trace contextRef="#ctx0" brushRef="#br0" timeOffset="35469.5459">18283 6857 400 0,'0'0'55'0,"0"0"1"31,0 0 68-31,0 0-59 16,0 0-5-16,0 0 11 0,0-26-25 16,0 26-18-16,0 0-22 15,0 0-6-15,0 0-4 16,0 3-4-16,0 14 8 15,0 9 1-15,0-1 7 16,0 3-4-16,0 3 1 0,0 7-3 16,0-10-2-16,0 2 1 15,-6-4 0-15,-1-15-1 16,7-2 1-16,0-4-1 16,0-5 0-16,0 0 7 15,0 0 9-15,0 0 17 16,0 0 6-1,3-20-22-15,13-11-12 16,3-7-5-16,1 0 0 16,-4-3 0-16,7 10 0 15,-4 6 0-15,0 1 0 0,1 10 0 16,-5 2 0-16,1 3-1 16,1 9 1-16,-1-6-1 15,3 6-3-15,4 0 3 0,2 0 0 16,3 0-1-16,-4 15-1 15,-6 8 2 1,-7 4-3-16,-11-2-4 0,0 10 8 16,0 2 0-16,-6-4 0 0,-11-2 0 15,4-11 0 1,4 0 0-16,6-7 0 0,3-8 2 16,0 0-2-16,0-5-14 15,0 0-23-15,25 0-16 16,17 0-40-16,3-5-101 15</inkml:trace>
        </inkml:traceGroup>
        <inkml:traceGroup>
          <inkml:annotationXML>
            <emma:emma xmlns:emma="http://www.w3.org/2003/04/emma" version="1.0">
              <emma:interpretation id="{D6E130DC-A559-4EDE-B3B4-312D4BE7503B}" emma:medium="tactile" emma:mode="ink">
                <msink:context xmlns:msink="http://schemas.microsoft.com/ink/2010/main" type="inkWord" rotatedBoundingBox="21969,17152 22644,17224 22620,17457 21944,17384">
                  <msink:destinationLink direction="with" ref="{9191E719-62F5-4A99-B0DD-8B673CFD9183}"/>
                </msink:context>
              </emma:interpretation>
              <emma:one-of disjunction-type="recognition" id="oneOf6">
                <emma:interpretation id="interp26" emma:lang="en-IN" emma:confidence="0">
                  <emma:literal>=0</emma:literal>
                </emma:interpretation>
                <emma:interpretation id="interp27" emma:lang="en-IN" emma:confidence="0">
                  <emma:literal>€0</emma:literal>
                </emma:interpretation>
                <emma:interpretation id="interp28" emma:lang="en-IN" emma:confidence="0">
                  <emma:literal>€00</emma:literal>
                </emma:interpretation>
                <emma:interpretation id="interp29" emma:lang="en-IN" emma:confidence="0">
                  <emma:literal>=o</emma:literal>
                </emma:interpretation>
                <emma:interpretation id="interp30" emma:lang="en-IN" emma:confidence="0">
                  <emma:literal>¥0</emma:literal>
                </emma:interpretation>
              </emma:one-of>
            </emma:emma>
          </inkml:annotationXML>
          <inkml:trace contextRef="#ctx0" brushRef="#br0" timeOffset="37220.1067">20948 6950 616 0,'0'0'88'0,"0"0"-27"16,0 0-9-16,0 0-8 0,0 0 11 16,0 0-36-16,55 0-3 15,7 0-16-15,11 0 9 16,1-6-26-16,-7 2 52 16,-9 4-70-16,-13 0 14 15,-12 0-29-15,-15 0-55 16,-8 0-44-1,-10 0-47-15</inkml:trace>
          <inkml:trace contextRef="#ctx0" brushRef="#br0" timeOffset="37405.5217">21015 7129 496 0,'0'0'119'0,"0"0"-46"16,0 0-13-1,0 0 22-15,0 0-53 16,0 0-24-16,120 0-3 0,-56 0-2 16,6 0-2-16,7 0-6 0,4 0-11 15,8 0-140-15,8-11-73 16</inkml:trace>
        </inkml:traceGroup>
        <inkml:traceGroup>
          <inkml:annotationXML>
            <emma:emma xmlns:emma="http://www.w3.org/2003/04/emma" version="1.0">
              <emma:interpretation id="{CFCE6749-B7D8-43A5-BB2D-B473AA50A98F}" emma:medium="tactile" emma:mode="ink">
                <msink:context xmlns:msink="http://schemas.microsoft.com/ink/2010/main" type="inkWord" rotatedBoundingBox="23101,16716 25003,16727 24999,17516 23096,17505"/>
              </emma:interpretation>
              <emma:one-of disjunction-type="recognition" id="oneOf7">
                <emma:interpretation id="interp31" emma:lang="en-IN" emma:confidence="0">
                  <emma:literal>(n).</emma:literal>
                </emma:interpretation>
                <emma:interpretation id="interp32" emma:lang="en-IN" emma:confidence="0">
                  <emma:literal>(a).</emma:literal>
                </emma:interpretation>
                <emma:interpretation id="interp33" emma:lang="en-IN" emma:confidence="0">
                  <emma:literal>Ca).</emma:literal>
                </emma:interpretation>
                <emma:interpretation id="interp34" emma:lang="en-IN" emma:confidence="0">
                  <emma:literal>(as).</emma:literal>
                </emma:interpretation>
                <emma:interpretation id="interp35" emma:lang="en-IN" emma:confidence="0">
                  <emma:literal>(D).</emma:literal>
                </emma:interpretation>
              </emma:one-of>
            </emma:emma>
          </inkml:annotationXML>
          <inkml:trace contextRef="#ctx0" brushRef="#br0" timeOffset="39214.1381">23249 6483 486 0,'0'0'38'15,"0"0"31"-15,0 0 5 0,0 0-44 0,0 0 3 16,0 0-13-16,-41-25-5 16,35 25-11-16,-8 8 2 15,-4 22 43-15,-11 3-4 16,-3 0-18-16,-7 0-3 15,-5 5-2-15,-3 8-12 16,3 2-1 0,5 13-2-16,14-3-1 15,16-2-5-15,9 3-1 16,0-6 4-16,37-2-4 16,15-8 3-16,9-8-3 15,6-11-2-15,-5-13-69 16,-1-2 4-16,-14-9-137 0,3 0-279 15</inkml:trace>
          <inkml:trace contextRef="#ctx0" brushRef="#br0" timeOffset="38824.245">23343 6800 613 0,'0'0'71'0,"0"0"8"0,0 0 5 15,0 0-31-15,0 0-35 16,0 0-4-16,0-7-14 16,0 7-1-16,-3 15-4 15,-13 8 10-15,0 3-5 16,-1 1 0-16,8-2 1 15,-4 1 0 1,7-8-1-16,3 2 0 16,0-12 0-16,3-3 4 15,0-5-3-15,0 0-1 16,0 0 5-16,0 0 8 16,0 0-2-16,16 0-3 15,7-18-4-15,2-10 1 0,-3-3-3 16,4-7-1-16,4-8-1 15,-2 2 0-15,5 4 0 0,-5 9 0 16,-6 10-1-16,-2 11 0 16,-7 3 1-16,-1 7 0 15,5 0-1-15,-1 0 0 16,3 0-5-16,1 12 3 16,-5 8 2-1,-2 0-4-15,1 8 5 16,-12 8 0-16,-2-5-4 15,0 7 4-15,0-10-1 0,-13 5 1 16,-6-1 1 0,-1-7-1-16,-2-1 2 0,6-4-2 15,1-12 0 1,4 2-2-16,5-2-27 0,3-8-51 16,0 0-34-1,-1 0-65-15,1 0-233 16</inkml:trace>
          <inkml:trace contextRef="#ctx0" brushRef="#br0" timeOffset="39630.9176">23900 6585 620 0,'0'0'44'16,"0"0"42"0,0 0 8-16,0 0-48 15,0 0-12-15,0 0-23 16,0-38-7-16,0 40-4 15,0 26-13-15,3 8 13 0,7 9 3 16,5 1 9-16,1 2-4 16,1 0-3-16,-1-2 0 15,-7-3-8-15,-9 3 6 0,0 0-3 16,-9 0 0-16,-27 4 2 16,-5-7-4-16,-4-2 2 15,6-4 0-15,6-11 0 16,14-13 0-16,7-5 0 15,5-3-14-15,7-5-24 16,0 0-24 0,0 0-49-16,13-17-223 15</inkml:trace>
          <inkml:trace contextRef="#ctx0" brushRef="#br0" timeOffset="38122.4091">22581 6631 546 0,'0'0'98'0,"0"0"-12"15,0 0-25-15,0 0-23 16,0 0-3-16,0 0-18 15,-19-5-15-15,0 5 3 16,-10 12-3-16,-10 11 17 16,-2 5-1-16,-7 4 0 0,-7 9 1 15,-3-2-10-15,-4 11 1 16,12-9-8-16,3 7-2 16,22-7 0-16,19-3 0 15,6 0 4-15,26-5-1 16,35 0 0-16,16-10-2 15,10-8 8 1,2-15-5-16,-5 0 0 16,-10 0-8-16,-13-20 7 15,-19-18-21-15,-9-8 31 16,-14-12-22-16,-13-6 17 0,-6 0-16 16,0 1 15-16,-3 5-14 15,-29 12 13-15,-4 3-14 16,1 15 13-16,0 15-10 0,2 5-16 15,-1 8-36-15,-8 0-122 16,6 19-4-16,8 8-314 16</inkml:trace>
        </inkml:traceGroup>
        <inkml:traceGroup>
          <inkml:annotationXML>
            <emma:emma xmlns:emma="http://www.w3.org/2003/04/emma" version="1.0">
              <emma:interpretation id="{E2487A29-5000-43E7-B3DF-D8E83CF52BDA}" emma:medium="tactile" emma:mode="ink">
                <msink:context xmlns:msink="http://schemas.microsoft.com/ink/2010/main" type="inkWord" rotatedBoundingBox="25730,17425 25744,17425 25745,17440 25730,17441"/>
              </emma:interpretation>
            </emma:emma>
          </inkml:annotationXML>
          <inkml:trace contextRef="#ctx0" brushRef="#br0" timeOffset="39831.4069">24715 7161 827 0,'0'0'33'0,"0"0"31"16,0 0-61-16,0 0-3 15,0 0-56 1,0 0-101-16</inkml:trace>
        </inkml:traceGroup>
      </inkml:traceGroup>
    </inkml:traceGroup>
  </inkml:traceGroup>
</inkml:ink>
</file>

<file path=ppt/ink/ink11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1-05-17T06:40:21.539"/>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B8D9F9A7-F1F2-4520-8660-0ABF3D2BDAFB}" emma:medium="tactile" emma:mode="ink">
          <msink:context xmlns:msink="http://schemas.microsoft.com/ink/2010/main" type="inkDrawing" rotatedBoundingBox="30864,7570 30869,7518 30884,7520 30879,7571" shapeName="Other"/>
        </emma:interpretation>
      </emma:emma>
    </inkml:annotationXML>
    <inkml:trace contextRef="#ctx0" brushRef="#br0">3158 1581 443 0,'0'0'9'0,"0"0"-9"16,0 0-5-16,0 0-13 15,0 0 15-15,0 0-7 16,-5 52-37-16</inkml:trace>
  </inkml:traceGroup>
</inkml:ink>
</file>

<file path=ppt/ink/ink119.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9.7093" units="1/cm"/>
          <inkml:channelProperty channel="Y" name="resolution" value="39.58763" units="1/cm"/>
          <inkml:channelProperty channel="T" name="resolution" value="1" units="1/dev"/>
        </inkml:channelProperties>
      </inkml:inkSource>
      <inkml:timestamp xml:id="ts0" timeString="2021-05-17T05:09:59.511"/>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5ED7EC93-C432-480D-9603-494E5544A8B4}" emma:medium="tactile" emma:mode="ink">
          <msink:context xmlns:msink="http://schemas.microsoft.com/ink/2010/main" type="inkDrawing" rotatedBoundingBox="1108,18423 1123,18423 1123,18438 1108,18438" shapeName="Other"/>
        </emma:interpretation>
      </emma:emma>
    </inkml:annotationXML>
    <inkml:trace contextRef="#ctx0" brushRef="#br0">93 8158 0</inkml:trace>
  </inkml:traceGroup>
</inkml:ink>
</file>

<file path=ppt/ink/ink1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1-05-10T09:22:03.558"/>
    </inkml:context>
    <inkml:brush xml:id="br0">
      <inkml:brushProperty name="width" value="0.06667" units="cm"/>
      <inkml:brushProperty name="height" value="0.06667" units="cm"/>
      <inkml:brushProperty name="fitToCurve" value="1"/>
    </inkml:brush>
    <inkml:brush xml:id="br1">
      <inkml:brushProperty name="width" value="0.06667" units="cm"/>
      <inkml:brushProperty name="height" value="0.06667" units="cm"/>
      <inkml:brushProperty name="color" value="#3165BB"/>
      <inkml:brushProperty name="fitToCurve" value="1"/>
    </inkml:brush>
    <inkml:brush xml:id="br2">
      <inkml:brushProperty name="width" value="0.06667" units="cm"/>
      <inkml:brushProperty name="height" value="0.06667" units="cm"/>
      <inkml:brushProperty name="color" value="#ED1C24"/>
      <inkml:brushProperty name="fitToCurve" value="1"/>
    </inkml:brush>
    <inkml:brush xml:id="br3">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BD9D395E-9909-455C-BD96-CF86F84F3206}" emma:medium="tactile" emma:mode="ink">
          <msink:context xmlns:msink="http://schemas.microsoft.com/ink/2010/main" type="writingRegion" rotatedBoundingBox="1873,3053 33447,3322 33322,17967 1748,17698"/>
        </emma:interpretation>
      </emma:emma>
    </inkml:annotationXML>
    <inkml:traceGroup>
      <inkml:annotationXML>
        <emma:emma xmlns:emma="http://www.w3.org/2003/04/emma" version="1.0">
          <emma:interpretation id="{3773927F-F49E-41AB-AF43-A6B88018AE6B}" emma:medium="tactile" emma:mode="ink">
            <msink:context xmlns:msink="http://schemas.microsoft.com/ink/2010/main" type="paragraph" rotatedBoundingBox="16571,2459 32400,4969 32163,6461 16334,3951" alignmentLevel="3"/>
          </emma:interpretation>
        </emma:emma>
      </inkml:annotationXML>
      <inkml:traceGroup>
        <inkml:annotationXML>
          <emma:emma xmlns:emma="http://www.w3.org/2003/04/emma" version="1.0">
            <emma:interpretation id="{9B7C2453-E93F-45FC-98F9-C982CAC0ABF7}" emma:medium="tactile" emma:mode="ink">
              <msink:context xmlns:msink="http://schemas.microsoft.com/ink/2010/main" type="line" rotatedBoundingBox="16571,2459 32400,4969 32163,6461 16334,3951"/>
            </emma:interpretation>
          </emma:emma>
        </inkml:annotationXML>
        <inkml:traceGroup>
          <inkml:annotationXML>
            <emma:emma xmlns:emma="http://www.w3.org/2003/04/emma" version="1.0">
              <emma:interpretation id="{55320554-52C1-4548-A64E-94B20EC2C7C4}" emma:medium="tactile" emma:mode="ink">
                <msink:context xmlns:msink="http://schemas.microsoft.com/ink/2010/main" type="inkWord" rotatedBoundingBox="16571,2459 23121,3498 22894,4924 16345,3886"/>
              </emma:interpretation>
              <emma:one-of disjunction-type="recognition" id="oneOf0">
                <emma:interpretation id="interp0" emma:lang="en-IN" emma:confidence="0">
                  <emma:literal>Parastriate</emma:literal>
                </emma:interpretation>
                <emma:interpretation id="interp1" emma:lang="en-IN" emma:confidence="0">
                  <emma:literal>parastriate</emma:literal>
                </emma:interpretation>
                <emma:interpretation id="interp2" emma:lang="en-IN" emma:confidence="0">
                  <emma:literal>Parastate</emma:literal>
                </emma:interpretation>
                <emma:interpretation id="interp3" emma:lang="en-IN" emma:confidence="0">
                  <emma:literal>parastate</emma:literal>
                </emma:interpretation>
                <emma:interpretation id="interp4" emma:lang="en-IN" emma:confidence="0">
                  <emma:literal>Dataspace</emma:literal>
                </emma:interpretation>
              </emma:one-of>
            </emma:emma>
          </inkml:annotationXML>
          <inkml:trace contextRef="#ctx0" brushRef="#br0">-2327-5250 507 0,'0'0'32'15,"0"0"33"1,0 0 15-16,0 0-27 0,0 0 5 16,0 0-16-16,0 0-4 15,0 0 0-15,0-57-3 16,4 57-13-16,-4 0-9 15,0 0-12-15,0 0-1 16,0 25-3-16,0 13 3 16,0 13 1-16,0 0 1 15,0 4-1-15,0-2 1 16,-6-3 0-16,1-5-1 16,0-5-1-16,2-10 0 0,3-8 1 15,-3-10-2-15,3-10 4 16,0-2-3-16,0 0 0 15,-3 0-27-15,3-24-31 16,-2-14-166-16</inkml:trace>
          <inkml:trace contextRef="#ctx0" brushRef="#br0" timeOffset="1011.9796">-1607-4992 481 0,'0'0'10'0,"0"0"7"15,0 0 40-15,0 0-20 16,0 0-9-16,0 0 13 15,19-55-8-15,-19 51-3 16,0 4 9-16,0 0-12 16,0 0-15-16,0 0-12 15,0 0-2-15,-11 0-2 16,-13 0 3-16,-13 17 0 16,-8 6 1-16,-3 8 0 0,2-3 4 15,7 3 0-15,7 2 1 16,6 2-2-16,10 3 2 15,10-1-1-15,6-5 1 16,6 2-2-16,36-12 2 16,13-10 3-16,18-12 1 15,-2 0-5-15,-7-17-1 16,-13-14 0-16,-17-4-2 16,-15-5 3-16,-12-3-3 15,-7-3-1-15,0 0 11 16,0 6 9-16,-5 9-1 15,0 13 13-15,-1 9-5 16,6 5-4-16,0 4-11 16,0 0-12-16,0 0-2 15,0 0-8-15,0 11 1 0,0 15 5 16,-2 14 4-16,2 10 1 16,0 6 0-16,0 2 0 15,0-4-1-15,0-6 0 16,0-10-7-16,0-13-8 15,18-12-14-15,12-13-1 16,9 0-16-16,4-36-91 16,-1-14-104-16</inkml:trace>
          <inkml:trace contextRef="#ctx0" brushRef="#br0" timeOffset="1305.7486">-1236-5245 660 0,'0'0'44'15,"0"0"28"-15,0 0 15 16,0 0-52-16,0 0-1 16,0 0 7-16,25-83-6 15,-25 83-30-15,2 0-5 16,3 23-8-16,4 19 6 16,0 16 2-16,5 5 9 15,-3 9-2-15,-1-1-1 16,-4-4-5-16,-6-1-1 15,0-4 0-15,0-5 1 0,0-8-1 16,0-12 0 0,0-17-1-16,0-11-29 0,0-9-12 15,0-4-13-15,3-34 9 16,8-20-171-16,-2-14-293 16</inkml:trace>
          <inkml:trace contextRef="#ctx0" brushRef="#br0" timeOffset="2039.3288">-1280-5036 592 0,'0'0'85'0,"0"0"-37"15,0 0-21-15,0 0-22 16,0 0-5-16,0 0-1 16,-56 23-1-16,66-9 2 0,30-5 3 15,14 1 2-15,6-8-5 16,7-2-7-16,-1 0-14 15,-4 0-6-15,-7-16 9 16,-13-1 14-16,-8 1 4 16,-12 1 2-16,-9 8 1 15,-7 3 13-15,-4 1 1 16,-2 3-2-16,3-3-5 16,4 3-4-16,9 0 0 15,9 0-3-15,7 0 9 16,5 0-2-16,2 3 3 15,-2 0-6-15,-2-1-1 16,-8-2 2-16,-6 0-6 16,-10 0 10-16,-9 0 9 15,-2 0 15-15,3 0 0 0,-3 0-5 16,0-2-11-16,0-10-20 16,0 1 1-16,0 2 0 15,0 3 1-15,-8 1-1 16,-8 5-1-16,-8 0-4 15,-11 2-1-15,-15 25 4 16,-8 6-3-16,-1 5 4 16,9 1 0-16,15 5 1 15,11-4-1-15,17-2 2 16,7-7-2-16,0-5 0 16,23-5 0-16,28-13 0 15,13-8-1-15,2 0 0 0,1-22-2 16,-18-8 3-16,-14-9 0 15,-13-1 1-15,-6-6-1 16,-6-4 2-16,-2 4 0 16,-3 7 4-16,-2 13 3 15,-3 12 11-15,0 10-2 16,0 4-11-16,0 0-7 16,0 0-12-16,0 14 3 15,-3 14 7-15,-4 5 2 16,1 13-2-16,6 2 2 15,0 4 1-15,0 2-1 16,0-4-14-16,18-10-22 16,12-7-5-16,13-14-12 0,22-12-39 15,17-7-34 1,10-14-428-16</inkml:trace>
          <inkml:trace contextRef="#ctx0" brushRef="#br0" timeOffset="2493.0211">373-5090 593 0,'0'0'91'16,"0"0"-69"-16,0 0 33 16,0 0-5-16,0 0-22 0,0 0-13 15,-48-11-5-15,32 11-1 16,5 0-3-16,-1 0 6 15,-7 0 0-15,0 7-2 16,0 5-1-16,3 0-2 16,6 2-7-16,8-5 4 15,-1 4-4-15,3-4 0 16,0 3 3-16,3 0 0 16,20-1-2-16,12-1 2 15,8 0 4-15,7-3-3 16,3 3-2-16,-8-4-1 15,-13 3 2-15,-16-1-3 16,-11 1-8-16,-5 3 7 0,0 2-4 16,-15 8 0-1,-17-4 5-15,-6 2 2 0,-2-9 3 16,6-2-3-16,4-9 0 16,4 0 2-16,-3 0 0 15,3-25-4-15,1-4-1 16,15 1-34-16,10-3-56 15,0 2-93-15,31-1-148 16</inkml:trace>
          <inkml:trace contextRef="#ctx0" brushRef="#br0" timeOffset="3255.6569">514-5107 660 0,'0'0'84'16,"0"0"-50"-16,0 0-15 16,0 0-18-16,0 0-1 15,0 0 0-15,-5 4 2 16,42 5 24-16,13 0-1 16,3 0-7-16,0-6-12 0,-5 3-3 15,-2-4-3-15,-7 0 1 16,-2 2 0-16,8 4-1 15,0 1 1-15,5 1 7 16,1-3-4-16,-3 2 2 16,-5 3-2-16,-12 0 0 15,-7 2-4-15,-10 3 3 16,-14 0-3-16,0 3-8 16,0 7 7-16,-25 0 1 15,-1-6 2-15,2-5 1 16,5-9-1-16,12-7 3 15,-2 0-3-15,4 0 4 16,-3-4 1-16,0-21 3 16,6-13 2-16,2-7-8 15,0-4-4-15,5 2 0 0,19 5 0 16,0 11-4-16,-3 6 4 16,3 12 1-16,-5-1-1 15,4 10-1-15,2 2-6 16,-4-1-8-16,2 3-8 15,-4 0-35-15,-8 0-47 16,-9 3-72-16,-2 13-77 16</inkml:trace>
          <inkml:trace contextRef="#ctx0" brushRef="#br0" timeOffset="2770.9913">805-5436 739 0,'0'0'22'0,"0"0"25"15,0 0 22-15,0 0-26 16,0 0-31-16,0 0-12 16,0-15 0-16,0 52-6 15,0 15 6-15,0 14 6 16,0 8 4-16,0-1 27 16,0-4-33-16,0-7-2 15,0-5 0-15,0-7-2 16,0-9 2-16,0-9-1 15,0-9-1-15,0-17-8 16,0-4-36-16,0-2-47 16,3-2-23-16,5-31-153 0</inkml:trace>
          <inkml:trace contextRef="#ctx0" brushRef="#br0" timeOffset="3727.317">1531-5142 717 0,'0'0'66'0,"0"0"4"16,0 0 3-16,0 0-27 16,0 0-26-16,0 0-2 15,0-48-8-15,0 48-10 16,0 0-10-16,-3 27 3 16,-5 6 7-16,-6 12 0 15,4-5 1-15,-1 4 2 16,4-6-3-16,1-7-2 15,3 0 2-15,3-14 0 16,0-3 2-16,0-8-4 16,27-6-2-16,1 0-1 0,7-5 0 15,-3-19 1-15,-5-4 4 16,-4-8-1-16,-9-3 1 16,-3-7-1-16,-6 3 2 15,-3 10 2-15,1 17 9 16,-3 6 12-16,0 10-7 15,0 0-4-15,0 0-13 16,0 0-2-16,0 0-7 16,0 17 3-16,0 16 2 15,0 2 5-15,0 6-2 16,0-3 2-16,0-2 2 16,0-5-3-16,9-2-29 0,4-11-18 15,8-9 0 1,16-7-38-16,9-2-45 0,9-15-147 15</inkml:trace>
          <inkml:trace contextRef="#ctx0" brushRef="#br0" timeOffset="3993.4259">2069-5145 767 0,'0'0'94'0,"0"0"-42"15,0 0 1-15,0 0-13 16,0 0-25-16,0 0-8 15,-24-15-2-15,22 15 2 16,-12 0-7-16,-4 11-2 0,-9 17-2 16,-2 6 4-16,7 6 0 15,4 0 0-15,13-6 0 16,2 1 0-16,3-1-2 16,0-5 2-16,3-9-5 15,24-5-15-15,10-13-1 16,16-2-17-16,13-6-26 15,1-28-84-15,-4-12-109 16</inkml:trace>
          <inkml:trace contextRef="#ctx0" brushRef="#br0" timeOffset="4246.2571">2433-5374 664 0,'0'0'93'15,"0"0"12"-15,0 0-27 0,0 0-23 16,0 0 1-16,0 0-11 15,8-66-20-15,-8 66-24 16,0 6-1-16,0 23-10 16,0 16 10-16,-5 10 0 15,-2 6 1-15,0 9 0 16,0-1 0-16,1-2 0 16,1-7-1-16,0-6 0 15,1-10-18-15,2-11-13 16,2-12-26-16,0-14-15 15,0-7-62-15,18-2-39 16,12-32-242-16</inkml:trace>
          <inkml:trace contextRef="#ctx0" brushRef="#br0" timeOffset="5452.5736">2289-5116 86 0,'0'0'633'15,"0"0"-546"-15,0 0-31 16,0 0-25-16,0 0-19 15,0 0-10-15,-117-29-1 16,123 29-1-16,20 0 0 16,20 0 0-16,9 8 2 15,12-4-2-15,2-4-32 16,-5 0-33-16,-7 0 33 16,-9 0 23-16,-11 0 5 0,-12 0 4 15,-13 0 3 1,-8 0 12-16,-4 0 42 0,0 0-11 15,0 0-23-15,0 0 2 16,0 0-9-16,0 0-10 16,0 0-6-16,0 9-1 15,-4 13-8-15,-17 10 6 16,-8 1 3-16,-2 5 2 16,2-5 6-16,8 3-4 15,5 0-1-15,9-2 1 16,7-5-4-16,0-4 1 15,25-8-1-15,17-9 0 16,8-8 0-16,9 0-1 16,-6-10-9-16,-8-21 4 15,-5-3 4-15,-5-4 2 0,-9-8 1 16,-4 2 0-16,-4-2 4 16,-8 12 6-16,-4 13 5 15,-3 12 15-15,-3 6 5 16,0 3-13-16,0 0-23 15,0 0-1-15,0 12-11 16,0 17 10-16,0 3 2 16,-9 6 0-16,7-3-2 15,-1 3 2-15,3 4 2 16,0-8-2-16,0-5-2 0,19-2-30 16,5-16-3-1,11-6 0-15,7-5 3 0,6-5 1 16,-4-26-17-16,-3-8 6 15,-12-6 33-15,-10-8 3 16,-9-2 6-16,-4 4 0 16,-4 2 0-16,-2 14 19 15,0 11 20-15,0 13-4 16,-2 6-12-16,-7 5-14 16,-2 0-3-16,4 0-3 15,-1 0-3-15,2 0 1 16,4 5 3-16,-1 1-4 15,3 3-4-15,0-3 4 16,0 3 0-16,24-6 4 16,12-3 0-16,15 0 3 0,8 0-2 15,5 0-3-15,-1 0 0 16,-13 0 0-16,-13-3-1 16,-17 3 5-16,-13 0 7 15,-7 0-1-15,0 0-9 16,0 0-3-16,0 5 0 15,-16 21 2-15,-5 6 9 16,1 1-3-16,4 5-2 16,0-5-2-16,4-1-2 15,10-4 0-15,2-8 1 16,0-1-1-16,11-6 1 16,24-8-1-16,4-2-2 0,9-3-2 15,7 0-16 1,-7-10 1-16,-3-14 0 0,-10-5 11 15,-6-6 3-15,-5-5 2 16,0-11-1-16,-3-1 2 16,-3 2 0-16,1 12 2 15,-8 14-1-15,-6 15 7 16,-5 6 10-16,0 3 1 16,0 0-19-16,0 0-6 15,-16 18-5-15,-19 13 11 16,-4 12-2-16,-14 3 2 15,5 3 7-15,6-3 4 16,10-6-5-16,16-8-2 0,13-3 3 16,3-8-4-1,5-2 0-15,32-4 0 0,27-9-3 16,19-6-20-16,15 0-36 16,6-11-30-16,-9-18-93 15,-24-4-196-15</inkml:trace>
          <inkml:trace contextRef="#ctx0" brushRef="#br0" timeOffset="405.9484">-2385-5270 622 0,'0'0'65'0,"0"0"-15"0,0 0 37 16,0 0-45-16,0 0-26 16,0 0-6-16,21-44-5 15,9 41-2-15,4 3-1 16,8 0-1-16,9 0 1 15,3 16-2-15,6 13 0 16,-5 4-2-16,-4 3-1 16,-13 4 2-16,-15 1-2 15,-11-1 0-15,-12 4 3 16,0-2-10-16,-14 1 9 16,-27-1 1-16,-8 3 8 15,-1-9 7-15,7-3-9 0,6-10-1 16,16-13-3-16,5-5 1 15,2-5-3-15,-4 0 0 16,-7-12-5-16,2-9-47 16,7-2-54-16,16-2-38 15,8 1-108-15</inkml:trace>
        </inkml:traceGroup>
        <inkml:traceGroup>
          <inkml:annotationXML>
            <emma:emma xmlns:emma="http://www.w3.org/2003/04/emma" version="1.0">
              <emma:interpretation id="{57BEFAF5-DB50-446A-858F-B664089B51DC}" emma:medium="tactile" emma:mode="ink">
                <msink:context xmlns:msink="http://schemas.microsoft.com/ink/2010/main" type="inkWord" rotatedBoundingBox="27776,4258 32397,4990 32163,6461 27543,5728"/>
              </emma:interpretation>
              <emma:one-of disjunction-type="recognition" id="oneOf1">
                <emma:interpretation id="interp5" emma:lang="en-IN" emma:confidence="0">
                  <emma:literal>rederived)</emma:literal>
                </emma:interpretation>
                <emma:interpretation id="interp6" emma:lang="en-IN" emma:confidence="0">
                  <emma:literal>rederived</emma:literal>
                </emma:interpretation>
                <emma:interpretation id="interp7" emma:lang="en-IN" emma:confidence="0">
                  <emma:literal>rederives)</emma:literal>
                </emma:interpretation>
                <emma:interpretation id="interp8" emma:lang="en-IN" emma:confidence="0">
                  <emma:literal>wearied)</emma:literal>
                </emma:interpretation>
                <emma:interpretation id="interp9" emma:lang="en-IN" emma:confidence="0">
                  <emma:literal>rederived))</emma:literal>
                </emma:interpretation>
              </emma:one-of>
            </emma:emma>
          </inkml:annotationXML>
          <inkml:trace contextRef="#ctx0" brushRef="#br0" timeOffset="24729.9162">8766-3127 535 0,'0'0'86'0,"0"0"-42"16,0 0 5-16,0 0-22 15,0 0-3-15,0 0-1 16,0 4-2-16,0-1 3 16,2 0-4-16,9 0 0 15,8 6-7-15,8 5-7 16,7 3-4-16,3 3 1 15,0 4 0-15,2 1-1 16,-7 2-2-16,-5-6 0 16,-8-2 4-16,-9 0-1 15,-4-5-1-15,-4-1-1 16,1-4 6-16,-3-3-6 0,2-6 7 16,1 0-3-1,-3 0 1-15,3 0 3 0,2 0 5 16,9 0 17-16,4-6 9 15,3-9-17-15,0-6 4 16,-2-1-12-16,-1-4 9 16,4-2-13-16,4-7-10 15,6-7 3-15,8-3-4 16,8-3 2-16,0 4-5 16,-5 9-2-16,-12 14 5 15,-15 6 0-15,-8 11-14 16,-8 4-48-16,0 0-63 15,-34 0-147-15</inkml:trace>
          <inkml:trace contextRef="#ctx0" brushRef="#br1" timeOffset="140228.6274">10223-3315 519 0,'0'0'55'16,"0"0"5"-16,0 0-15 15,0 0-1-15,0 0 9 16,0 0-7-16,0 0-9 16,0-32-6-16,0 32-12 15,0 0-6-15,0 0 8 0,0 0-7 16,0 0-5-16,0-2-2 16,0 2-5-16,-8 0 0 15,-6 0-4-15,-7 19 2 16,0 10-1-16,-8 9 1 15,-3 5 3-15,1 2-3 16,-7 5 0-16,3-1 3 16,7-3 1-16,6 0-4 15,14-5 0-15,8-1 1 16,0-2-1-16,5-2 2 16,22-6 0-16,10-12-2 15,9-14-19-15,7-4-21 0,7-9-35 16,-3-24-80-16,-10-2-90 15</inkml:trace>
          <inkml:trace contextRef="#ctx0" brushRef="#br1" timeOffset="140874.5223">10644-3378 532 0,'0'0'83'0,"0"0"-9"0,0 0 17 16,0 0-41-16,0 0 4 15,0 0-17-15,23-21-27 16,-23 21 2-16,0 0-12 16,2 0-4-16,0 10 4 15,1 13 2-15,-3 5-1 16,0 11 6-16,0 6-6 16,0 9 1-16,0 5-2 15,-3 0 6-15,-13-1-6 16,0-6 0-16,3-3 15 0,6-12-15 15,2-11 0-15,5-6 1 16,0-11-1-16,0-4-8 16,0-5 8-16,0 0 0 15,0 0 2-15,0-7-1 16,0-22-1-16,0-7-16 16,0-2-1-16,0 0 16 15,0 5-7-15,-9 6 8 16,2 7 0-16,-7 12-1 15,-2-2-5-15,-5 8 3 16,-8 2 2-16,-11 0-4 16,0 0-1-16,0 0 6 15,6 0 5-15,4 14-5 0,9 3-8 16,8 2 3-16,8 2 5 16,5-2 8-16,0 4-8 15,16 0 0-15,16-2 3 16,2-7 0-16,6-3-3 15,3-7-57-15,1-4-43 16,7-4-61-16</inkml:trace>
          <inkml:trace contextRef="#ctx0" brushRef="#br1" timeOffset="141358.229">10868-3089 711 0,'0'0'76'0,"0"0"-21"0,0 0-38 16,0 0-16-16,0 0 0 16,0 0-1-16,0 10 0 15,3-7 0-15,7-1 3 16,3-2 1-16,8 0 5 16,4 0-9-16,-2 0-8 15,-2 0-17-15,-2-2 12 16,-8-11 11-16,-9 2 0 15,-2-3 1-15,0-6-5 16,0 6-2-16,-10-1 7 16,-8 5 1-16,-7 6 5 15,9 4 3-15,-5 0 1 16,3 0 4-16,-3 0-3 0,-1 19-7 16,-4 8-1-16,1 5 0 15,-1 7 4-15,6-1 4 16,1 2-8-16,6-5 5 15,10-7-5-15,3-10 2 16,0-3 1-16,10-10 3 16,27-5-5-16,17 0-3 15,6-22-8-15,2-9-74 16,-7 0-49-16,-15 1-90 16</inkml:trace>
          <inkml:trace contextRef="#ctx0" brushRef="#br1" timeOffset="141954.6056">11207-3224 679 0,'0'0'36'15,"0"0"3"-15,0 0 5 16,0 0-38-16,0 0-1 16,0 0 2-16,0-3-7 15,0 3 1-15,4 9-4 0,8 3 6 16,-1 0-1-16,3 0-2 16,-1 2 3-16,0-4-1 15,3 0-1-15,-3-6 0 16,-4 1 7-16,-4-5 4 15,-5 0 6-15,0 0-11 16,0 0-3-16,0 0-1 16,2 5-3-16,6 4-4 15,3 4 1-15,2 0 2 16,-2 1 1-16,-3-1 2 16,-6 1-2-16,1-1-2 15,-3 1 1-15,0 1 0 16,0-2-3-16,-21 2 4 15,-3-5 2-15,-3-4 6 0,11-1-3 16,6-5-2-16,4 0 5 16,1 0 11-16,0-9 2 15,-3-14-15-15,5-2-5 16,1 4 1-16,2-1-1 16,0 4 0-16,0 0-1 15,13-4 2-15,8-1-2 16,5-2 3-16,4-2-3 15,4 3 2-15,1-3-1 16,-3 0 2-16,0 2 3 16,-7 8-6-16,-5 4 1 15,-10 7 0-15,-8 3-1 16,-2 3-11-16,0 0-44 0,0 0-38 16,0 22-39-1,-9 11 32-15,-7-1-42 0</inkml:trace>
          <inkml:trace contextRef="#ctx0" brushRef="#br1" timeOffset="142240.0155">11664-3287 693 0,'0'0'57'16,"0"0"48"-16,0 0-47 0,0 0-44 15,0 0-10-15,0 0-4 16,9-10-2-16,-5 27-10 16,1 8 12-16,2 6 2 15,-3-1 0-15,-4 6-1 16,0-3 2-16,0 1-2 16,0-5 2-16,0-3-2 15,0-6 2-15,0-7-3 16,0-5-7-16,0-8-48 15,0 0-64-15,0-17-29 16</inkml:trace>
          <inkml:trace contextRef="#ctx0" brushRef="#br1" timeOffset="142418.0146">11645-3485 772 0,'0'0'65'16,"0"0"17"-16,0 0-23 15,0 0-44-15,0 0-15 16,0 0 0-16,-2-36-8 16,2 36-19-16,0 6-47 15,0 21 26-15,11 5-55 16,-6 4-115-16</inkml:trace>
          <inkml:trace contextRef="#ctx0" brushRef="#br1" timeOffset="142802.7033">11802-3213 643 0,'0'0'88'16,"0"0"21"-16,0 0-27 16,0 0-25-16,0 0-5 15,0 0-26-15,13-19-21 16,-13 19 0-16,5 0-10 15,1 8 2-15,-1 16-6 16,9 8 9-16,-4-1 0 16,1 1 0-16,5-6 0 15,-9-5 0-15,4-4-20 16,-2-7 12-16,-2-6-18 0,-2 1 3 16,-1-5 23-16,3 0 0 15,4-5 4-15,5-19 2 16,3-4-4-16,-1-3-1 15,-2-3 0-15,-6 1 1 16,1 4-1-16,-6 6 0 16,-2 10-1-16,0 6-4 15,0 5-19-15,4 2-48 16,9 0-126-16,0 0-277 16</inkml:trace>
          <inkml:trace contextRef="#ctx0" brushRef="#br1" timeOffset="143244.3729">12348-3200 742 0,'0'0'59'16,"0"0"-15"-16,0 0-18 15,0 0-16-15,0 0 11 16,0 0-11-16,57 0-6 15,-36 0-4-15,-5 0-7 16,-5 0-3-16,1-3 5 16,0-12-7-16,4-5-23 15,-3 0 2-15,-3-6-1 0,1 1 30 16,-6 6 4-16,-3 3 1 16,-2 9 22-16,0 2-1 15,0 2-2-15,0 3-7 16,-23 0-9-16,-7 0-1 15,-11 0 1-15,-10 15 7 16,6 9-6-16,-3 12 6 16,3 4-3-16,5 4-1 15,5 2-3-15,12-6 3 16,12-11-6-16,11-4-1 16,0-4 5-16,13-4-5 15,24-5 2-15,16-7 3 16,14-5-5-16,4 0-39 15,7-15-40-15,-7-16-69 0,-7-3-97 16</inkml:trace>
          <inkml:trace contextRef="#ctx0" brushRef="#br1" timeOffset="143767.5643">12954-3601 660 0,'0'0'124'16,"0"0"-61"-16,0 0-51 15,0 0-12-15,0 0-7 16,0 0 7-16,0 42 12 0,3-9-11 16,10 5 23-16,-2 5-19 15,-3 3 9-15,-6 4-3 16,-2 2-5-16,0 3-12 15,0-2 6-15,-16-8 0 16,-5-9 9-16,8-10-9 16,3-11-3-16,6-8-4 15,4-7 0-15,0 0 7 16,0 0 8-16,0-10-2 16,0-19-6-16,0-2-6 15,0-2-7-15,0 2 9 16,0 2 2-16,0 10 2 0,0 6 0 15,-7 3 6 1,-4 6-6-16,-5 3-1 0,-10 1-2 16,-9 0 2-16,1 5 1 15,-3 16 1-15,-1 5 3 16,9 3-4-16,5 5-3 16,12-4 3-16,12-4 2 15,0-3 2-15,20-9-4 16,28-8-7-16,15-4-27 15,12-2-92-15,-6-4-171 16</inkml:trace>
          <inkml:trace contextRef="#ctx0" brushRef="#br1" timeOffset="144075.7398">13251-3722 725 0,'0'0'35'16,"0"0"36"-16,0 0-47 16,0 0-24-16,0 0-15 15,0 0 14-15,64 72 1 0,-30-29 1 16,1 5 4-1,-1 3-4-15,-2 5 4 0,-2 7-3 16,-12 6-2-16,-10 2 0 16,-8 1 3-16,-8 5 0 15,-31-4-3-15,-20-3-3 16,-15-5 3-16,-8-11-1 16,-6-9-19-16,1-18-35 15,7-23-121-15</inkml:trace>
        </inkml:traceGroup>
      </inkml:traceGroup>
    </inkml:traceGroup>
    <inkml:traceGroup>
      <inkml:annotationXML>
        <emma:emma xmlns:emma="http://www.w3.org/2003/04/emma" version="1.0">
          <emma:interpretation id="{486B5F42-5EBE-4C96-AABD-BE1221C610FC}" emma:medium="tactile" emma:mode="ink">
            <msink:context xmlns:msink="http://schemas.microsoft.com/ink/2010/main" type="paragraph" rotatedBoundingBox="8028,5268 17001,5515 16950,7357 7977,7110" alignmentLevel="2"/>
          </emma:interpretation>
        </emma:emma>
      </inkml:annotationXML>
      <inkml:traceGroup>
        <inkml:annotationXML>
          <emma:emma xmlns:emma="http://www.w3.org/2003/04/emma" version="1.0">
            <emma:interpretation id="{A2C6A543-E19C-4E35-9852-7BB3EAA550B7}" emma:medium="tactile" emma:mode="ink">
              <msink:context xmlns:msink="http://schemas.microsoft.com/ink/2010/main" type="line" rotatedBoundingBox="8028,5268 17001,5515 16950,7357 7977,7110"/>
            </emma:interpretation>
          </emma:emma>
        </inkml:annotationXML>
        <inkml:traceGroup>
          <inkml:annotationXML>
            <emma:emma xmlns:emma="http://www.w3.org/2003/04/emma" version="1.0">
              <emma:interpretation id="{7DFE947D-3203-424A-9591-26B6955BA73F}" emma:medium="tactile" emma:mode="ink">
                <msink:context xmlns:msink="http://schemas.microsoft.com/ink/2010/main" type="inkWord" rotatedBoundingBox="8028,5268 17001,5515 16950,7357 7977,7110"/>
              </emma:interpretation>
              <emma:one-of disjunction-type="recognition" id="oneOf2">
                <emma:interpretation id="interp10" emma:lang="en-IN" emma:confidence="0">
                  <emma:literal>Primitivity)</emma:literal>
                </emma:interpretation>
                <emma:interpretation id="interp11" emma:lang="en-IN" emma:confidence="0">
                  <emma:literal>primitivity)</emma:literal>
                </emma:interpretation>
                <emma:interpretation id="interp12" emma:lang="en-IN" emma:confidence="0">
                  <emma:literal>Primitivity</emma:literal>
                </emma:interpretation>
                <emma:interpretation id="interp13" emma:lang="en-IN" emma:confidence="0">
                  <emma:literal>Primiparas)</emma:literal>
                </emma:interpretation>
                <emma:interpretation id="interp14" emma:lang="en-IN" emma:confidence="0">
                  <emma:literal>ietryIiiriapr</emma:literal>
                </emma:interpretation>
              </emma:one-of>
            </emma:emma>
          </inkml:annotationXML>
          <inkml:trace contextRef="#ctx0" brushRef="#br2" timeOffset="36533.1455">-9437-1986 43 0,'0'0'615'16,"0"0"-539"-16,0 0 23 16,0 0-36-16,0 0-23 15,0 0-10-15,0-10-10 16,0 10-11-16,0 0-9 15,2 19-3-15,2 15 1 16,-2 10-1-16,-2 8 3 16,0 7-1-16,0-5 1 15,-2-3 0-15,-4-11 0 16,3-11 1-16,3-12 1 0,0-8-2 16,0-6 5-16,0-3-4 15,0 0 2-15,0 0 12 16,0-19 34-16,0-15-35 15,14-11-12-15,-7-6-2 16,-1-3-5-16,-1-5 5 16,0 7 1-16,4 8 3 15,-2 12-3-15,-1 11-1 16,-1 4 3-16,3 7-3 16,5 2-3-16,1 2 0 15,4 3 0-15,5 3-3 16,2 0 4-16,3 3-5 15,2 17 3-15,-3 3 4 0,-8 3-2 16,-6 3-5 0,-3 5 2-16,-4 1 2 0,-6 1 1 15,0 3-1-15,0-5 2 16,0-5 1-16,0-2 0 16,0-8 0-16,0-7 0 15,0-7 1-15,0-3-1 16,0-2 2-16,0 0 1 15,0 0 3-15,0 0-1 16,0 0 3-16,0-2 3 16,0-21-8-16,0-14-2 15,0-3 1-15,3-4-2 16,6 1-2-16,2 8-1 16,5 4 3-16,5 5 0 15,4 1 2-15,1 7-2 0,1-2 0 16,-4 8-1-16,-4 4 1 15,-6 5-3-15,-8 3-1 16,4 0-4-16,1 5-1 16,3 18 6-16,-2 6 1 15,-1 7 1-15,-4 4-4 16,-3 3 4-16,-3 2-3 16,0 7 3-16,0-3 1 15,0 3 1-15,0-4 0 16,0-10-1-16,0-12 0 0,0-11 1 15,0-8-1 1,0-7 0-16,0 0-10 0,2 0-5 16,12-13-7-16,7-18-123 15,-5-16-81-15</inkml:trace>
          <inkml:trace contextRef="#ctx0" brushRef="#br2" timeOffset="36907.885">-8593-1916 445 0,'0'0'61'0,"0"0"40"0,0 0-39 16,0 0-25-16,0 0 12 15,0 0 31 1,10-38-44-16,-10 38 10 0,0 0-15 15,0 0-25-15,0 0-6 16,0 0-6-16,0 17 1 16,0 8 4-16,0 8 0 15,0 3 1-15,0 4 0 16,-2 6 1-16,-6 3-1 16,6 2 0-16,-4-2 1 15,6-9-1-15,0-7 0 16,0-10 0-16,0-6-1 15,0-12 1-15,0-2 3 0,0-3 1 16,0 0 4-16,0-6-8 16,0-22-56-16,0-8-116 15,0-4-199-15</inkml:trace>
          <inkml:trace contextRef="#ctx0" brushRef="#br2" timeOffset="39202.3008">-8312-1862 555 0,'0'0'63'0,"0"0"-10"16,0 0 3-16,0 0-35 15,0 0-7-15,0 0 3 16,0 0 2-16,13-20 8 16,-8 15 14-16,-5 3-2 0,0 0-4 15,0 2-16-15,4-2 0 16,-1-4-8-16,-1 2 5 15,3-3-11-15,0 1 1 16,-1 0 4-16,-2 3-9 16,1 3 6-16,-3 0-7 15,0 0-1-15,0 0-6 16,0 18-10-16,0 13 15 16,0 9 0-16,0 4 2 15,0 5 1-15,0-2 1 16,0-1 0-16,0-13 0 15,0-4 0-15,0-9-2 16,0-11 1-16,0-4-1 16,0-5 3-16,0 0 0 0,0 0 0 15,0 0-3-15,0 0 0 16,0 0-11-16,0-16-33 16,0-9-35-16,0-2-71 15,0-3-122-15</inkml:trace>
          <inkml:trace contextRef="#ctx0" brushRef="#br2" timeOffset="39550.8618">-8537-1946 617 0,'0'0'58'16,"0"0"16"-16,0 0 1 16,0 0-45-16,0 0-4 15,0 0 4-15,0 0-7 16,18 0 0-16,21-10-22 16,21-7-1-16,6 4 0 15,3 3 0-15,-5 2-1 16,-11 3-1-16,-14 5 2 15,-9 0-1-15,-12 0-1 16,-8 0-8-16,4 0-19 16,-1 3-8-16,6-3-3 0,-1 0-19 15,1 0-33-15,-11 0-34 16,-8 0-81-16</inkml:trace>
          <inkml:trace contextRef="#ctx0" brushRef="#br2" timeOffset="39953.041">-7839-1994 574 0,'0'0'68'0,"0"0"8"0,0 0-10 15,0 0-20-15,0 0 2 16,0 0-6-16,0-21-12 16,0 21-10-16,0 0-17 15,2 0-3-15,3 0 0 16,4 6 0-16,4 17-3 16,0 7 2-16,-2 10 0 15,-6 2 0-15,-5 8 0 16,0-3 1-16,0-2 0 15,0-1 0-15,0-6 1 0,0-5-1 16,0-6 1 0,6-5 3-16,4-8-3 15,-2-8-1-15,-3-3 2 0,4-3-4 16,1 0-5-16,3-25-19 16,1-13-76-16,-9-6-65 15,-5-2-404-15</inkml:trace>
          <inkml:trace contextRef="#ctx0" brushRef="#br2" timeOffset="40471.1912">-7531-1954 585 0,'0'0'52'15,"0"0"-1"-15,0 0 28 16,0 0-34-16,0 0-28 16,0 0-1-16,0-11 8 15,0 11-1-15,0 0-3 16,0 0 4-16,0 0-19 16,0 7-5-16,8 14 0 15,4 6 1-15,7 7-1 16,-1-1 3-16,5 5-3 0,-5-2 4 15,3-3-3 1,-7 0-1-16,-1-11 2 0,3-3-2 16,-6-7 2-16,3-7 5 15,3-3-6-15,5-2 5 16,4 0-3-16,1 0 4 16,-5-17-7-16,-5-4 3 15,-8-10 5-15,-3-7 4 16,-2-5-3-16,-1-5-3 15,2 0-1-15,-2 10 3 16,1 7-7-16,2 10 8 16,-3 6-7-16,1 9 8 15,-3 2-10-15,0 4-5 16,0 0 3-16,3 0-28 16,-3 0-24-16,3 4-32 0,2 14 13 15,6 4-41 1,1-3-81-16,4-8-262 0</inkml:trace>
          <inkml:trace contextRef="#ctx0" brushRef="#br2" timeOffset="40830.2892">-6923-1951 634 0,'0'0'63'16,"0"0"32"-16,0 0-12 15,0 0-43-15,0 0-10 16,0 0-2-16,10-35-12 0,-7 35-4 16,-3 0-11-16,0 0-1 15,0 0-8-15,0 1 1 16,3 19 1-16,-3 4 6 16,0 7 0-16,0 7 0 15,0 4-1-15,0 7 2 16,0-6-1-16,0-6 0 15,0-5 0-15,0-15 0 16,0-5 0-16,0-10 0 16,0-2 1-16,0 0 4 15,0 0 2-15,0-7 3 16,0-15-10-16,0-3-27 16,0-6-24-16,0 7-47 15,-11-3-56-15,0 6-122 0</inkml:trace>
          <inkml:trace contextRef="#ctx0" brushRef="#br2" timeOffset="40985.8719">-6923-1951 716 0</inkml:trace>
          <inkml:trace contextRef="#ctx0" brushRef="#br2" timeOffset="41153.4235">-6923-1951 716 0,'-35'-129'53'0,"35"129"11"0,0 0-20 0,0 0-32 0,0 0-11 15,0 0 0-15,26 0 7 16,15 0 1-16,3-10-1 16,9 1 1-16,-5-1-4 15,-5 4-4-15,-6 0 0 16,-13 4-1-16,-13 2-1 15,-9 0-12-15,-2 0-69 16,0 20 22-16,-29 5 14 16,-19 9-38-16,-5-1-96 15,2-7-188-15</inkml:trace>
          <inkml:trace contextRef="#ctx0" brushRef="#br2" timeOffset="41362.8633">-6879-1912 460 0,'0'0'168'0,"0"0"-93"0,0 0-14 15,0 0 9-15,0 0-14 16,0 0-19-16,9 2-17 16,20-2-17-16,11 0-3 15,5-6 0-15,2 6-14 16,-1 0-36-16,-12 0-30 16,-13 0-34-16,-15 0-3 15,-6 4-37-15,-16 7-151 16</inkml:trace>
          <inkml:trace contextRef="#ctx0" brushRef="#br2" timeOffset="41538.397">-6929-1701 511 0,'0'0'69'16,"0"0"-19"-16,0 0 32 15,0 0-16-15,0 0-10 16,0 0-2-16,0 0-23 15,75 3-18-15,-38-3-7 16,0 0-3-16,2 0-3 16,-4 0-3-16,5 6-45 15,4 0-63-15,-5-3-83 16</inkml:trace>
          <inkml:trace contextRef="#ctx0" brushRef="#br2" timeOffset="34709.9396">-10225-2025 622 0,'0'0'64'0,"0"0"18"15,0 0 18-15,0 0-63 16,0 0 7-16,0 0-4 16,0-9-15-16,0 9-17 15,0 0-8-15,0 0 0 16,0 0-4-16,0 19-8 15,0 17 2-15,0 12 10 0,0 13 0 16,0 6 5 0,0 4-5-16,-3-6 0 0,-2-12 0 15,-1-13 1-15,6-16 0 16,0-13-2-16,0-7-11 16,0-4-32-16,0 0 6 15,0-15-35-15,-5-18-194 16</inkml:trace>
          <inkml:trace contextRef="#ctx0" brushRef="#br2" timeOffset="35279.5513">-10230-1968 628 0,'0'0'36'0,"0"0"60"15,0 0-8-15,0 0-54 16,0 0 0-16,0 0-14 16,7-78-5-16,14 64-3 15,4-4-3-15,0 4 0 16,5 3-4-16,2 1-1 16,2 0 0-16,3 5-4 15,-5 3-4-15,-4 2 4 16,-8 0 0-16,-6 7-4 15,-9 20-5-15,-5 4 2 16,0 7 4-16,-19 4-1 0,-17 4 4 16,-13-3 3-1,4-9-1-15,10-10-1 0,12-12 0 16,12-8 0-16,6-4 2 16,5 0-3-16,-2 0 7 15,-1 0-3-15,3 0 0 16,0 0-1-16,0 0-2 15,0 0 1-15,0 0-2 16,0 0 0-16,0-2 1 16,5 0-1-16,11-2 1 15,5 2-2-15,2 2 0 16,2 0 0-16,-2 0-2 16,-7 6-1-16,0 10 2 0,-2 8-3 15,-4 5 4-15,3-1 0 16,-2-2 0-16,1-1 1 15,0-9 0-15,4-6 0 16,2-10-15-16,4 0-26 16,7 0-26-16,-2-19-83 15,-6-13-113-15</inkml:trace>
          <inkml:trace contextRef="#ctx0" brushRef="#br2" timeOffset="35619.0773">-9777-2034 694 0,'0'0'59'0,"0"0"58"0,0 0-50 15,0 0-26-15,0 0-21 16,0 0 9-16,8-48-17 16,0 40-4-16,-2 4-4 15,-4 2 11-15,1 2 3 16,-3 0-16-16,2 0-2 15,7 4-14-15,-2 15 3 16,7 10 10-16,-4 6 0 16,-2 4 0-16,-3 6 0 15,-2 6-1-15,-3 1 2 0,0 1 0 16,0-3 0 0,0-12-3-16,0-9 3 15,0-10-13-15,0-9-18 0,2-9-6 16,2-1-19-16,1 0-26 15,6-21-51-15,1-22-519 16</inkml:trace>
          <inkml:trace contextRef="#ctx0" brushRef="#br0" timeOffset="27210.1212">-9589-2748 525 0,'0'0'65'0,"0"0"10"16,0 0-25-16,0 0-26 15,0 0-3-15,0 0-2 16,-2-23 14-16,2 23-7 15,0 0-8-15,0 0 3 16,0 0-8-16,0 0-7 16,0 0 0-16,0 0-3 15,11 9 2-15,2 8 7 16,8 5-5-16,3 6-4 16,5 3 6-16,1 0 13 15,-2 1-13-15,-3-6-6 0,-7-3-3 16,-2-6 3-16,-6-5-2 15,-4-4 1-15,-3-7-1 16,-3-1 0-16,0 0 8 16,0 0 9-16,0 0-2 15,0 0-8-15,0 0-1 16,0 0-2-16,0 0-1 16,0 0-3-16,0 0 6 15,0 0-3-15,2 0-1 16,-2 0 5-16,5 0 10 15,4 0 5-15,7-16-4 0,7-11-15 16,4-6 1-16,1-7-5 16,4-3 2-16,-2-10-9 15,0 2 6-15,6 6-8 16,-1 5-4-16,2 14-35 16,-5 9-4-16,-3 17-17 15,-8 0-71-15,-7 0-102 16</inkml:trace>
          <inkml:trace contextRef="#ctx0" brushRef="#br0" timeOffset="26609.5876">-9362-3294 327 0,'0'0'23'0,"0"0"-15"16,0 0 10-16,0 0-12 16,0 0-6-16,0 0-6 0,0 0-7 15,-22-3 10-15,22 3 3 16,0 0 16-16,0 0 38 15,0 0 2-15,-5-6 39 16,2-2-53-16,1 1-28 16,-1 1 7-16,0 6-9 15,0-4-5-15,3 4-3 16,0 0 2-16,0-5 6 16,0 0 12-16,0-1-14 15,0 3 12-15,0 1 6 16,0 0-7-16,0 0 15 15,0 2-10-15,0 0-9 0,0 0-1 16,0 0-2-16,0 0-3 16,0 0-5-16,0 0-6 15,0 0-12-15,0 29 6 16,6 5 6-16,-1 10 0 16,-2 2 0-16,-3 8-3 15,0 1 3-15,0 5 1 16,0 1 0-16,0 2-1 15,0-6 2-15,0-4 3 16,0-9 8-16,0-9-9 16,0-12-3-16,0-8 1 15,0-11 3-15,0-4-5 16,0 0 7-16,0 0 9 0,2 0 7 16,1-11 12-16,5-14-35 15,-3 2-28-15,0 1-28 16,1 5-16-16,-6 3-77 15,0 3-121-15</inkml:trace>
          <inkml:trace contextRef="#ctx0" brushRef="#br2" timeOffset="47480.6363">-3053-2048 722 0,'0'0'94'0,"0"0"-26"0,0 0-10 16,0 0-31-16,0 0-27 16,0 0-1-16,-7 3-4 15,21 14 3-15,7 3 2 16,4 4 2-16,0 1-2 15,0-2 1-15,-2 4 2 16,-7-4-3-16,-11 2 0 16,-5 1 0-16,0-3-1 15,0-2-2-15,0-1 2 16,-2-13 1-16,-3-3-4 16,3-4-3-16,-3 0 7 15,-2 0 2-15,3-27 3 0,-1-11-3 16,5-6-2-16,0-2-3 15,2 6 2-15,14 10 1 16,0 5-3-16,-4 11 6 16,-1 2 1-16,5 5-2 15,-2 0-2-15,7 0-2 16,0 2-1-16,4 3-18 16,-7 2-31-16,3 0-29 15,-8 2-45-15,-3 10-73 16,-4-1-209-16</inkml:trace>
          <inkml:trace contextRef="#ctx0" brushRef="#br2" timeOffset="48036.936">-2566-2050 709 0,'0'0'59'0,"0"0"34"16,0 0-36-16,0 0-19 15,0 0-11-15,0 0-7 16,0 0-19-16,0-29-1 16,0 31-10-16,0 18 5 15,0 9 5-15,-5 0 0 16,3 1 1-16,2-1-1 16,0-4 0-16,7 0 0 0,20-8 0 15,5-8-7-15,3-6-12 16,-1-3 2-16,-4 0 13 15,-4-14 3-15,-8-11 2 16,-7-5 2-16,-3-1-1 16,0-1 8-16,-3 6 0 15,0 6 2-15,-1 11 6 16,-2 7 2-16,1 2 3 16,-3 0-22-16,0 0-1 15,0 0-12-15,0 20 0 16,0 7 12-16,0 7 0 15,0 6 0-15,0 3 0 16,7 1 0-16,4-2 1 16,5-2-1-16,3 2 0 15,-6-6-1-15,3-3 1 0,-8-5 1 16,-2-3 2-16,-4-7-3 16,-2-5-2-16,0-9 2 15,0-4 0-15,0 0 2 16,0 0 4-16,0 0 5 15,-13-8-9-15,-8-10 2 16,-1 2-4-16,-2-2-2 16,1 2-33-16,-4-3-23 15,-3-2-57-15,9-4-132 16</inkml:trace>
          <inkml:trace contextRef="#ctx0" brushRef="#br2" timeOffset="48367.0539">-2188-2330 692 0,'0'0'44'0,"0"0"33"15,0 0 9-15,0 0-47 0,0 0-37 16,0 0-2 0,93 46-3-16,-38 6 3 0,4 11 0 15,-6 6 0-15,-9 3 0 16,-14 6-2-16,-21 3-1 16,-9 1 1-16,-25-3-1 15,-39-8 3-15,-15-10 0 16,-17-10 0-16,1-15-1 15,13-19-91-15,13-17-107 16</inkml:trace>
          <inkml:trace contextRef="#ctx0" brushRef="#br2" timeOffset="42562.539">-5920-2094 534 0,'0'0'76'0,"0"0"11"16,0 0-11-16,0 0-9 15,0 0-5-15,0 0-33 16,10-38-6-16,-10 32-6 16,3 5-5-16,-3-2 8 15,0 3-2-15,0 0-1 16,0 0-8-16,0 0-1 16,0 0-8-16,0 0 0 15,0 4-12-15,0 23 9 16,-13 15 3-16,-9 10-1 0,-1 7 2 15,-1 8 1 1,5 0-2-16,4-4 1 0,9-3 0 16,6-11 0-16,0-9-1 15,27-13-3-15,23-10-14 16,19-11-17-16,10-6-51 16,4 0-128-16</inkml:trace>
          <inkml:trace contextRef="#ctx0" brushRef="#br2" timeOffset="44405.7648">-5565-1919 433 0,'0'0'146'0,"0"0"-89"0,0 0 23 16,0 0-20-16,0 0-15 16,0 0-2-16,0 0-4 15,-3-76-20-15,10 68-6 16,-5 3-9-16,1 3 3 15,-3 2 1-15,2 0 7 16,-2 0-13-16,0 0 1 16,0 0-6-16,2 5-7 15,1 24 9-15,3 11 0 16,-3 12-2-16,-1 11 3 0,-2 4 3 16,0-4-3-16,0-2-1 15,0-13 1-15,2-10 2 16,7-9-2-16,-4-12 0 15,2-8-1-15,-3-9 1 16,-4 0-11-16,0 0-20 16,0-9-4-16,0-22-129 15,0-7-124-15</inkml:trace>
          <inkml:trace contextRef="#ctx0" brushRef="#br2" timeOffset="44809.9962">-5669-1995 630 0,'0'0'34'15,"0"0"4"-15,0 0-2 16,0 0-25-16,0 0 15 16,0 0-7-16,85-19 4 15,-46 14-12-15,5 0 1 16,9-1-2-16,3 0-10 16,-3 3 6-16,-8 3-5 0,-7 0-1 15,-17 0-6-15,-11 25 2 16,-10 4-6-16,0 3 8 15,-19 2-2-15,-18-1 4 16,-5-2 2-16,-1-5 0 16,1-6-2-16,8-8 1 15,7-6 2-15,8-6-3 16,6 0-13-16,10 0-32 16,3-18-125-16</inkml:trace>
          <inkml:trace contextRef="#ctx0" brushRef="#br2" timeOffset="45337.3912">-5249-2048 538 0,'0'0'38'15,"0"0"20"-15,0 0 20 16,0 0-11-16,0 0-13 15,0 0-5-15,5-9-16 16,1 9-20-16,7 0-9 16,11 0-4-16,13 0 0 15,14 9 4-15,4 6-3 16,-2 2-2-16,-5 4 1 0,-11 5-5 16,-10 3 4-1,-13 5-8-15,-14 1 6 0,0-1 3 16,0-3-5-16,-22-8 5 15,1-6 2-15,0-7 0 16,5-8 1-16,0-2-2 16,-3 0 4-16,1 0-4 15,-3-12-1-15,5-7-2 16,5 0 2-16,11-2-3 16,0 0 3-16,0-2 0 15,18-3 0-15,14 2-1 16,3-2 4-16,4-1-3 15,2 6 0-15,-7 0 0 16,-2 7 1-16,-13 3-2 16,-12 7 1-16,-2 2-2 0,-5 2-9 15,0 0-35-15,0 0-18 16,0 0-26-16,0 17 22 16,0 1-67-16,0-3-23 15</inkml:trace>
          <inkml:trace contextRef="#ctx0" brushRef="#br2" timeOffset="34199.7449">-10818-2031 499 0,'0'0'68'16,"0"0"11"-16,0 0-14 15,0 0-26-15,0 0 6 16,0 0 2-16,30-72-23 16,-7 57-2-16,2 3-5 15,1 4-1-15,1 4-1 16,-1 4-10-16,12 0-4 16,6 0 0-16,4 0-2 15,3 14 4-15,-6 1-3 0,-10-1 0 16,-14-1-3-16,-14-5 2 15,-7 5-8-15,0 3-6 16,-21 8 14-16,-23 5 1 16,-15-1 3-16,-5 3-1 15,3-6 4-15,13-6-5 16,16-8-2-16,16-8-37 16,16-3-50-16,0 0-31 15,14-8-110-15</inkml:trace>
          <inkml:trace contextRef="#ctx0" brushRef="#br2" timeOffset="33794.4373">-10761-2080 768 0,'0'0'26'15,"0"0"30"-15,0 0 15 16,0 0-46-16,0 0-3 15,0 0 17-15,0 0-15 16,-16-38-14-16,16 38-5 16,0 0 0-16,0 0-5 15,0 7-7-15,-4 12-3 16,2 15 6-16,-1 11 4 16,1 10 0-16,2 2 0 0,0 3 0 15,0-3 1-15,0-9 1 16,2-10-2-16,7-11 1 15,-4-16-1-15,-5-3 0 16,5-6 5-16,-5-2-3 16,0 0-2-16,0 0-10 15,0-17-30-15,0-14-80 16,0-5-178-16</inkml:trace>
        </inkml:traceGroup>
        <inkml:traceGroup>
          <inkml:annotationXML>
            <emma:emma xmlns:emma="http://www.w3.org/2003/04/emma" version="1.0">
              <emma:interpretation id="{EBFFA56E-1231-4ABE-BF0F-FE41EF23C0E7}" emma:medium="tactile" emma:mode="ink">
                <msink:context xmlns:msink="http://schemas.microsoft.com/ink/2010/main" type="inkWord" rotatedBoundingBox="14038,6384 14044,6384 14041,6473 14035,6472"/>
              </emma:interpretation>
              <emma:one-of disjunction-type="recognition" id="oneOf3">
                <emma:interpretation id="interp15" emma:lang="en-IN" emma:confidence="0">
                  <emma:literal>\</emma:literal>
                </emma:interpretation>
                <emma:interpretation id="interp16" emma:lang="en-IN" emma:confidence="0">
                  <emma:literal>|</emma:literal>
                </emma:interpretation>
                <emma:interpretation id="interp17" emma:lang="en-IN" emma:confidence="0">
                  <emma:literal>l</emma:literal>
                </emma:interpretation>
                <emma:interpretation id="interp18" emma:lang="en-IN" emma:confidence="0">
                  <emma:literal>1</emma:literal>
                </emma:interpretation>
                <emma:interpretation id="interp19" emma:lang="en-IN" emma:confidence="0">
                  <emma:literal>'</emma:literal>
                </emma:interpretation>
              </emma:one-of>
            </emma:emma>
          </inkml:annotationXML>
          <inkml:trace contextRef="#ctx0" brushRef="#br2" timeOffset="45734.3285">-4766-2229 717 0,'0'0'54'0,"0"0"19"0,0 0-23 16,0 0-38-16,0 0-12 15,0 0-12-15,-5-46-68 16,5 68-24-16,0 12 19 15,0-1-70-15</inkml:trace>
        </inkml:traceGroup>
        <inkml:traceGroup>
          <inkml:annotationXML>
            <emma:emma xmlns:emma="http://www.w3.org/2003/04/emma" version="1.0">
              <emma:interpretation id="{D0B43FD5-E9C6-45D0-8313-240503F94C99}" emma:medium="tactile" emma:mode="ink">
                <msink:context xmlns:msink="http://schemas.microsoft.com/ink/2010/main" type="inkWord" rotatedBoundingBox="14305,6607 15808,6649 15798,7011 14295,6969"/>
              </emma:interpretation>
              <emma:one-of disjunction-type="recognition" id="oneOf4">
                <emma:interpretation id="interp20" emma:lang="en-IN" emma:confidence="0">
                  <emma:literal>ma</emma:literal>
                </emma:interpretation>
                <emma:interpretation id="interp21" emma:lang="en-IN" emma:confidence="0">
                  <emma:literal>man</emma:literal>
                </emma:interpretation>
                <emma:interpretation id="interp22" emma:lang="en-IN" emma:confidence="0">
                  <emma:literal>m</emma:literal>
                </emma:interpretation>
                <emma:interpretation id="interp23" emma:lang="en-IN" emma:confidence="0">
                  <emma:literal>me</emma:literal>
                </emma:interpretation>
                <emma:interpretation id="interp24" emma:lang="en-IN" emma:confidence="0">
                  <emma:literal>may</emma:literal>
                </emma:interpretation>
              </emma:one-of>
            </emma:emma>
          </inkml:annotationXML>
          <inkml:trace contextRef="#ctx0" brushRef="#br2" timeOffset="46511.6928">-4505-2005 801 0,'0'0'56'16,"0"0"-11"-16,0 0-20 15,0 0-21-15,0 0-4 16,0 0-3-16,53 10 0 16,-35 11-1-16,1 11-1 15,-3 4 0-15,-3 4 4 16,-5 1 1-16,-3-3 0 15,1-7-1-15,-6-8 1 16,5-12 0-16,-3-2 2 16,-2-9-2-16,0 0 5 0,3 0 8 15,-1 0 31-15,4-24-14 16,-3-5-23-16,-3-9-5 16,5 2 1-16,-3 5-1 15,9 2-2-15,5 8 1 16,0 4-1-16,-2 5 4 15,-2 3 2-15,2-1-6 16,2 5 1-16,5 1 2 16,8-2-2-16,3 6-1 15,0 0 4-15,-6 0-3 16,-6 0-1-16,-8 23-9 16,-6 0 6-16,-3 9-5 0,-3 1 4 15,0 0 4-15,0-5 0 16,0-7 2-16,0-3-2 15,2-9 0-15,1-5 2 16,-3-4 0-16,0 0 2 16,0 0 4-16,0 0 2 15,2-6 1-15,4-15-6 16,-1-7-4-16,3-3 6 16,5-1-3-16,3 1 0 15,0 0-3-15,8 4 2 16,0 9-3-16,2 4 1 15,4 5-1-15,2 5-5 16,-3 4 3-16,-1 0 2 16,0 0-3-16,-5 0-2 15,-1 19 5-15,-1 2-5 0,-7 9 0 16,-2 3-1-16,-4 5 5 16,-5 4 1-16,-3 0-3 15,0-6 3-15,0-3 1 16,0-6-1-16,0-12-4 15,0-5-40-15,0-10-6 16,16 0-23-16,10-11-24 16,12-23-250-16</inkml:trace>
          <inkml:trace contextRef="#ctx0" brushRef="#br2" timeOffset="47076.3384">-3207-1929 600 0,'0'0'85'15,"0"0"-37"-15,0 0 4 16,0 0-20-16,0 0-22 16,0 0 3-16,-3-81-1 15,-5 77-5-15,0 2-1 16,-5 2-5-16,-6 0 1 15,-8 2-2-15,4 17 0 16,-4 2-5-16,1 6 5 16,1-4 3-16,-1 3 0 0,2 1-2 15,5-2 0-15,6-2 1 16,8-4-1-16,5-6 0 16,0 1 1-16,0-8-2 15,8-3 6-15,24-3 4 16,10 0-4-16,4-5-6 15,-7-14-5-15,-7-4 5 16,-13-2 0-16,-8-1 2 16,-6 0-2-16,0 3 4 15,-3 0 6-15,4 4 11 16,-3 7 4-16,-1 7 0 16,-2 3 2-16,0 0-14 0,0 2-4 15,0 0-9-15,3 0-3 16,-3 0-2-16,2 0-3 15,1 14-4-15,0 10 11 16,5 5 1-16,0 1 1 16,0-4-1-16,3-2 0 15,-1-7-4-15,3-5-8 16,3-10-26-16,14-2-11 16,4 0-47-16,3-21-106 15,-7-10-320-15</inkml:trace>
        </inkml:traceGroup>
      </inkml:traceGroup>
    </inkml:traceGroup>
    <inkml:traceGroup>
      <inkml:annotationXML>
        <emma:emma xmlns:emma="http://www.w3.org/2003/04/emma" version="1.0">
          <emma:interpretation id="{C939C64B-8723-4AC9-A0E1-3D4921A8D867}" emma:medium="tactile" emma:mode="ink">
            <msink:context xmlns:msink="http://schemas.microsoft.com/ink/2010/main" type="paragraph" rotatedBoundingBox="3264,6791 32752,7043 32698,13297 3211,13045" alignmentLevel="1"/>
          </emma:interpretation>
        </emma:emma>
      </inkml:annotationXML>
      <inkml:traceGroup>
        <inkml:annotationXML>
          <emma:emma xmlns:emma="http://www.w3.org/2003/04/emma" version="1.0">
            <emma:interpretation id="{2484DAEE-3EE3-4890-B2A2-C51A8EA08D86}" emma:medium="tactile" emma:mode="ink">
              <msink:context xmlns:msink="http://schemas.microsoft.com/ink/2010/main" type="inkBullet" rotatedBoundingBox="3248,8673 4045,8680 4032,10300 3234,10293"/>
            </emma:interpretation>
            <emma:one-of disjunction-type="recognition" id="oneOf5">
              <emma:interpretation id="interp25" emma:lang="en-IN" emma:confidence="0">
                <emma:literal>"It;</emma:literal>
              </emma:interpretation>
              <emma:interpretation id="interp26" emma:lang="en-IN" emma:confidence="0">
                <emma:literal>"'It;</emma:literal>
              </emma:interpretation>
              <emma:interpretation id="interp27" emma:lang="en-IN" emma:confidence="0">
                <emma:literal>wit;</emma:literal>
              </emma:interpretation>
              <emma:interpretation id="interp28" emma:lang="en-IN" emma:confidence="0">
                <emma:literal>vior</emma:literal>
              </emma:interpretation>
              <emma:interpretation id="interp29" emma:lang="en-IN" emma:confidence="0">
                <emma:literal>rig</emma:literal>
              </emma:interpretation>
            </emma:one-of>
          </emma:emma>
        </inkml:annotationXML>
        <inkml:trace contextRef="#ctx0" brushRef="#br3" timeOffset="62296.285">-15572 1362 541 0,'0'0'86'0,"0"0"-26"16,0 0 6-16,0 0-10 16,0 0-13-16,0 0 1 15,0 0-8-15,0 0 1 16,0 0-16-16,0 0 10 15,4 0-5-15,-4 0-2 16,0 0-11-16,3 0-13 16,-3 0-1-16,2 0-1 15,5 7-9-15,2 11 6 0,5 4 4 16,0 7 1-16,2 5-3 16,4-4 7-16,-8 1-8 15,2-2 9-15,-3-11-9 16,-4-7 9-16,-2-8-4 15,2-3 0-15,-3 0 3 16,8-3-1-16,6-19 8 16,3-1-10-16,-3-10 2 15,-4-3-1-15,-7-3 2 16,-1-4-3-16,-6 3-1 16,3 3 0-16,-1 11 1 15,-2 10-1-15,0 5 0 0,0 5 0 16,0 4 0-1,3 2-1-15,-3 0 1 0,0 0-3 16,0 0-2-16,0 0-31 16,2 0-25-16,1 4-25 15,-3 20-3-15,0 8-40 16,0-1-78-16</inkml:trace>
        <inkml:trace contextRef="#ctx0" brushRef="#br2" timeOffset="54314.3042">-15418 401 604 0,'0'0'75'0,"0"0"42"16,0 0-32-16,0 0-50 15,0 0-12-15,0 0-13 16,20-6 1-16,-5 6-7 16,9 0-2-16,6 0-2 15,-2 15-4-15,2 10 3 16,-1 9 1-16,-3 2 0 15,-1 4 1-15,-4-1 0 0,0-3 2 16,-3-1 0-16,1-3 1 16,-3-1-4-16,-3-3 4 15,-4 1-4-15,-2-6 0 16,-2-8 0-16,-2-9 1 16,-3-3 1-16,0-3 1 15,0 0 4-15,0 0 36 16,3-20 27-16,0-22-30 15,2-13-38-15,8-4-2 16,-3-3-1-16,4 7-7 16,2 2 0-16,0 8-6 15,0 4-15-15,7 7-23 16,4 8-10-16,13 14-48 16,10 8-122-16,-2 4-219 15</inkml:trace>
        <inkml:trace contextRef="#ctx0" brushRef="#br3" timeOffset="62815.1909">-15110 1355 611 0,'0'0'88'15,"0"0"-4"-15,0 0-40 16,0 0-26-16,0 0-12 16,0 0-3-16,0-7 2 15,0 7-1-15,0 0-4 16,0 0-3-16,0 1-1 16,-5 16-4-16,-11 4 8 15,0 4 0-15,-2 1-2 16,-3 0 2-16,10-2 1 0,6-2 0 15,2-5 1-15,3-8 2 16,0-3-2-16,10 3 1 16,17-7 3-16,5-2 3 15,3 0 8-15,-1 0-10 16,-4 0 0-16,-7-11-4 16,-7-2-2-16,-2 1 1 15,-9-5 0-15,-5 0 0 16,0-6 1-16,-14 1-1 15,-9 2 3-15,4 3 3 16,1 3-3-16,2 3-3 16,0 9-1-16,-3 2-1 15,3 0-5-15,0 0-51 0,3 2-32 16,8 15-33-16,5-3-74 16,5-3-94-16</inkml:trace>
        <inkml:trace contextRef="#ctx0" brushRef="#br2" timeOffset="53803.6835">-15149 24 307 0,'0'0'12'0,"0"0"-3"16,0 0 38-16,0 0-22 15,0 0-12-15,0 0 7 16,-16-6 10-16,16 6-2 15,0 0-5-15,0 0 4 0,0 0-20 16,-3 0-7 0,3 0 3-16,0 0-3 0,0 0 2 15,0 0 8-15,0 0 43 16,0 0-19-16,0 0-19 16,0 0-14-16,0 0 0 15,0 0-1-15,-2 0-1 16,2 0 1-16,-3 0 1 15,3 0 1-15,0 0-2 16,0 0 2-16,0 0 33 16,0 0 0-16,0 0 12 15,0 0-11-15,0 0-14 16,0 0-17-16,0 2-5 16,0 15-3-16,0 10 3 15,0 4 2-15,0 7 0 0,0 0 3 16,0 2 4-16,0 3 2 15,0 0-2-15,0 1 1 16,0-4-3-16,0-2 7 16,5-7-10-16,0-8 5 15,4 0 3-15,-2-8-8 16,-4-5 3-16,3-6-3 16,-1 2-1-16,-5-6 4 15,0 0-7-15,0 0 10 16,0 0-6-16,0 0 9 15,0 0 0-15,0 0-1 16,0 0-11-16,0 0 1 0,0 0-2 16,0 0-4-16,0 0-5 15,0 0-32-15,0 0-35 16,0 0-66-16,0 0-191 16</inkml:trace>
        <inkml:trace contextRef="#ctx0" brushRef="#br3" timeOffset="63288.0507">-14913 1154 666 0,'0'0'111'0,"0"0"-51"16,0 0-17-16,0 0-43 15,0 0 0-15,0 0-21 16,0-15-3-16,0 15-5 16,0 5-20-16,11 10-22 15,2-3-45-15,-5-3-124 16</inkml:trace>
        <inkml:trace contextRef="#ctx0" brushRef="#br3" timeOffset="63094.4431">-14830 1422 492 0,'0'0'74'0,"0"0"20"16,0 0-1-16,0 0-26 15,0 0-19-15,0 0-3 16,16-19-25-16,-16 19-15 0,0 0-5 15,0 0-3-15,0 15-6 16,2 0 3-16,3 10 6 16,1 4 1-16,2 1-1 15,-3-1 0-15,-3-4 0 16,4 0 0-16,-3-6-30 16,-3-4-26-16,0-7-8 15,0-5-28-15,0-3-32 16,0 0-39-16</inkml:trace>
      </inkml:traceGroup>
      <inkml:traceGroup>
        <inkml:annotationXML>
          <emma:emma xmlns:emma="http://www.w3.org/2003/04/emma" version="1.0">
            <emma:interpretation id="{A2F8E0E4-B665-48F6-B568-9AEBD62503E7}" emma:medium="tactile" emma:mode="ink">
              <msink:context xmlns:msink="http://schemas.microsoft.com/ink/2010/main" type="line" rotatedBoundingBox="4196,6799 31229,7030 31190,11586 4157,11356"/>
            </emma:interpretation>
          </emma:emma>
        </inkml:annotationXML>
        <inkml:traceGroup>
          <inkml:annotationXML>
            <emma:emma xmlns:emma="http://www.w3.org/2003/04/emma" version="1.0">
              <emma:interpretation id="{527D1875-0472-4BC7-B301-AD6EA59F322E}" emma:medium="tactile" emma:mode="ink">
                <msink:context xmlns:msink="http://schemas.microsoft.com/ink/2010/main" type="inkWord" rotatedBoundingBox="4171,9721 4474,9724 4469,10337 4166,10335"/>
              </emma:interpretation>
              <emma:one-of disjunction-type="recognition" id="oneOf6">
                <emma:interpretation id="interp30" emma:lang="en-IN" emma:confidence="0">
                  <emma:literal>k</emma:literal>
                </emma:interpretation>
                <emma:interpretation id="interp31" emma:lang="en-IN" emma:confidence="0">
                  <emma:literal>d</emma:literal>
                </emma:interpretation>
                <emma:interpretation id="interp32" emma:lang="en-IN" emma:confidence="0">
                  <emma:literal>U</emma:literal>
                </emma:interpretation>
                <emma:interpretation id="interp33" emma:lang="en-IN" emma:confidence="0">
                  <emma:literal>K</emma:literal>
                </emma:interpretation>
                <emma:interpretation id="interp34" emma:lang="en-IN" emma:confidence="0">
                  <emma:literal>&amp;</emma:literal>
                </emma:interpretation>
              </emma:one-of>
            </emma:emma>
          </inkml:annotationXML>
          <inkml:trace contextRef="#ctx0" brushRef="#br3" timeOffset="63859.0391">-14518 1064 738 0,'0'0'40'0,"0"0"12"16,0 0-10-16,0 0-42 15,0 0-3-15,0 0-5 16,25 31 7-16,-15 4 1 16,3 3 8-16,-1 8-3 15,-3 9 18-15,2 2-14 0,-3 4 3 16,0 2-7-16,0-5 1 16,-6-10-6-16,2-10 0 15,1-12 3-15,-5-10-3 16,2-9 0-16,-2-7 1 15,0 0 3-15,0 0 0 16,0 0 9-16,0-7 0 16,0-12-4-16,0-7-4 15,-7-8-4-15,-7 4-1 16,1 1 0-16,-1 8 0 16,-2 4 2-16,0 7-1 15,0 3-2-15,4 2 1 0,-2 5-2 16,1 0 1-16,-3 0-2 15,0 3-6-15,-5 18 7 16,0 8 2-16,5 5 0 16,5-2-3-16,6 2 2 15,5-5 0-15,0-6 0 16,19-3 1-16,10-11 0 16,10-4 4-16,7-5-4 15,1 0-3-15,-2-14-26 16,-8-6-63-16,-10-1-77 15,-13 2-397-15</inkml:trace>
        </inkml:traceGroup>
        <inkml:traceGroup>
          <inkml:annotationXML>
            <emma:emma xmlns:emma="http://www.w3.org/2003/04/emma" version="1.0">
              <emma:interpretation id="{FAAE242E-53C3-4D34-9297-E119EB03C8FA}" emma:medium="tactile" emma:mode="ink">
                <msink:context xmlns:msink="http://schemas.microsoft.com/ink/2010/main" type="inkWord" rotatedBoundingBox="5866,8267 6783,8274 6768,10081 5851,10074"/>
              </emma:interpretation>
              <emma:one-of disjunction-type="recognition" id="oneOf7">
                <emma:interpretation id="interp35" emma:lang="en-IN" emma:confidence="0">
                  <emma:literal>in's</emma:literal>
                </emma:interpretation>
                <emma:interpretation id="interp36" emma:lang="en-IN" emma:confidence="0">
                  <emma:literal>in'.</emma:literal>
                </emma:interpretation>
                <emma:interpretation id="interp37" emma:lang="en-IN" emma:confidence="0">
                  <emma:literal>in''</emma:literal>
                </emma:interpretation>
                <emma:interpretation id="interp38" emma:lang="en-IN" emma:confidence="0">
                  <emma:literal>inti</emma:literal>
                </emma:interpretation>
                <emma:interpretation id="interp39" emma:lang="en-IN" emma:confidence="0">
                  <emma:literal>int'</emma:literal>
                </emma:interpretation>
              </emma:one-of>
            </emma:emma>
          </inkml:annotationXML>
          <inkml:trace contextRef="#ctx0" brushRef="#br3" timeOffset="65124.118">-12951 1144 458 0,'0'0'142'16,"0"0"-64"-16,0 0 20 15,0 0-68-15,0 0 19 16,0 0-11-16,0 0-20 16,-3-120-9-16,3 109 2 15,3 4 0-15,-3 4 9 16,0 1-2-16,0 2-14 15,0 0-4-15,0 0-2 16,0 0 0-16,0 12-7 16,8 20 4-16,0 10 3 0,3 6 4 15,-1 0-4-15,-2 0 5 16,0-10-4-16,-2-7 2 16,-1-7-1-16,0-13 0 15,-5-6 0-15,2-2-14 16,-2-3-23-16,0 0 0 15,0-3 5-15,0-30-78 16,0-17-347-16</inkml:trace>
          <inkml:trace contextRef="#ctx0" brushRef="#br3" timeOffset="65382.3933">-12896 732 717 0,'0'0'35'0,"0"0"6"16,0 0-17-16,0 0-24 15,0 0-3-15,0 0-9 16,0-17-12-16,0 17-30 16,4 3-14-16,3 22 33 15,1 5-90-15,3 5-40 16</inkml:trace>
          <inkml:trace contextRef="#ctx0" brushRef="#br2" timeOffset="101285.0547">-12789 188 541 0,'0'0'41'16,"0"0"44"-16,0 0-30 16,0 0-38-16,0 0 2 15,0 0 6-15,65-54 6 0,-56 53 6 16,-7 1-6-16,-2 0-2 16,0 0-8-16,0 0-11 15,9 0 1-15,6 6-8 16,9 13 4-16,2 8-2 15,1 1 5-15,3 7-10 16,-7-1-3-16,2 7 3 16,-7-3 3-16,-2-2-3 15,-3-2 0-15,-5-5 0 16,0-8 5-16,0-6-4 0,-3-6 4 16,-2-4 2-16,-1-4 3 15,4-1 2-15,2 0-3 16,-3 0 20-16,1 0-5 15,-4 0-6-15,3 0 3 16,4-3-6-16,-2-18-5 16,2 1-3-16,-2-6-7 15,7-1 1-15,2-4 0 16,2-5-1-16,8 3 0 16,4-1-4-16,2 5 1 15,0 4-17-15,-3 3-12 16,2 3-19-16,-4 7-20 15,-6-3-92-15,-10 1-527 16</inkml:trace>
          <inkml:trace contextRef="#ctx0" brushRef="#br3" timeOffset="66179.3424">-12715 1066 710 0,'0'0'26'0,"0"0"40"15,0 0-34-15,0 0-19 16,0 0-13-16,0 0-2 16,0-5-5-16,0 27 2 15,5 5 5-15,2 13 10 16,2-2 1-16,3-1-4 16,-3 1 5-16,3-4-8 15,-4-7-2-15,-5-8-1 16,-1-5 0-16,1-9-1 0,-3-3 0 15,2-2 0-15,-2 0 2 16,3 0 7-16,-3 0 5 16,0 0 20-16,2 0-1 15,2-15-4-15,1-8-25 16,6-11-2-16,-1-4-2 16,6-2-2-16,0 5 0 15,2 0 1-15,-2 7-4 16,-2 13 3-16,-1 6 2 15,-8 9-3-15,0 0 1 16,1 0-4-16,4 18-5 16,4 11 6-16,4 11 3 0,3-3 3 15,-5-1-1 1,0-3 0-16,-2-4 0 0,0-5-1 16,-5 2 1-16,5-7 0 15,-3-1 4-15,-1-10-3 16,4-5 1-16,2-3-1 15,2 0 4-15,7-11 6 16,-2-21-7-16,1-11-4 16,-6-9 2-16,-7-11-2 15,-11-11-2-15,0-5 1 16,0-2-9-16,-7 2 10 16,-18 10-1-16,4 10-3 15,3 9 4-15,7 10 2 16,8 18 2-16,1 10 12 15,2 9-1-15,0 3-15 0,0 0-3 16,0 31-14-16,2 22 17 16,14 13-2-16,-2 16 0 15,-4 6 1-15,-2 3 1 16,-3-4 0-16,-2-5 2 16,3-15-3-16,1-14 2 15,4-15-1-15,3-15 1 16,-2-9 3-16,4-10-1 15,0-4-2-15,5 0-1 16,9-21-20-16,-5-16-36 16,-11-10-49-16,-14-9-93 15,0-3-113-15</inkml:trace>
          <inkml:trace contextRef="#ctx0" brushRef="#br2" timeOffset="100637.8086">-12495-368 312 0,'0'0'114'0,"0"0"-51"15,0 0 35-15,0 0-48 0,0 0-22 16,0 0-6-16,0 0-14 15,5-11 14-15,-5 7 9 16,0 1 13-16,0 1 6 16,0 2-18-16,0 0-8 15,0 0-24-15,0 0 0 16,0 5-12-16,0 19 5 16,0 9 7-16,0 11 2 15,3 5-1-15,-1 9 9 16,2 6 1-16,1 0-4 15,2 3-1-15,2 0-1 16,-4-7-5-16,1-3 4 16,-6-7 0-16,0-7 0 0,0-8-2 15,0-8-1-15,0-8 0 16,0-5 2-16,0-7-2 16,0 1-1-16,0-5 0 15,0-1 2-15,0-2-2 16,0 0 2-16,0 0 1 15,0 0-2-15,0 0-1 16,0-8-19-16,0-13-90 16,2-6-106-16</inkml:trace>
          <inkml:trace contextRef="#ctx0" brushRef="#br3" timeOffset="66368.8382">-12379 1051 599 0,'0'0'139'0,"0"0"-61"16,0 0-33-16,0 0-43 15,0 0-2-15,0 0-1 16,93 19-5-16,-48-19 5 16,6 2-37-16,0-2-37 15,-1 0-39-15,-1 3-144 16</inkml:trace>
        </inkml:traceGroup>
        <inkml:traceGroup>
          <inkml:annotationXML>
            <emma:emma xmlns:emma="http://www.w3.org/2003/04/emma" version="1.0">
              <emma:interpretation id="{069BAF5B-9338-42D7-824E-1B44457E59BB}" emma:medium="tactile" emma:mode="ink">
                <msink:context xmlns:msink="http://schemas.microsoft.com/ink/2010/main" type="inkWord" rotatedBoundingBox="7777,8199 9489,8214 9473,10073 7761,10058"/>
              </emma:interpretation>
              <emma:one-of disjunction-type="recognition" id="oneOf8">
                <emma:interpretation id="interp40" emma:lang="en-IN" emma:confidence="0">
                  <emma:literal>tat</emma:literal>
                </emma:interpretation>
                <emma:interpretation id="interp41" emma:lang="en-IN" emma:confidence="0">
                  <emma:literal>Initial</emma:literal>
                </emma:interpretation>
                <emma:interpretation id="interp42" emma:lang="en-IN" emma:confidence="0">
                  <emma:literal>Ital</emma:literal>
                </emma:interpretation>
                <emma:interpretation id="interp43" emma:lang="en-IN" emma:confidence="0">
                  <emma:literal>tale</emma:literal>
                </emma:interpretation>
                <emma:interpretation id="interp44" emma:lang="en-IN" emma:confidence="0">
                  <emma:literal>fitnah</emma:literal>
                </emma:interpretation>
              </emma:one-of>
            </emma:emma>
          </inkml:annotationXML>
          <inkml:trace contextRef="#ctx0" brushRef="#br3" timeOffset="69570.7961">-9628 971 730 0,'0'0'123'16,"0"0"-86"-16,0 0-8 0,0 0-29 15,0 0-3-15,0 0-4 16,64 0-14-16,-11 0-19 16,7 0-76-16,-3-14-175 15</inkml:trace>
          <inkml:trace contextRef="#ctx0" brushRef="#br3" timeOffset="68086.2037">-10685 877 590 0,'0'0'31'0,"0"0"42"16,0 0 0-16,0 0-37 16,0 0-4-16,0 0-1 15,32-40-13-15,-32 40-6 16,0 0-12-16,0 0-4 16,0 23 0-16,11 11 2 15,-1 12 2-15,6 9 4 16,-2 6 0-16,2 4 1 15,-6-7-3-15,1-6 0 16,-3-7 1-16,0-9-2 16,-1-10 0-16,4-9-1 0,-2-6-14 15,7-5-26 1,-1-4 0-16,4-2-33 0,5 0-48 16,-3-5-92-16</inkml:trace>
          <inkml:trace contextRef="#ctx0" brushRef="#br2" timeOffset="98530.4319">-10188-452 473 0,'0'0'82'0,"0"0"-12"16,0 0 0-16,0 0-27 15,0 0-3-15,0 0-7 16,2 6 1-16,-2-3 4 16,0-1-9-16,0-2-2 0,0 3-10 15,0-3-9-15,0 0 12 16,0 0 3-16,0 0-5 16,0 0-6-16,0 0-12 15,0 7-3-15,0 10-6 16,0 14 0-16,0 15 6 15,0 7 0-15,0 12 3 16,0 2-1-16,-12 2 6 16,-2 0-9-16,8-8 8 15,6-9-3-15,0-14 1 16,0-14-4-16,0-6 4 16,0-12-2-16,0-6 7 0,0 0-4 15,0 0 4-15,0 0 5 16,6 0-5-16,-1 0-6 15,4 0-1-15,-4-6-14 16,0 6-13-16,-3 0-7 16,-2 0-19-16,0 0-39 15,0-6-112-15</inkml:trace>
          <inkml:trace contextRef="#ctx0" brushRef="#br2" timeOffset="99182.6912">-10446 134 595 0,'0'0'63'0,"0"0"34"16,0 0-32-16,0 0-43 15,0 0-18-15,0 0-3 16,94-52 12-16,-79 48 18 16,-4 4-1-16,-9 0-6 15,1 0-12-15,3 0-11 16,1 4-1-16,7 18 2 16,-1 1-2-16,1 4 2 15,-2 4 0-15,2 1 0 16,-3-1 3-16,-2 3 3 15,3-2-2-15,-5-3-1 16,-1-6-3-16,-1-8 2 16,-2-9-3-16,3-3 0 0,-4-3 2 15,3 0 3-15,6 0 5 16,8 0 30-16,4-4-12 16,7-12-15-16,-5 1 1 15,-6 1-12-15,-3 1 6 16,-5-4-5-16,0-4 0 15,5-3-4-15,3-3 3 16,1-4-6-16,6-2 2 16,6-5-5-16,3-6-15 15,-1 6-29-15,-2 5-24 16,-5 16-30-16,-13 15-90 16,-14 2-174-16</inkml:trace>
          <inkml:trace contextRef="#ctx0" brushRef="#br3" timeOffset="67761.0349">-11045 1110 463 0,'0'0'126'0,"0"0"-46"15,0 0-39-15,0 0-26 0,0 0-14 16,0 0 5-16,23 4-1 16,6 1 7-16,11-3-4 15,8-2-3-15,11 0-5 16,10 0-18-16,0 0-116 15,-9-22-254-15</inkml:trace>
          <inkml:trace contextRef="#ctx0" brushRef="#br3" timeOffset="69397.6888">-9801 1168 402 0,'0'0'178'15,"0"0"-164"-15,0 0 21 16,0 0 7-16,0 0-36 15,0 0 43-15,0-96-4 16,0 96-10-16,0 0-17 16,0 0-15-16,-8 0 1 0,-21 6-4 15,-5 15 0-15,-3 1 7 16,7-2 1-16,6 5-8 16,12-1 2-16,-2 5-2 15,9 0 2-15,5-1-2 16,0 1 2-16,0-6-2 15,12-6 0-15,11-7 3 16,2-8 3-16,2-2-6 16,-3 0 0-16,-1-12 0 15,-3-9 2-15,-4-6 1 16,-4-5-1-16,-1-5 1 16,-6-3 1-16,4 2 0 15,-7 4-2-15,3 13-1 0,-2 11 30 16,-3 8-13-1,0 2-2-15,0 0-16 0,0 0 0 16,0 4-11-16,0 19 6 16,0 0 2-16,0 8 3 15,0-1 0-15,6 1 1 16,1 3 1-16,4-8-1 16,8-2-1-16,2-9 1 15,8-7 2-15,6-5-3 16,7-3-3-16,1 0-14 15,-1-11-26-15,-10-13 9 16,-11-5 11-16,-13-6 19 16,-8-13 1-16,0-13 3 15,0-8 2-15,-2-7 3 0,-9-3 0 16,-3 5 12-16,9 9 1 16,0 16 12-16,5 14 8 15,0 18-11-15,0 7 11 16,-2 8-18-16,2 2-20 15,0 0-6-15,0 0-6 16,0 21 6-16,0 22 5 16,0 15 1-16,0 8 3 15,0 10 0-15,0 4 2 16,0-7 2-16,0 0-5 16,0-12 1-16,0-14-2 15,7-8-1-15,4-13 2 16,-1-8-2-16,6-10 0 0,5-8-7 15,9 0-21-15,2-5-10 16,-5-21-19-16,-15-7-37 16,-12-7-69-16,0-8-453 15</inkml:trace>
          <inkml:trace contextRef="#ctx0" brushRef="#br3" timeOffset="67559.5377">-10894 1254 478 0,'0'0'117'0,"0"0"-37"15,0 0-9-15,0 0-17 16,0 0-26-16,0 0 5 16,0 0-11-16,-2 0 6 0,2 0-17 15,0 0-7-15,0 9-4 16,0 11-1-16,0 4 1 16,0-3 0-16,2 4 0 15,5-6 2-15,-4-4-2 16,3-7 1-16,-4-2 0 15,1-6 1-15,-1 0 0 16,-2 0 15-16,0 0 31 16,0-23-7-16,0-10-28 15,0-15-7-15,0-9-6 16,0-10 1-16,-16-9-2 16,0-3 7-16,-2 5-12 15,2 9 6-15,6 19 0 16,4 15 2-16,1 11-2 15,5 8 0-15,0 6-1 0,0 6 1 16,5 0-13-16,20 0-8 16,9 0-3-16,0 0-7 15,1 11-18-15,-6 10-43 16,-10 10-34-16,-19 7-43 16,0 5 17-16</inkml:trace>
        </inkml:traceGroup>
        <inkml:traceGroup>
          <inkml:annotationXML>
            <emma:emma xmlns:emma="http://www.w3.org/2003/04/emma" version="1.0">
              <emma:interpretation id="{7DDC9C24-78B1-4770-AD3A-53C77EC3CD53}" emma:medium="tactile" emma:mode="ink">
                <msink:context xmlns:msink="http://schemas.microsoft.com/ink/2010/main" type="inkWord" rotatedBoundingBox="10323,8090 11840,8103 11825,9888 10308,9875"/>
              </emma:interpretation>
              <emma:one-of disjunction-type="recognition" id="oneOf9">
                <emma:interpretation id="interp45" emma:lang="en-IN" emma:confidence="0">
                  <emma:literal>instar</emma:literal>
                </emma:interpretation>
                <emma:interpretation id="interp46" emma:lang="en-IN" emma:confidence="0">
                  <emma:literal>intact</emma:literal>
                </emma:interpretation>
                <emma:interpretation id="interp47" emma:lang="en-IN" emma:confidence="0">
                  <emma:literal>instar.</emma:literal>
                </emma:interpretation>
                <emma:interpretation id="interp48" emma:lang="en-IN" emma:confidence="0">
                  <emma:literal>cilia</emma:literal>
                </emma:interpretation>
                <emma:interpretation id="interp49" emma:lang="en-IN" emma:confidence="0">
                  <emma:literal>ilia</emma:literal>
                </emma:interpretation>
              </emma:one-of>
            </emma:emma>
          </inkml:annotationXML>
          <inkml:trace contextRef="#ctx0" brushRef="#br3" timeOffset="70605.7977">-8296 937 382 0,'0'0'73'0,"0"0"-17"16,0 0-2-16,0 0 1 15,0 0-19-15,0 0 14 16,-23-49 12-16,20 48 0 16,3-1-17-16,-2 2-28 15,-2 0-15-15,-1 0 0 16,-2 0-4-16,-13 0 2 15,1 7-3-15,-1 12 2 0,-1 2-1 16,2 2 2-16,3 4 0 16,-2 4 1-16,4 3-1 15,3 2 0-15,9-3-1 16,2-5-1-16,0-4 2 16,13-2 2-16,17-8-2 15,7-7-16-15,4-7-28 16,7 0-27-16,5-19-70 15,-5-19-132-15</inkml:trace>
          <inkml:trace contextRef="#ctx0" brushRef="#br2" timeOffset="95907.1137">-8255-510 453 0,'0'0'65'0,"0"0"-18"16,0 0-6-16,0 0-2 15,0 0 3-15,0 0-29 16,5 16-9-16,-1-11-4 16,10 5-26-16,9 2-71 15,7 0-30-15</inkml:trace>
          <inkml:trace contextRef="#ctx0" brushRef="#br3" timeOffset="71220.3729">-8150 560 501 0,'0'0'74'15,"0"0"31"-15,0 0-43 16,0 0-1-16,0 0-1 16,0 0-10-16,0-40-9 15,0 40-22-15,0 0-3 16,0 0-14-16,0 0-2 16,0 2-9-16,0 15 6 15,0 12 1-15,5 9 2 16,0 10 1-16,-1 5 1 0,3 6-2 15,-4 6 1-15,-1 5 4 16,4-3-4-16,-6-6 1 16,3-6-1-16,-1-15-1 15,1-14 1-15,-3-8 2 16,2-9-1-16,-2-7 4 16,3 1-4-16,-3-3 6 15,3 0-4-15,0 0 1 16,-1-3 15-16,3-23-14 15,4-8-5-15,-4-1 1 16,0-5-2-16,-3 2 0 16,4 2 1-16,2 5 1 0,3 7-4 15,2 8-2-15,3 5 2 16,0 7-3-16,5 4 3 16,-5 0-6-16,0 0 5 15,0 0 3-15,-3 12-7 16,3 7 5-16,-3 5 2 15,3 2 0-15,3 6 0 16,-6 4 0-16,1-5 0 16,-9-2-3-16,-3-3 3 15,-2-4 0-15,0-6-1 16,0 1-1-16,0-9-12 16,0-1-30-16,0-5-30 15,0-2-35-15,9 0-7 0,6 0-31 16,7 0-361-1</inkml:trace>
          <inkml:trace contextRef="#ctx0" brushRef="#br2" timeOffset="97158.8262">-8108 91 617 0,'0'0'57'15,"0"0"49"-15,0 0-65 16,0 0-31-16,0 0-10 15,0 0-7-15,25 19 7 16,-15-2 12-16,6-2 8 16,-5 4-11-16,2 2 3 15,3 3 2-15,-3 4-12 16,-2 1 3-16,2-2 0 16,-3-6-1-16,-4-4 0 0,2-2-3 15,-3-6 4 1,-2-5 0-16,-3-1 0 0,3-3 6 15,-3 0 8-15,0 0-4 16,0 0 2-16,2 0-16 16,-2 0 16-16,5 0 6 15,4 0 4-15,-2 0 0 16,9-14-9-16,3-5-9 16,2-4-3-16,6 2-4 15,5 2-1-15,10 0-1 16,6 3-5-16,7 1-13 15,2 6-9-15,-4 2-29 16,-9 0-26-16,-10-4-44 0,-9-5-187 16</inkml:trace>
          <inkml:trace contextRef="#ctx0" brushRef="#br2" timeOffset="96572.3695">-7812-558 375 0,'0'0'54'0,"0"0"0"16,0 0 46-16,0 0-44 16,0 0-26-16,0 0-7 15,-4-5 8-15,4 5-12 16,0 0-7-16,0 0-12 15,0 22 0-15,0 12 0 16,-2 6 10-16,-3 7 6 0,-4 5 7 16,-1 9-10-1,-1 6 7-15,-2 7-1 0,-6 7-3 16,3-1 3-16,4-7-12 16,6-8-1-16,6-16-2 15,0-14 1-15,0-8 4 16,0-10-3-16,2-9-1 15,2-4-5-15,-4-2 5 16,0-2-5-16,0 0 8 16,0 3-5-16,0-3-3 15,0 0 0-15,0 0-1 16,0 0 1-16,0 0-19 0,-9 0-20 16,-12-9-117-1,5-12-180-15</inkml:trace>
          <inkml:trace contextRef="#ctx0" brushRef="#br3" timeOffset="71753.9501">-7483 908 587 0,'0'0'28'16,"0"0"5"-16,0 0 12 15,0 0-17-15,0 0-16 16,0 0 0-16,0-55 20 0,-3 55-12 16,-3 0-6-1,-4 0-11-15,-6 0 0 0,-9 0-1 16,-5 5 4-16,-5 16-2 16,1 4 17-16,4 5-8 15,12 1-10-15,4 3 4 16,9 2-2-16,5 0-4 15,0 0 3-15,3-5-4 16,15-4 7-16,3-9-4 16,4-6 0-16,-4-7-2 15,-3-5 1-15,-2 0 0 16,0 0-1-16,-2-21 0 16,-2-5-1-16,2-8-3 15,-6-4 3-15,2-5 2 16,-1 0-2-16,-4 7 0 0,-3 9 0 15,1 10-1-15,-3 12 1 16,0 3 0-16,2 2 0 16,-2 0 0-16,4 0-10 15,-2 0 1-15,3 20 8 16,2 9-1-16,5 3 2 16,1 8 1-16,3-2-1 15,0-1 1-15,3-5-1 16,-3-11 1-16,-3-6-1 15,3-8-31-15,-4-7-29 16,7 0-59-16,-1-11-168 16</inkml:trace>
          <inkml:trace contextRef="#ctx0" brushRef="#br3" timeOffset="72238.7833">-7325 860 706 0,'0'0'75'0,"0"0"-30"16,0 0-12-16,0 0-32 16,0 0-1-16,0 0-7 15,0 17 7-15,19 7 0 16,6 3 16-16,3 5-14 16,4 3 0-16,0-1 3 15,2 4-5-15,3-3 3 0,-2-3-3 16,-6-4 2-16,-10-7-1 15,-11-1-1-15,-8-9-2 16,0-2-2-16,0-5 4 16,0-2 1-16,-8-2 1 15,0 0 1-15,0 0 3 16,-6-9 0-16,2-11-6 16,-2-3 0-16,6-1 0 15,3-1 1-15,2-1-1 16,3 2 0-16,0 0 3 15,0 3 6-15,0 0 3 16,0-4-5-16,19-2 0 0,4 1-4 16,2 0 0-16,-2 2-3 15,-4 7-1-15,-8 8 0 16,-6 1 0-16,-3 8-24 16,-2 0-18-16,0 0-54 15,-2 0-84-15,-17 0-62 16</inkml:trace>
        </inkml:traceGroup>
        <inkml:traceGroup>
          <inkml:annotationXML>
            <emma:emma xmlns:emma="http://www.w3.org/2003/04/emma" version="1.0">
              <emma:interpretation id="{51723E5A-E826-4E3B-A78B-762A1FAB2CCB}" emma:medium="tactile" emma:mode="ink">
                <msink:context xmlns:msink="http://schemas.microsoft.com/ink/2010/main" type="inkWord" rotatedBoundingBox="12619,8070 14019,8082 14003,9991 12602,9979"/>
              </emma:interpretation>
              <emma:one-of disjunction-type="recognition" id="oneOf10">
                <emma:interpretation id="interp50" emma:lang="en-IN" emma:confidence="0">
                  <emma:literal>won's</emma:literal>
                </emma:interpretation>
                <emma:interpretation id="interp51" emma:lang="en-IN" emma:confidence="0">
                  <emma:literal>bones</emma:literal>
                </emma:interpretation>
                <emma:interpretation id="interp52" emma:lang="en-IN" emma:confidence="0">
                  <emma:literal>loner</emma:literal>
                </emma:interpretation>
                <emma:interpretation id="interp53" emma:lang="en-IN" emma:confidence="0">
                  <emma:literal>Conor</emma:literal>
                </emma:interpretation>
                <emma:interpretation id="interp54" emma:lang="en-IN" emma:confidence="0">
                  <emma:literal>iodol</emma:literal>
                </emma:interpretation>
              </emma:one-of>
            </emma:emma>
          </inkml:annotationXML>
          <inkml:trace contextRef="#ctx0" brushRef="#br3" timeOffset="76965.9249">-5554 928 621 0,'0'0'76'0,"0"0"5"16,0 0-31-16,0 0-15 15,0 0-23-15,0 0-9 16,11-29-3-16,-6 35-9 15,-3 17 4-15,7 8 5 16,-4 2 0-16,0 4 0 16,4 1 1-16,-5-3-1 15,5-3 3-15,-4-4-2 16,0-7 0-16,0-9 0 16,1-1 1-16,-4-9-1 0,-2-2 2 15,0 0-1 1,0 0 5-16,0 0-1 0,3-5 11 15,-1-21 5-15,1-8-16 16,3-7-2-16,-1 0-4 16,0 7 4-16,6 2-4 15,0 11 0-15,-1 4 0 16,1 7 2-16,-1 2 1 16,1 3 0-16,0 3-3 15,5 0 1-15,0 2 1 16,-1 0-2-16,1 0-4 15,-3 9-2-15,-2 12 2 16,-1 6 0-16,-4 2 4 16,-1-1-1-16,0 1 0 0,-1-4 1 15,-4-10 0-15,2-4 0 16,1-5-7-16,2-2-44 16,6-2-3-16,5-2-21 15,2 0-25-15,6 0-50 16,0-8 57-16,2-18-77 15,-5-5 170-15,-2 0 11 16,-8-5 127-16,-6 0-68 16,-5 2 0-16,0 1 7 15,0 5-12-15,0 1-21 16,0 7 6-16,0 9-1 16,-3 0-15-16,1 10-16 15,2-2-14-15,-3 3 1 0,1 0-5 16,-4 0-7-16,-2 0 0 15,-8 0 5-15,-2 15 2 16,-6 9 0-16,0 4 0 16,5 6 0-16,3-1-1 15,11-2 1-15,3 1 0 16,2-6 2-16,0-6-2 16,34-7-2-16,14-8-21 15,10-5-6-15,4 0-42 16,-9-23 50-16,-16-11 18 15,-16-2 3-15,-10-2 8 16,-11-2 1-16,0 3 25 0,0 4 9 16,0 6-13-1,0 10 22-15,0 10-8 0,0 4-14 16,0 3-25-16,0 0-5 16,0 8-10-16,0 18 7 15,0 9 2-15,0 3 2 16,0 2-1-16,5 4 2 15,2 3-1-15,2 3 4 16,2-2-1-16,-1-2-2 16,1-8 2-16,-2-10-3 15,0-3 1-15,-2-8-1 16,0-6-1-16,-5-1 0 16,-2 0 1-16,3-5 0 15,-3-5-2-15,0 0 2 16,0 0-1-16,0 0 4 0,0 0-2 15,0 0 4-15,0 0 7 16,0 0 5-16,0-5-1 16,0-9-11-16,-8 4-5 15,-8 3-1-15,-6 3-1 16,-4 4-4-16,-8 0-28 16,-3 0-6-16,-4 15-10 15,2 7-58-15,4 0-76 16,3-3-202-16</inkml:trace>
          <inkml:trace contextRef="#ctx0" brushRef="#br3" timeOffset="76299.7799">-6199 1069 145 0,'0'0'519'0,"0"0"-456"0,0 0-41 16,0 0 10-16,0 0-9 16,0 0-10-16,0 0 3 15,-5 0 7-15,5 0-5 16,0 0 9-16,0 0-12 16,0 0-9-16,0-5-1 15,13-5-4-15,6-1-1 16,-1-3 0-16,1-3 3 15,2-8-4-15,-3-2 1 16,-2-3-3-16,-2-10-7 0,-7-2-2 16,-3-6-2-1,-4-1 6-15,0 5 5 0,0 1 3 16,0 9 0-16,-4 10 2 16,2 2 8-16,-1 6 1 15,1 3 10-15,-1 4-21 16,3 2 1-16,0 2 2 15,0 5-3-15,0 0-2 16,0 0-4-16,0 9-3 16,-2 20 5-16,-4 7 4 15,3 8-1-15,1 0 1 16,2 7 0-16,0 2 0 16,0 0 0-16,0-2 2 15,13-6-1-15,1-7-1 16,-2-11 2-16,-1-8-2 0,0-5-29 15,-3-7-16-15,-3-2-21 16,6-5-47-16,0 0-47 16</inkml:trace>
          <inkml:trace contextRef="#ctx0" brushRef="#br3" timeOffset="76305.7647">-5819 856 644 0,'0'0'66'0,"0"0"3"0,0 0-23 15,0 0-12-15,0 0-15 16,0 0 0-16,-8-6-4 16,5 6-11-16,-2 0-3 15,-3 13-1-15,-3 14-4 16,-2 13 4-16,0 4 2 15,4 2 5-15,7 1-7 16,2-1 3-16,0-6-3 16,8-10 1-16,18-5 4 15,4-10-3-15,4-11 3 16,3-4-5-16,4 0 0 16,-7-32-13-16,-10-4 6 15,-8-6 7-15,-12-4 0 16,-4-2 1-16,0-1-1 15,-9 5 0-15,-10 4-2 0,-3 13 0 16,6 8 2-16,9 6 3 16,-2 11-3-16,-1 2-9 15,-3 0 1-15,-6 15-1 16,1 15-30-16,7 9-29 16,8-3-33-16,3-5-21 15,3-9-88-15</inkml:trace>
          <inkml:trace contextRef="#ctx0" brushRef="#br2" timeOffset="94390.5754">-5430-469 379 0,'0'0'71'0,"0"0"-19"15,0 0 40-15,0 0-16 16,0 0-34-16,0 0-9 15,32-83 22-15,-21 70-20 16,-8 3 1-16,-1 6-28 16,-2 4 10-16,0-3-3 15,0 3-7-15,0 0-2 0,0 0-4 16,0 0-2-16,0 0 2 16,0 0 5-16,0 0 4 15,0 0-8-15,3 6-3 16,0 26-4-16,-3 18 4 15,0 13 4-15,0 11-4 16,0 7 5-16,0 7 0 16,-11 0-5-16,-5-6 7 15,8-9-6-15,3-12 0 16,5-14 6-16,0-8-5 0,0-13-1 16,0-10-1-1,0-6-1-15,0-3 0 0,0-5 0 16,0 1-2-16,0 0-3 15,0-3-10-15,0 0-9 16,-8 0-32-16,-8-6-66 16,-2-15-182-16</inkml:trace>
          <inkml:trace contextRef="#ctx0" brushRef="#br2" timeOffset="94870.8389">-5740 55 663 0,'0'0'44'0,"0"0"21"16,0 0-17-16,0 0-2 15,0 0-22-15,0 0 3 16,0 0-7-16,51 9-18 16,-27 9-2-16,4 8 0 15,7 3-3-15,-3-1 6 16,0 6-6-16,-2-5 8 16,-7 0-5-16,-2-4 0 0,-5 0-1 15,0-9 1 1,-3-1 6-16,-2-8-5 0,-3-7 14 15,0 0 10-15,0 0 6 16,5-4-3-16,3-20 0 16,0-6-20-16,-3-3 1 15,3 0 0-15,-3 2-9 16,3-1 0-16,3 7 0 16,2-2 0-16,3-1-1 15,6 1-7-15,4 2-24 16,1 9-12-16,-4 7-10 15,-9 9-45-15,-20 0-112 16,-2 12-356-16</inkml:trace>
        </inkml:traceGroup>
        <inkml:traceGroup>
          <inkml:annotationXML>
            <emma:emma xmlns:emma="http://www.w3.org/2003/04/emma" version="1.0">
              <emma:interpretation id="{0C7273AE-ECEA-48ED-A76F-F9AC9EC117E9}" emma:medium="tactile" emma:mode="ink">
                <msink:context xmlns:msink="http://schemas.microsoft.com/ink/2010/main" type="inkWord" rotatedBoundingBox="14830,7797 17222,7817 17206,9752 14814,9732"/>
              </emma:interpretation>
              <emma:one-of disjunction-type="recognition" id="oneOf11">
                <emma:interpretation id="interp55" emma:lang="en-IN" emma:confidence="0">
                  <emma:literal>docile</emma:literal>
                </emma:interpretation>
                <emma:interpretation id="interp56" emma:lang="en-IN" emma:confidence="0">
                  <emma:literal>dourine</emma:literal>
                </emma:interpretation>
                <emma:interpretation id="interp57" emma:lang="en-IN" emma:confidence="0">
                  <emma:literal>dionine</emma:literal>
                </emma:interpretation>
                <emma:interpretation id="interp58" emma:lang="en-IN" emma:confidence="0">
                  <emma:literal>dominie</emma:literal>
                </emma:interpretation>
                <emma:interpretation id="interp59" emma:lang="en-IN" emma:confidence="0">
                  <emma:literal>idouibe</emma:literal>
                </emma:interpretation>
              </emma:one-of>
            </emma:emma>
          </inkml:annotationXML>
          <inkml:trace contextRef="#ctx0" brushRef="#br3" timeOffset="77925.912">-3673 433 671 0,'0'0'67'0,"0"0"40"16,0 0-34-16,0 0-44 15,0 0-29-15,0 0-1 16,9 3-7-16,-2 32 6 16,2 9 2-16,2 7 1 15,-4 4 4-15,-4 2-2 16,-1 0-2-16,-2-3 1 16,0-4-3-16,0-5 2 15,0-9-2-15,0-11 5 16,0-11-4-16,-2-8 0 0,2-6 0 15,0 0 5-15,-3 0-3 16,3 0 2-16,-2-18 1 16,-7-9-5-16,2-3-4 15,-4-4-5-15,-3 2 4 16,2 3-9-16,1 5 12 16,-3 8 1-16,-2 4 1 15,0-1-1-15,-5 9 0 16,-4-3-2-16,-5 7 0 15,-2 0-1-15,-2 0 3 16,2 2-6-16,2 22 1 16,7 5 2-16,7 5 4 0,8 2 0 15,8-1 0-15,0-6 0 16,8-5 1-16,19-7 1 16,12-7 2-16,7-6 3 15,7-4-7-15,-5 0-24 16,-7-6-24-16,-6-12-23 15,-14 1-49-15,-5-4-60 16</inkml:trace>
          <inkml:trace contextRef="#ctx0" brushRef="#br3" timeOffset="78330.0381">-3505 765 572 0,'0'0'73'0,"0"0"-11"15,0 0-21-15,0 0 16 0,0 0-43 16,0 0 5-16,0-46 12 16,0 46-17-16,0 0-7 15,0 0-4-15,0 0 0 16,0 0-3-16,0 0-7 16,0 11-4-16,0 8 11 15,0 8 3-15,-3 7-2 16,1 4-1-16,2 4 4 15,0 0-2-15,0 0-1 16,0-4 1-16,13-7-1 0,13-7 3 16,6-13-1-16,5-11 1 15,6 0-2-15,-1-11 0 16,-1-21-2-16,-13-6-9 16,-12 0 9-16,-10-4 0 15,-6-1 2-15,0 4-2 16,-8 7-1-16,-13 7 0 15,0 12 0-15,-6 5-2 16,1 8 3-16,-1 0-5 16,-3 0 4-16,4 0-1 15,-6 9-1-15,5 8 2 16,6 3-37-16,5-2-31 16,11 9-19-16,5-2 4 15,0 1-57-15,3-3-16 16</inkml:trace>
          <inkml:trace contextRef="#ctx0" brushRef="#br3" timeOffset="78848.6519">-3067 795 458 0,'0'0'57'15,"0"0"53"-15,0 0-25 16,0 0-45-16,0 0-12 15,0 0-17-15,-39-48 8 16,30 48-10-16,4 0 0 16,3 0-6-16,-9 13-1 0,-3 8 3 15,4 6 1-15,-1 0-1 16,4 3 1-16,7-1-3 16,0-1-3-16,0-3 8 15,0-2-7-15,0-1-1 16,18-8 6-16,6-4-4 15,5-10-2-15,8 0-2 16,3-8-21-16,3-17-1 16,-9-9 5-16,-8 0 14 15,-10-2 1-15,-5-4 4 16,-4-1 4-16,2 5-4 16,-7 2 1-16,3 13 2 15,-5 6 6-15,0 8 26 0,4 7-12 16,-4 0-22-1,0 0-1-15,0 0-13 0,0 14 2 16,-13 13 11-16,-6 9 0 16,3 2 2-16,0 8 1 15,5 2-2-15,4-3 4 16,4-4-5-16,3-7 0 16,0-10-2-16,0-13-9 15,15-6-22-15,14-5-1 16,8-5-90-16,4-30-148 15</inkml:trace>
          <inkml:trace contextRef="#ctx0" brushRef="#br2" timeOffset="93438.1225">-3122-104 710 0,'0'0'30'0,"0"0"39"16,0 0-32-16,0 0-15 15,0 0-12-15,0 0 3 16,16-7 2-16,-11 7-8 16,8 7-5-16,3 20 8 15,8 3 13-15,3 3-2 16,1-1-7-16,-1-3-12 16,-4-3 9-16,-4-6-4 0,3 0 5 15,-3-6 8 1,-3 1-5-16,0-5-11 0,0-4 4 15,-7 1-5-15,3-4 1 16,-3-3-1-16,14 0 6 16,5-3 27-16,12-18-17 15,5-7-11-15,3-9-8 16,-5 2 6-16,-6-6-4 16,-3-2-2-16,-8 0 4 15,-1 6-2-15,-4 5-2 16,-8 11-1-16,-3 6-4 15,-1 11-25-15,-4 4-42 16,-3 0-52-16,-2 4-165 16</inkml:trace>
          <inkml:trace contextRef="#ctx0" brushRef="#br2" timeOffset="92255.7647">-3048-659 216 0,'0'0'158'0,"0"0"-116"15,0 0-34-15,0 0-8 16,0 0 0-16,140 27-387 16</inkml:trace>
          <inkml:trace contextRef="#ctx0" brushRef="#br2" timeOffset="92860.1484">-3048-659 330 0,'108'10'19'0,"-108"-15"-19"16,0 3-13-16,0-1 13 15,0 2 2-15,0-4 62 16,0 0 3-16,0-1-7 16,0 2-1-16,0 4-19 15,0 0-9-15,0-2-15 16,0 2-14-16,0 0-1 16,0 0 2-16,0-3-3 0,6 1 1 15,-3-2 4 1,1-6 24-16,3 3-5 0,-2-5 3 15,-1 0 3-15,5-1-11 16,-4 2 13-16,0 4 3 16,1-3-20-16,-1 0-5 15,0 6 0-15,-3-3 1 16,7-1 2-16,-4-1-3 16,4 0 7-16,-2-3-7 15,2 2 0-15,-2 3-4 16,-2 4 7-16,-3 3 6 15,-2 0-9-15,0 0-10 16,7 3-3-16,0 17-9 0,2 11 11 16,0 7 1-1,-2-1-2-15,-5 4 0 0,-2 5 4 16,0 6-4-16,0 2 4 16,0 14-2-16,-9 3 0 15,-9 7 11-15,-1 2-1 16,3-8 1-16,7-6-9 15,2-11 2-15,5-10-3 16,2-9 2-16,0-9-3 16,0-6 0-16,0-6 4 15,0-6-4-15,0-6 4 16,0-1-4-16,0-2 3 16,0 0-1-16,0 0 5 15,0 0-7-15,5 0-1 0,-5 0-40 16,0-10-17-16,0-5-54 15,0-3-125-15</inkml:trace>
          <inkml:trace contextRef="#ctx0" brushRef="#br3" timeOffset="79426.1093">-2770 407 763 0,'0'0'33'0,"0"0"52"16,0 0-49-16,0 0-14 15,0 0-3-15,0 0-13 16,0-29-1-16,0 29-5 16,0 3-6-16,6 23 4 15,8 8 2-15,-5 5 1 16,2 6-1-16,-6 0 1 16,-5 4-1-16,0 1 0 15,0 2 1-15,0 1 1 16,0-1 0-16,-2-4-2 0,2-7 1 15,0-11 0-15,0-10-1 16,0-11 1-16,0-3 1 16,0-6-1-16,0 0 4 15,0 0 1-15,0 0 3 16,0-6-1-16,5-11-3 16,6-12-4-16,-1-3 0 15,3-1-1-15,1 1 0 16,2 9 0-16,0 8 0 15,-3 5 0-15,3 8-1 16,-3 2-3-16,5 0 3 16,2 0-1-16,1 0 2 0,-3 0-5 15,1 0-7-15,-8 0-4 16,-9 22 2-16,-2 4 0 16,0 3 13-16,-27 3-2 15,-10 0 3-15,-2 3 0 16,-2-5 0-16,7-1 2 15,10-5 0-15,6-10-2 16,9-9 0-16,7-3 0 16,2-2-1-16,0 0-3 15,0-21-10-15,0-15-81 16,0-5-83-16,0-12-85 16</inkml:trace>
          <inkml:trace contextRef="#ctx0" brushRef="#br3" timeOffset="79709.3981">-2228 484 662 0,'0'0'74'0,"0"0"3"16,0 0-1-16,0 0-20 15,0 0-33-15,0 0-16 16,6-19-7-16,-4 23-2 15,6 27-7-15,0 15 9 16,-3 4 3-16,-5 8 0 0,0-3 2 16,0 2-2-16,-2-2-2 15,-17 1 0-15,-5-5-1 16,5-14 0-16,9-10-11 16,7-15-37-16,3-12-51 15,0 0-51-15,32-24-112 16</inkml:trace>
          <inkml:trace contextRef="#ctx0" brushRef="#br3" timeOffset="80138.4959">-2047 820 655 0,'0'0'136'0,"0"0"-80"16,0 0-30-16,0 0-17 15,0 0-8-15,0 0-1 16,53 19 6-16,-24-10 3 0,-1-1-2 15,2-4-2-15,-9-4-3 16,-8 0 1-16,-1 0-2 16,-3-2-2-16,2-17-5 15,1-5-4-15,-5 0 4 16,-2-1 2-16,-3 8-3 16,-2 3 7-16,0 5 4 15,0 4-4-15,-18 3-4 16,-8 2-1-16,-11 0 5 15,-6 0 0-15,-5 11 1 0,4 14 3 16,-2 9 4 0,9 6-1-16,0 5-1 0,5 3 3 15,11-5 0-15,13-2-1 16,8-7-7-16,2-7-1 16,41-10 5-16,13-13 14 15,21-4-13-15,4 0-6 16,15-19-23-16,-3-3-67 15,-5 4-121-15,-14-3-297 16</inkml:trace>
        </inkml:traceGroup>
        <inkml:traceGroup>
          <inkml:annotationXML>
            <emma:emma xmlns:emma="http://www.w3.org/2003/04/emma" version="1.0">
              <emma:interpretation id="{69888586-0E22-4F88-B673-DBE861C91E65}" emma:medium="tactile" emma:mode="ink">
                <msink:context xmlns:msink="http://schemas.microsoft.com/ink/2010/main" type="inkWord" rotatedBoundingBox="17890,8635 20629,8658 20605,11496 17865,11473"/>
              </emma:interpretation>
              <emma:one-of disjunction-type="recognition" id="oneOf12">
                <emma:interpretation id="interp60" emma:lang="en-IN" emma:confidence="0">
                  <emma:literal>inter's</emma:literal>
                </emma:interpretation>
                <emma:interpretation id="interp61" emma:lang="en-IN" emma:confidence="0">
                  <emma:literal>inters</emma:literal>
                </emma:interpretation>
                <emma:interpretation id="interp62" emma:lang="en-IN" emma:confidence="0">
                  <emma:literal>InIsier</emma:literal>
                </emma:interpretation>
                <emma:interpretation id="interp63" emma:lang="en-IN" emma:confidence="0">
                  <emma:literal>Biters</emma:literal>
                </emma:interpretation>
                <emma:interpretation id="interp64" emma:lang="en-IN" emma:confidence="0">
                  <emma:literal>biters</emma:literal>
                </emma:interpretation>
              </emma:one-of>
            </emma:emma>
          </inkml:annotationXML>
          <inkml:trace contextRef="#ctx0" brushRef="#br3" timeOffset="82446.1863">-157 450 679 0,'0'0'85'16,"0"0"-3"-16,0 0-23 16,0 0-35-16,0 0-21 15,0 0-3-15,-14-36-10 0,14 36-51 16,0 13-42-16,7 12 22 16,4 5-52-16,-11-7-244 15</inkml:trace>
          <inkml:trace contextRef="#ctx0" brushRef="#br2" timeOffset="91730.1051">-4-6 286 0,'0'0'253'0,"0"0"-216"15,0 0 33-15,0 0-7 0,0 0-4 16,0 0 0-16,0-10 8 15,0 10-15-15,0 0-1 16,0 0-14-16,0 0-12 16,0 0-5-16,0 0-11 15,0 0 0-15,0 0-2 16,0 0 1-16,0 0-8 16,3 15-6-16,2 6 6 15,0 6 0-15,3 4-1 16,-5-1 1-16,-1 1 0 15,1-5 4-15,0 3-4 16,5-6 3-16,-3-6-6 16,6 0 8-16,2-5-5 0,-5-2 1 15,3-5 2-15,-4-1 0 16,-1 0 2-16,2-3-4 16,-3-1 5-16,3 0 10 15,2 0-1-15,4 0-3 16,10-5-4-16,8-11-2 15,10-8-2-15,4-1-3 16,-4-10 0-16,3 0-1 16,-5-2 0-16,-6 5-2 15,-7 3 2-15,-11 12-4 16,-6 7-8-16,-7 6-15 16,0 4-13-16,-3 0-52 0,0 0-50 15,0-9-204 1</inkml:trace>
          <inkml:trace contextRef="#ctx0" brushRef="#br3" timeOffset="82962.3506">144 650 685 0,'0'0'104'0,"0"0"-39"16,0 0-40-16,0 0-22 15,0 0-3-15,0 0-3 16,20 64 3-16,-18-40 13 16,1 0-4-16,-1 0-4 15,-2 0-4-15,0-5 1 16,0-2 0-16,0-7 2 16,0-6-4-16,0-4 0 15,0 0 1-15,0 0 2 16,0 0 8-16,0 0-9 15,0 0 4-15,0-19 1 16,0-10-5-16,0-5 0 16,0-4-2-16,0 0 0 0,11 5 0 15,2 8 0-15,0 11 3 16,1 7-7-16,-3 3 5 16,-4 4-2-16,4 0 0 15,-3 0-7-15,8 0 5 16,0 13 3-16,0 5-1 15,0 3-2-15,-9-2 3 16,2 8-2-16,-7-1 1 16,1 0-2-16,-1 3 3 15,-2-3-1-15,0-2 4 16,0-9-6-16,0-5 2 16,0-6-30-16,6-4-11 0,2 0-9 15,8-8-40-15,5-20-201 16</inkml:trace>
          <inkml:trace contextRef="#ctx0" brushRef="#br3" timeOffset="83304.3612">601 345 745 0,'0'0'61'0,"0"0"19"15,0 0-20-15,0 0-49 16,0 0-11-16,0 0-8 15,-21 67 8-15,21-14 5 16,0 2 9-16,0 3-9 0,0-1 13 16,0-4-13-16,5-6 3 15,-3-4-7-15,-2-1-1 16,0-4 5-16,0-6-3 16,0-2-2-16,0-8 0 15,0-7-9-15,0-9-32 16,7-6-12-16,0 0-30 15,7-9-22-15,2-25-226 16</inkml:trace>
          <inkml:trace contextRef="#ctx0" brushRef="#br3" timeOffset="83521.2947">474 664 493 0,'0'0'146'0,"0"0"-122"16,0 0-12-16,0 0-6 15,0 0-5-15,0 0-1 16,-22-10 2-16,22 10 3 16,9 0 16-16,18 0-1 15,4 0-3-15,-2 0-2 16,-2 0-13-16,-8 0 1 16,-10 0-3-16,0 0-25 15,-4 0 2-15,6 0-22 16,5 0-52-16,8 0-48 0,8 0-57 15</inkml:trace>
          <inkml:trace contextRef="#ctx0" brushRef="#br3" timeOffset="81170.7174">-867 734 419 0,'0'0'79'0,"0"0"20"15,0 0-9-15,0 0-1 16,0 0-22-16,0 0-21 16,0 0-18-16,0-15-16 15,0 15 6-15,0 5-15 16,0 16-1-16,0 12 9 0,0 10-4 16,0 9-2-1,0 7 0-15,0 8-1 0,0 5-4 16,-5-2 2-16,-6-8 2 15,4-13-4-15,1-17-3 16,6-9 3-16,0-17-1 16,0-3-18-16,0-3-24 15,0-9-7-15,4-29-28 16,8-13-189-16</inkml:trace>
          <inkml:trace contextRef="#ctx0" brushRef="#br3" timeOffset="81499.8371">-925 685 641 0,'0'0'67'15,"0"0"10"-15,0 0-44 16,0 0-32-16,0 0 0 16,0 0-1-16,82-14 1 15,-44 14 6-15,1 0 9 16,3 0-8-16,4 0-4 15,-7 0-4-15,-3 0 0 16,-15 2-2-16,-8 7 2 16,-10 5-6-16,-3 7-5 15,0 2 11-15,-9 6-4 16,-17 0 2-16,-6 2 2 16,3-4 2-16,-6-4-1 0,3-3-2 15,3-6 2-15,0-7-2 16,2-5-13-16,1-2-21 15,4 0-41-15,12-18-1 16,10-13-98-16</inkml:trace>
          <inkml:trace contextRef="#ctx0" brushRef="#br3" timeOffset="84752.8814">1785 407 709 0,'0'0'68'0,"0"0"-23"0,0 0-33 16,0 0-12-16,0 0-4 15,0 0 4-15,-93 14 12 16,58 7 16-16,10 4-10 16,9-7-9-16,7-1-1 15,9 0-2-15,0-2 0 16,0 1-4-16,16-1 1 16,9 4 0-16,3-3 0 15,4 4 1-15,-5 0-4 16,-1 3-2-16,-8-6 2 15,-2 4 0-15,-2-4 0 0,-9-6 1 16,-5-3-2-16,0-6 1 16,0 0-3-16,-3 3 3 15,-25-3 0-15,-26 0 0 16,-18 1 3-16,-20-1-3 16,-9 1-25-16,11-3-165 15</inkml:trace>
          <inkml:trace contextRef="#ctx0" brushRef="#br3" timeOffset="82282.4736">-56 661 639 0,'0'0'122'0,"0"0"-52"16,0 0-19-16,0 0-25 15,0 0-16-15,0 0-10 16,4-9-6-16,1 28 6 16,2 6 0-16,0 3 0 0,-2 5 0 15,1 1-1-15,-1 1 2 16,-5-1-1-16,0-6 1 15,0-8-1-15,0-8-2 16,0-7-25-16,0-5-18 16,0 0 0-16,0-12-28 15,0-27-202-15</inkml:trace>
          <inkml:trace contextRef="#ctx0" brushRef="#br3" timeOffset="83960.1219">885 671 667 0,'0'0'134'0,"0"0"-75"16,0 0-37-16,0 0-18 16,0 0-4-16,0 0-3 0,8 9 3 15,14-7 6-15,4-2-2 16,1 0 1-16,-4 0-1 15,-7 0-1-15,-5 0-3 16,-3-6-7-16,0-14 3 16,0 1-6-16,-3-2-18 15,-2 1 11-15,-3 5 12 16,0 4 4-16,0 5-1 16,-11-1 1-16,-13 5 0 15,-5 2 1-15,-5 0 0 16,-3 0 8-16,-1 0 1 15,7 23-3-15,1 5-4 16,3 7 5-16,6 4 1 16,5 0-8-16,9-3 2 0,7-5 2 15,0-2-1-15,0-9-2 16,21-2-1-16,13-11 0 16,6-7-14-16,10 0-26 15,3-7-66-15,4-22-113 16</inkml:trace>
          <inkml:trace contextRef="#ctx0" brushRef="#br3" timeOffset="84327.397">1108 537 381 0,'0'0'388'0,"0"0"-317"16,0 0-46-1,0 0-20-15,0 0 2 0,0 0-3 16,0 0 6-16,-8 0 2 15,16 12-8-15,13 11-1 16,4 4-3-16,-2 1 1 16,-7 4 0-16,-5-1-1 15,-6 0-3-15,-5-5-13 16,0-8 7-16,0-7 8 16,0-6 0-16,0-5 1 15,0 0 1-15,0 0 0 16,0 0 7-16,0 0 3 15,0-19-1-15,0-8-10 16,8-6 6-16,14-4-6 0,4 2 1 16,8 1-1-16,1 8 0 15,-8 7-4-15,-4 5 4 16,-4 7-1-16,-3-1-14 16,5 6-48-16,-2-3-47 15,2 1-56-15</inkml:trace>
          <inkml:trace contextRef="#ctx0" brushRef="#br1" timeOffset="176806.4363">-837 2651 201 0,'0'0'44'0,"0"0"-15"16,0 0-21-16,0 0 9 15,0 0 42-15,0 0-13 16,55-67 6-16,-55 62 16 16,0 3 4-16,0 0-23 15,0 2-24-15,0-2-8 16,0 2 12-16,-2 0 10 15,2 0 11-15,0-3-3 16,0 0-16-16,0 1-11 16,0 0-3-16,0 0 5 0,0 2 0 15,0 0-8 1,0 0-12-16,0 0-2 0,0 0-2 16,0 4-7-16,0 15 8 15,23 5 1-15,2 2 0 16,3 1 4-16,2-1 5 15,-6-2-1-15,0-3 0 16,-3-3-2-16,-3-2 3 16,1-1-7-16,-3-4 2 15,-3 1 3-15,-2-6-5 16,-3 0 0-16,-3-4 3 16,-2-2-5-16,2 0 5 15,-5 0-2-15,0 0 3 16,3 0 12-16,-3 0 4 0,0 0 4 15,0-2-12-15,2-4-2 16,-2 2-6-16,6-1-5 16,-1-4 0-16,3 0 1 15,5-8-2-15,6-2 1 16,5-2-1-16,0-4 0 16,-6 6 0-16,-7 5 1 15,-8 7-1-15,-1 3 0 16,-2 4 0-16,0 0 3 15,3 0-3-15,-3-4 0 16,0 4 1-16,0-5-3 16,0 1 3-16,2-1-2 15,-2-2 0-15,0 5-9 0,0 2-64 16,0 2-89 0,0 12-236-16</inkml:trace>
        </inkml:traceGroup>
        <inkml:traceGroup>
          <inkml:annotationXML>
            <emma:emma xmlns:emma="http://www.w3.org/2003/04/emma" version="1.0">
              <emma:interpretation id="{B5EB8FBF-F8BD-4DBC-9F49-9F179ED84BA9}" emma:medium="tactile" emma:mode="ink">
                <msink:context xmlns:msink="http://schemas.microsoft.com/ink/2010/main" type="inkWord" rotatedBoundingBox="26978,6994 31229,7030 31193,11290 26942,11253"/>
              </emma:interpretation>
              <emma:one-of disjunction-type="recognition" id="oneOf13">
                <emma:interpretation id="interp65" emma:lang="en-IN" emma:confidence="0">
                  <emma:literal>*</emma:literal>
                </emma:interpretation>
                <emma:interpretation id="interp66" emma:lang="en-IN" emma:confidence="0">
                  <emma:literal>X</emma:literal>
                </emma:interpretation>
                <emma:interpretation id="interp67" emma:lang="en-IN" emma:confidence="0">
                  <emma:literal>=</emma:literal>
                </emma:interpretation>
                <emma:interpretation id="interp68" emma:lang="en-IN" emma:confidence="0">
                  <emma:literal>#</emma:literal>
                </emma:interpretation>
                <emma:interpretation id="interp69" emma:lang="en-IN" emma:confidence="0">
                  <emma:literal>+</emma:literal>
                </emma:interpretation>
              </emma:one-of>
            </emma:emma>
          </inkml:annotationXML>
          <inkml:trace contextRef="#ctx0" brushRef="#br1" timeOffset="160421.4146">11494 2380 630 0,'0'0'94'0,"0"0"-23"0,0 0-37 16,0 0-20-16,0 0-7 15,0 0-3-15,6-10 1 16,15 10 4-16,5 0-4 16,3 0-4-16,-1 6 3 15,0 13-5-15,-4 10 2 16,-3 2-2-16,0 3 2 15,-2-4-2-15,-6 1 1 16,1-6 0-16,-1-6 1 16,-3-5 1-16,-1-5-1 15,-4-3 2-15,-3-3 7 16,1-3 5-16,0 0 6 16,0 0-5-16,-3 0 2 0,2 0-2 15,-2 0-9-15,0 0 4 16,0 0 0-16,0 0-3 15,0 0 2-15,0 0 0 16,0 0-2-16,0 0-2 16,0 0-5-16,0 0 3 15,0 0-2-15,0 0-1 16,0 0 11-16,0 0-2 16,3 0 3-16,2 0-6 15,11 0-4-15,16 0 4 16,16-13-7-16,10-8 0 15,6-8 1-15,-3-7 0 16,0-7 0-16,-8 0 2 16,-5 0-3-16,-3 8-10 0,-3 8-18 15,-8 15-20-15,-11 12-38 16,-23 0-140-16</inkml:trace>
          <inkml:trace contextRef="#ctx0" brushRef="#br1" timeOffset="173483.4098">8331-1576 307 0,'0'0'44'0,"0"0"-33"16,0 0-10-16,0 0 20 0,0 0-7 16,0 0 12-16,0 0 11 15,-25-31-16-15,25 31-7 16,0-4 3-16,0-1 15 16,-2 3 0-16,-1-2-14 15,-2-2 3-15,2 0 13 16,3-4 5-16,0 5-21 15,0-2-3-15,-3 2 10 16,-2 2-11-16,5 3-13 16,0 0 1-16,-2 0-2 15,2 0 0-15,0 0 1 16,0 0 6-16,0 0 7 0,0 0 2 16,0 0 7-16,0 0-3 15,0 0-1-15,0 0 0 16,0 0-19-16,0 0 0 15,0 0-4-15,0 0-9 16,0 5 10-16,0 12-1 16,0 3 7-16,0 1-4 15,0 2 1-15,0 2 0 16,0 1-2-16,0 1 4 16,0-2 2-16,0 5 0 15,0-2 9-15,0 4-1 16,0 2-4-16,0 0 1 0,0-1 0 15,2-1-7-15,1-4 2 16,-3 0-1-16,0 2 0 16,2-7-2-16,-2 5 3 15,0-1 0-15,0-1 3 16,0 3-4-16,0-3 2 16,0 3-2-16,0 0 1 15,0-1 1-15,0 1-1 16,-5 2 3-16,-6 1-3 15,6-1-4-15,3 7 0 16,2-7 6-16,0-3-3 16,0-3-1-16,0 0 0 15,0-4 3-15,0-4-4 0,0-3 1 16,0 1 0 0,0-6 0-16,0 3 0 0,0 3 0 15,0-3-1-15,0 3 1 16,0 5-2-16,0 2 1 15,0 2-1-15,-3 0 2 16,3-1-2-16,-6 3 1 16,4-1-1-16,-1 4 2 15,1-4-1-15,2 0 2 16,0-4 0-16,0 1-1 16,0-4 3-16,0 1-2 15,-5 1 0-15,5 4 1 16,0 1-4-16,0 0 1 0,0 5 3 15,0 4-4 1,0 0 1-16,-3-4 0 0,3 1 1 16,-6-4 1-16,1 1-1 15,0-4 3-15,2 3-1 16,3-3-3-16,-3 2 0 16,3 0 2-16,0 0-3 15,0-2 1-15,0-2 4 16,0-3-4-16,0-2 0 15,0-1 0-15,0 1-1 16,0 2 1-16,0 3-1 16,0 0 1-16,0-3 0 15,-2 0 0-15,-1-2 1 16,3-3 0-16,0 1-2 0,0 0 3 16,0 4-3-16,0 2 0 15,0 2 1-15,0 0 3 16,0 2-1-16,0-2 0 15,0 1-2-15,0-2 3 16,0-1-2-16,0-2 0 16,0-2-2-16,-2 2 2 15,-1 1 1-15,1 3-2 16,-2 0 0-16,2 9 1 16,-3 4-1-16,0 0-1 15,1 1 2-15,2-5-2 16,-1-3 1-16,1-1 1 0,-1-1-1 15,1-2 0-15,-2 2-1 16,2 4 0-16,-1-2 1 16,1 3 0-16,-3-1-1 15,2-1 1-15,0-5-1 16,0 2 2-16,3-2-2 16,0-4 0-16,-5 4 2 15,5 5-2-15,-2 1 0 16,-1 1-1-16,3-5 3 15,0-6-3-15,0-4 2 16,0-5-1-16,0-3 2 16,0 1 0-16,0-3-2 15,0 1 1-15,0-2-1 0,0 5 0 16,0 1 0 0,0 3 0-16,0-2-1 0,0 1 2 15,3 1-2-15,-1-1 2 16,1-1-1-16,-1 2 0 15,-2 2 0-15,0 0 1 16,0-3-1-16,0 1 1 16,0-7-2-16,6 3 2 15,-1-7 0-15,-2 1 0 16,2-2 2-16,-5-1-3 16,0-2 0-16,2 2 1 15,-2-2-1-15,0 5 0 16,0-5 0-16,0 6 0 0,0-4 0 15,0 0 0-15,0 3-1 16,4-5 1-16,-4 2 0 16,0-2 1-16,0 0 1 15,0 0-2-15,0 0 1 16,2 0 1-16,-2 0-2 16,0 0 4-16,3 0-2 15,-3 0 3-15,0 0-3 16,2 0 1-16,-2 0-1 15,3 0-1-15,5 0 0 16,2 0-1-16,12-2-2 16,4-7 2-16,4-2 0 15,7-1 3-15,-5 3-3 16,-3 3-2-16,-5 0 1 0,-6 1-1 16,7 3 0-16,-2-1-4 15,9-1-20-15,0-5-30 16,-8-4-32-16,3-8-18 15,-9-2-154-15</inkml:trace>
          <inkml:trace contextRef="#ctx0" brushRef="#br1" timeOffset="159724.2673">8378 1795 225 0,'0'0'61'0,"0"0"27"16,0 0-64-16,0 0-24 16,0 0-14-16,0 0-106 15,0 0 59-15,24-40 61 16,-24 40 10-16,0 0 12 16,0 0 61-16,-2 0-24 0,2 0-17 15,0 0-16-15,0 0-5 16,0 0 0-16,0 0-9 15,0 0-9-15,0 0-2 16,0 0 8-16,0 0 23 16,0 0-10-16,0 0-5 15,0 0 6-15,0 0-4 16,0 0 6-16,0 0 7 16,0 0-12-16,2 0-7 15,22 0-5-15,8 0 0 16,16 0 3-16,-3 0 15 15,2 0-17-15,10 0-1 16,9 0-4-16,22 0 4 16,17 0 3-16,17 0-2 0,6 0-2 15,-6 0-4-15,-5 0 5 16,-11 0-8-16,-7 0-13 16,-9 0 11-16,-1 0 2 15,-1 0-1-15,8 0 1 16,0 0 2-16,4 0-2 15,-2 0 0-15,-2 0 0 16,-6 0 0-16,-10 0-20 16,-11 0 2-16,-2 0 0 15,-10 9 15-15,7-3-2 16,3-1 5-16,2-1-8 16,0-2 5-16,-5 2-27 15,-11-4 10-15,-5 0 12 0,-4 0 8 16,4 0 0-16,5 0-1 15,9 0 1-15,4 0 6 16,8 0-6-16,-5-7 0 16,-7 4 2-16,-12 1 0 15,-19-1-4-15,-13 3 4 16,-2 0 3-16,-7-2 2 16,-2 2 10-16,-1-4 7 15,-3 0-6-15,2 2 7 16,0-3-6-16,6 1-7 0,0 1-10 15,-4 1 1 1,4-1-3-16,-3 1-3 0,-2 0 3 16,-1 0 0-16,-3 2-1 15,6 0 1-15,3-3-1 16,5 3 1-16,7-2 0 16,12-2 0-16,5 0 0 15,8 2 0-15,3 0 0 16,-14 2 1-16,-9-3-4 15,-14 3 5-15,-8 0-4 16,-6 0 2-16,0 0-1 16,0 0-1-16,0 0 0 15,0 0 1-15,0 0 1 16,0 0 1-16,0 0-1 16,0 0 0-16,0 0-3 0,0 0 3 15,0 0 2-15,0 0-1 16,0 0-1-16,0 7 0 15,-6 1 0-15,-2 1 0 16,2 7 1-16,-4 4 0 16,-3 9-1-16,-3 6 1 15,-8 11 5-15,-3 7 2 16,4 6 2-16,-7 8 7 16,7 0-6-16,7-5-3 15,2-2 5-15,9-11-7 16,5-6 8-16,0-4-10 15,0-5 5-15,0-8-3 16,0-3-3-16,-3-6 4 0,0-8-3 16,3 0-1-16,0-7 0 15,-2-2-3-15,2 0 6 16,-3 0 3-16,3 0 13 16,0 0-3-16,0 0-19 15,0-15-1-15,0-1-40 16,-18-7-85-16,-19-5-343 15</inkml:trace>
        </inkml:traceGroup>
      </inkml:traceGroup>
      <inkml:traceGroup>
        <inkml:annotationXML>
          <emma:emma xmlns:emma="http://www.w3.org/2003/04/emma" version="1.0">
            <emma:interpretation id="{0551FC79-0055-4788-8DA0-1362E507E8CE}" emma:medium="tactile" emma:mode="ink">
              <msink:context xmlns:msink="http://schemas.microsoft.com/ink/2010/main" type="line" rotatedBoundingBox="16593,11112 32719,11401 32685,13302 16559,13013"/>
            </emma:interpretation>
          </emma:emma>
        </inkml:annotationXML>
        <inkml:traceGroup>
          <inkml:annotationXML>
            <emma:emma xmlns:emma="http://www.w3.org/2003/04/emma" version="1.0">
              <emma:interpretation id="{38E91A80-4B1F-40EC-9203-067A47FAAA9C}" emma:medium="tactile" emma:mode="ink">
                <msink:context xmlns:msink="http://schemas.microsoft.com/ink/2010/main" type="inkWord" rotatedBoundingBox="16593,11112 23599,11238 23569,12915 16563,12789"/>
              </emma:interpretation>
              <emma:one-of disjunction-type="recognition" id="oneOf14">
                <emma:interpretation id="interp70" emma:lang="en-IN" emma:confidence="0">
                  <emma:literal>Linearization)</emma:literal>
                </emma:interpretation>
                <emma:interpretation id="interp71" emma:lang="en-IN" emma:confidence="0">
                  <emma:literal>Linearization')</emma:literal>
                </emma:interpretation>
                <emma:interpretation id="interp72" emma:lang="en-IN" emma:confidence="0">
                  <emma:literal>Linearizability</emma:literal>
                </emma:interpretation>
                <emma:interpretation id="interp73" emma:lang="en-IN" emma:confidence="0">
                  <emma:literal>Linearization's</emma:literal>
                </emma:interpretation>
                <emma:interpretation id="interp74" emma:lang="en-IN" emma:confidence="0">
                  <emma:literal>Linearization))</emma:literal>
                </emma:interpretation>
              </emma:one-of>
            </emma:emma>
          </inkml:annotationXML>
          <inkml:trace contextRef="#ctx0" brushRef="#br3" timeOffset="188062.0893">-2226 3328 731 0,'0'0'7'15,"0"0"35"-15,0 0 14 16,0 0-38-16,0 0-13 15,0 0 19-15,0 0 18 16,-5-6-4-16,5 6 6 16,0 0-3-16,0 0-8 15,0 0-20-15,0 0-11 16,0 15-2-16,0 8-3 0,0 14 3 16,0 20 3-1,0 12 2-15,0 7-3 0,0 3 6 16,0 1-5-16,0-2 0 15,0-10-1-15,-2-7 0 16,-3-12 3-16,5-10 2 16,0-13 3-16,0-4 2 15,0-8-9-15,0-7 2 16,0-3-4-16,0-1 2 16,0-1 0-16,0-2-1 15,0 0 1-15,10 0-1 16,11 0 1-16,11 0 0 15,0-5-2-15,2-4-1 16,-2 4 0-16,0 1 0 16,-5 4-1-16,-1 0-6 0,4 0-12 15,-5 0-11-15,5 0-39 16,-3 0-28-16,-6 0-61 16,-7 0-177-16</inkml:trace>
          <inkml:trace contextRef="#ctx0" brushRef="#br3" timeOffset="188441.1732">-1641 3836 638 0,'0'0'83'16,"0"0"17"-16,0 0-24 16,0 0-26-16,0 0-20 15,0 0-9-15,-4-15-1 16,4 15-1-16,0 0-19 16,0 15-4-16,0 11 2 15,0 8 4-15,0 3-4 16,0 1 3-16,0-2-1 15,0-7 1-15,6-8-1 16,2-8-38-16,-2-8-25 16,-4-5-22-16,-2 0 23 15,0-30-87-15</inkml:trace>
          <inkml:trace contextRef="#ctx0" brushRef="#br3" timeOffset="188587.7818">-1795 3418 747 0,'0'0'9'0,"0"0"23"15,0 0-6-15,0 0-26 16,0 0-11-16,0 0-47 0,0-30 37 16,0 54 11-1,0 10-4-15,2 1-44 0,3-1-129 16</inkml:trace>
          <inkml:trace contextRef="#ctx0" brushRef="#br3" timeOffset="189120.3579">-1525 3685 764 0,'0'0'76'15,"0"0"-18"-15,0 0-41 16,0 0-17-16,0 0 1 16,0 0-4-16,0 72 6 0,3-40 2 15,2 6 5-15,0-1-5 16,4 1 0-16,-2 2-4 16,-2-2 3-16,-1-9-4 15,-2-2 0-15,-2-10 6 16,3-4 2-16,-1-9 3 15,-2-2-11-15,0-2 3 16,0 0 4-16,3 0-2 16,-1 0 17-16,4-15 14 15,4-20-21-15,9-7-13 16,0-5-2-16,0 6 3 16,-7 8-3-16,2 10 0 0,-1 3 0 15,-2 4 0-15,2 5-2 16,0 2 1-16,3 4 1 15,0 5 0-15,0 0-5 16,3 0-1-16,-1 14 4 16,1 11-3-16,-1 5 4 15,-4 5 1-15,-3 1 0 16,-4 2-1-16,-5 0 1 16,-2-7-1-16,0-2 5 15,0-8-8-15,0-9 3 16,0-5-5-16,3-7-48 15,8 0-18-15,7-7-19 16,10-32-209-16</inkml:trace>
          <inkml:trace contextRef="#ctx0" brushRef="#br3" timeOffset="189556.1921">-927 3785 742 0,'0'0'117'0,"0"0"-80"15,0 0-20-15,0 0-17 16,0 0-2-16,0 0 2 16,31 42 0-16,-9-31 1 15,1-6 0-15,-2-4 4 16,1-1-2-16,2 0-3 0,-1 0 3 16,7 0-3-1,-9-17-23-15,-5 2 15 0,-10-4 5 16,-6-1 3-16,0 1-7 15,0 2 5-15,-16 6-2 16,-11-1 0-16,0 7 8 16,-4-1-2-16,-1 6 17 15,0 0 3-15,2 0-3 16,1 13-2-16,5 11-2 16,3 5-6-16,-3 9-4 15,3 2-4-15,2 1 4 16,3-1 1-16,7-3-5 15,9-6 2-15,0-5-3 16,0-9 1-16,30-7 0 16,13-8 1-16,15-2-2 0,6 0-23 15,5-19-49-15,0-6-61 16,-7 0-33-16,-7-4-37 16</inkml:trace>
          <inkml:trace contextRef="#ctx0" brushRef="#br3" timeOffset="190058.1298">-386 3773 610 0,'0'0'92'15,"0"0"-10"-15,0 0-24 16,0 0-35-16,0 0-18 16,0 0 21-16,0-67 0 0,0 64-17 15,-14 3 8-15,-4 0-5 16,-6 0-4-16,-5 0-4 15,-3 0 3-15,3 13 1 16,2 8-4-16,4 6 1 16,2 4 1-16,1 1-5 15,8 8 5-15,3-3-5 16,9-1-1-16,0-5 2 16,0-5-1-16,14-6 0 15,4-13-1-15,12-7 0 16,7 0-1-16,5-21-10 15,3-13-6-15,-8-4-2 16,-7-3 6-16,-14 1 13 16,-11-3 4-16,-5 2-3 15,0 10 7-15,0 8 10 0,0 14 8 16,0 5 9-16,0 4-6 16,0 0-17-16,0 0-12 15,0 0-4-15,0 13-3 16,0 12 6-16,0 10 1 15,0 2 1-15,0 4-1 16,0-1 1-16,0-2 1 16,8-6-2-16,8-6-20 15,8-12-28-15,5-9-3 16,13-5-9-16,8-2-77 16,1-30-97-16</inkml:trace>
          <inkml:trace contextRef="#ctx0" brushRef="#br3" timeOffset="190620.4983">-173 3703 579 0,'0'0'125'16,"0"0"-7"-16,0 0-18 15,0 0-32-15,0 0-18 16,0 0-24-16,-16-20-21 16,16 20-5-16,9 6-2 15,18 14 2-15,8 6 0 16,-1 3 1-16,1 0 0 15,-3 1 0-15,-3-1-1 16,-3-2 0-16,-10 1 0 16,-7-4 0-16,-7 0-1 0,-2-3 0 15,0-6 1-15,0-6 0 16,-11-6-4-16,4-3-2 16,-9 0-3-16,-6 0 1 15,-4 0-20-15,7-6 8 16,6-7 20-16,8-4 2 15,5 1-2-15,0-4 12 16,0-4-3-16,7-2 2 16,18-8-8-16,6-1 3 15,4-4-4-15,2-4 5 16,0-2-1-16,0 0-6 16,0 4 0-16,-10 10 1 15,-11 13 0-15,-6 9-1 0,-10 9-3 16,0 0-44-16,0 5-65 15,-2 14-60-15,-17-2-180 16</inkml:trace>
          <inkml:trace contextRef="#ctx0" brushRef="#br3" timeOffset="204883.4523">800 3420 426 0,'0'0'14'0,"0"0"4"15,0 0 10-15,0 0 7 16,0 0-18-16,0 0 20 16,0 0-18-16,0-88 26 15,0 78-11-15,0 3 9 16,0-3-20-16,0 1 18 16,0 1-18-16,0 2 4 0,0 1 9 15,0 1-11-15,0 0 8 16,0 4-17-16,0 0 4 15,-8 0-13-15,-8 5-7 16,-10 24 0-16,-8 16 0 16,-6 15 0-16,6 7 4 15,-1 8-2-15,6-5 0 16,8 2 4-16,7 0-6 16,8-9 0-16,6-2 0 15,0-11 0-15,14-6 5 16,18-14-5-16,7-6-2 15,7-15-4-15,2-9-40 16,0 0-13-16,-7-17-39 16,-11-15-130-16</inkml:trace>
          <inkml:trace contextRef="#ctx0" brushRef="#br3" timeOffset="205544.142">1289 3437 496 0,'0'0'70'0,"0"0"-46"16,0 0-10-16,0 0-5 0,0 0-6 15,0 0 27 1,-27-5 28-16,14 5 5 0,-8 0-18 16,-3 0-22-16,-10 17-11 15,-7 2-4-15,2 9-2 16,2-1-3-16,12 0-1 16,12-9 0-16,10-1-2 15,3-6 1-15,0 0 0 16,0-2 1-16,19-5 1 15,19 1 2-15,4 0 5 16,3-5-9-16,-5 4 0 16,-11-4 0-16,-8 2-1 15,-7 7 0-15,-1 0-5 16,-8 8 3-16,0 1-4 16,-2 5 6-16,-3-5-3 0,0-3 3 15,0-3 0-15,-16-3-2 16,-21 0 2-16,-14-1 4 15,-9-2-1-15,-4-6-2 16,8 0 0-16,16 0 4 16,16 0-5-16,19 0-1 15,5 0-52-15,19-4-94 16,25-15-327-16</inkml:trace>
          <inkml:trace contextRef="#ctx0" brushRef="#br3" timeOffset="205988.3279">1538 3490 730 0,'0'0'26'0,"0"0"-25"16,0 0-1-16,0 0-8 15,0 0 8-15,0 0 0 16,16 40 0-16,-5-40 4 15,5 0 1-15,5 0 1 16,2 0 2-16,2-9-8 16,-2-8-16-16,-4 3 1 15,-6-6-3-15,-5 4 14 16,-8-1 4-16,0 2-2 0,0 1 4 16,-15 3 0-1,-12 2-2-15,0 5 1 0,-8 1-1 16,5 3 8-16,-2 0 1 15,2 0 1-15,1 16-5 16,5 5 1-16,-3 5 3 16,6 2 6-16,0 1-6 15,10 3-5-15,6-2 3 16,5 1 1-16,0 0-3 16,16-2 4-16,16-5 0 15,8-10-5-15,8-9 5 16,7-5-9-16,-2 0-30 15,0-9-74-15,-10-14-118 16</inkml:trace>
          <inkml:trace contextRef="#ctx0" brushRef="#br3" timeOffset="206729.4339">1986 3406 635 0,'0'0'16'16,"0"0"-9"-16,0 0-5 16,0 0-2-16,0 0 0 15,0 0 0-15,-21-15 13 16,8 15 16-16,-6 0 7 16,-4 0-3-16,-12 15 8 0,-4 8-14 15,-2 6-6-15,-1 7-10 16,2 5-1-16,14-1-5 15,1 1-1-15,7-3 0 16,13-7-2-16,5-7 0 16,0-9 0-16,0-11-1 15,0-4 1-15,21 0 4 16,11 0-2-16,5-25-2 16,1-4-2-16,-3-9-3 15,4 1-3-15,-5-3-17 16,1 2 10-16,-3 2 3 15,-11 11 6-15,-8 9 4 0,-10 7 1 16,-3 3 10 0,0 6 7-16,0 0-10 0,0 0-5 15,-14 0 0-15,-9 20-2 16,-2 12 4-16,-6 10-1 16,-7 8-1-16,4 2 3 15,-6 3 2-15,1-2 1 16,2-3 0-16,1-10-1 15,15-9 1-15,17-6-8 16,4-8 0-16,0-9 4 16,2-2-4-16,21-6 3 15,13 0-4-15,6 0-32 16,1-22-36-16,-4-7-82 0,-9-3-102 16</inkml:trace>
          <inkml:trace contextRef="#ctx0" brushRef="#br3" timeOffset="207052.5704">2178 3305 669 0,'0'0'108'16,"0"0"-39"-16,0 0-31 16,0 0-34-16,0 0-4 15,0 0 0-15,-8 27 0 16,-8-8 5-16,6 2 0 15,-4 4 9-15,1 7 6 16,-1 3-4-16,-4 0-1 0,2 3-8 16,3 2-4-16,2-1 2 15,11-1-4-15,0-7-1 16,0-4-1-16,5-9 1 16,20-8 1-16,3-7-1 15,2-3-5-15,2 0-11 16,2-19 5-16,-10-13 2 15,-2-1 9-15,-10-7 0 16,-3-2 0-16,-2 0-2 16,4 1 4-16,-3 7 0 15,0 13-1-15,-3 9 1 16,-5 9 1-16,0 3 13 16,0 0-11-16,0 0-5 0,0 8-8 15,0 16 7-15,0 5 1 16,0 1 0-16,-2 1 1 15,2-2 1-15,0-2-1 16,0-1 1-16,0-5 0 16,13-5-2-16,8-1 0 15,9-7-21-15,9-8-36 16,14 0-94-16,6-17-202 16</inkml:trace>
          <inkml:trace contextRef="#ctx0" brushRef="#br3" timeOffset="207450.5062">2634 3427 730 0,'0'0'84'15,"0"0"-44"-15,0 0-39 16,0 0-1-16,0 0 0 16,0 0 0-16,38 54 1 15,-15-41-1-15,-2-6 5 16,1-2-2-16,-3-5-3 15,-7 0-1-15,-3 0-3 16,-4-5-5-16,-5-15-10 16,0-7 5-16,0 0 5 15,0 3 5-15,0 5 4 16,-8 5 0-16,-3 7 0 0,-2 7 12 16,-6 0-4-1,-7 0 12-15,-6 18-1 0,-4 9 11 16,4 6-6-16,2 7-6 15,7 2-13-15,7 0 1 16,4 0 1-16,8-6-3 16,4-8-3-16,0-10 2 15,16-4-2-15,25-14 3 16,12 0-4-16,6 0-37 16,4-25-62-16,-9-6-51 15,-17-5-72-15</inkml:trace>
          <inkml:trace contextRef="#ctx0" brushRef="#br3" timeOffset="207968.1223">2929 3397 487 0,'0'0'154'0,"0"0"-53"16,0 0-26-16,0 0-44 16,0 0-11-16,0 0-8 15,5 4-4-15,-5 17 9 16,3 6 9-16,-1-1-10 15,2 0-6-15,-4 3-3 16,0 2-1-16,0 0-3 16,0 2-1-16,0-1-2 15,0-9 3-15,0-6 1 16,0-8-3-16,0-6-1 16,0-3 0-16,0 0 7 0,0 0-1 15,0 0 2-15,2-24 8 16,1-7-12-16,2-7-3 15,-3-3 2-15,9 3-1 16,0 5-2-16,2 6 0 16,5 8-3-16,-4 5 3 15,4 2 0-15,-2 2 2 16,-2 6-2-16,-1-2 0 16,1 5-1-16,-4 1 1 15,6 0-6-15,0 0 1 16,0 21 4-16,0 11-5 15,-5 0 4-15,-6 2 2 0,-5-1-1 16,0-2 0 0,0-5 1-16,0-1 0 0,0-9 0 15,0-6 0-15,0-5-10 16,0-5-36-16,0 0-4 16,2-5 3-16,12-23-58 15,2-13-50-15,0-11-1 16,0-6-24-16</inkml:trace>
          <inkml:trace contextRef="#ctx0" brushRef="#br3" timeOffset="208612.1601">3398 3131 453 0,'0'0'114'0,"0"0"5"16,0 0-14-16,0 0-23 16,0 0-6-16,0 0-22 15,7-88-1-15,-7 88-6 0,0 0-28 16,0 0-5-16,0 0-14 15,0 26-4-15,0 17 2 16,0 18 2-16,0 4 3 16,0 2 0-16,0 0-1 15,0-2-2-15,0-6 4 16,2-5-3-16,8-12 0 16,1-9 1-16,-2-11-2 15,-4-12-2-15,-3-8-15 16,0-2-25-16,-2 0 5 15,0-19 6-15,0-14-60 16,0-13-43-16,0-5-72 0,0 1-2 16,0 10-157-16,-16 8 365 15,-4 14 293-15,1 8-164 16,-2 7-42-16,8 1 30 16,2 2-40-16,8 0-2 15,3 0-33-15,0 0-18 16,0 0-19-16,0 0-5 15,0 0-1-15,3 11 1 16,15 0 2-16,4-2 4 16,9-4-6-16,3-5-5 15,1 0-5-15,1 0-1 16,-6 0 6-16,-7-5 5 16,-5 0 0-16,-11 5 0 0,-2 0-2 15,-1 0 1 1,1 0 0-16,0 0 1 0,1 0 12 15,1 7-4-15,-2 8 7 16,1 4 2-16,-1 5-9 16,0 5 4-16,1 6-5 15,-1 1-2-15,0 3 3 16,1-1-3-16,-3-7 0 16,-1-9-2-16,-2-9-2 15,3-8-1-15,-1-5-3 16,3 0-21-16,4-26-29 15,7-19-123-15,0-15-172 0</inkml:trace>
          <inkml:trace contextRef="#ctx0" brushRef="#br3" timeOffset="208781.2194">3744 3100 616 0,'0'0'54'15,"0"0"1"-15,0 0-27 16,0 0-19-16,0 0-9 15,0 0-13-15,0-17-27 16,0 48 35-16,0 13 3 16,0 2-14-16,-11 3-111 15,-2-3-180-15</inkml:trace>
          <inkml:trace contextRef="#ctx0" brushRef="#br3" timeOffset="209653.2575">3996 3377 717 0,'0'0'23'0,"0"0"-19"16,0 0-1-16,0 0 3 16,0 0 16-16,0 0 14 15,-26-57-5-15,15 57-4 16,-8 0-16-16,1 0-8 15,-6 12 4-15,0 11-4 16,3 3-3-16,5 5 1 0,2 6 1 16,1-5 1-16,10 2-3 15,3-5 1-15,0-2-1 16,0-4 2-16,6-1 1 16,15-10-3-16,0-6-4 15,4-6-16-15,1 0 0 16,3-15 6-16,-8-12 6 15,0-4 5-15,-7-3 2 16,-12-1 1-16,1 1 0 16,-3 5 4-16,0 6 10 15,0 12 19-15,0 2 3 16,0 9-5-16,0 0-11 16,0 0-14-16,0 0-6 0,0 0-2 15,0 11 0 1,0 16 2-16,0 5-1 0,0 4 2 15,0 2-1-15,0-3 3 16,3 2-2-16,10-11-1 16,9-7 0-16,1-9-1 15,12-10-11-15,10 0-6 16,0-27-8-16,0-11-6 16,-10-10-4-16,-12-4 10 15,-10-5 24-15,-13-6 1 16,0-4 0-16,0-2 1 15,0 2 1-15,-9 1 10 0,-2 10 14 16,2 14 7-16,4 11 6 16,0 14-6-16,3 10-4 15,-2 5-5-15,4 2-16 16,0 0-7-16,0 21-7 16,0 17 0-16,0 17 7 15,0 10 0-15,0 1-1 16,0 6 1-16,0-3 1 15,-5 0-1-15,0-4 2 16,5-8 1-16,0-7-3 16,0-14 1-16,0-7 0 15,0-12-1-15,10-9-6 16,1-2-17-16,5-6-37 16,5 0-17-16,9-31-67 15,9-17-274-15</inkml:trace>
          <inkml:trace contextRef="#ctx0" brushRef="#br3" timeOffset="210060.2116">4445 2827 597 0,'0'0'67'0,"0"0"17"15,0 0-20-15,0 0-45 16,0 0-8-16,0 0-6 16,28 27 3-16,13 24 11 15,7 9-5-15,5 6-8 16,0 3-1-16,-3 0-5 15,-13 4 6-15,-16 7 2 16,-21 6 1-16,-5 10-1 16,-45 2-6-16,-17-3 9 15,-4-14-2-15,4-15-9 16,14-20 5-16,17-14-5 16,8-18-9-16,10-14-93 0,0 0-213 15</inkml:trace>
          <inkml:trace contextRef="#ctx0" brushRef="#br0" timeOffset="342308.2937">-936 2582 414 0,'0'0'29'0,"0"0"-2"16,0 0 25-16,0 0 11 16,0 0-24-16,0 0-8 15,0 0-2-15,0 0-10 16,0-57 4-16,0 54 0 15,0 3 3-15,0-3-13 16,0 3-4-16,0 0-5 16,0 0-3-16,0 0 2 0,0 0 2 15,0 0 1 1,0 0 3-16,0 0 1 0,0 0-3 16,0 0-4-16,0 0-2 15,3 10 1-15,10 5 6 16,1-3 7-16,0 5-6 15,0-2 4-15,0-2-10 16,4 3 8-16,-2-1-6 16,-2 1 3-16,-3-1 7 15,-1 2-15-15,1 0 3 16,0 0 6-16,-1-1 0 16,1 4 4-16,5-4-1 15,5-1-1-15,2-4-5 16,4-2 5-16,5 0-6 0,-11-6 7 15,-5-3-11-15,-2 3 4 16,-12-3 1-16,-2 0-3 16,0 0 1-16,0 0 3 15,0 0-2-15,0 0 6 16,0 0-6-16,0 0 6 16,0 0-4-16,0 0 2 15,0 0-7-15,0 0 1 16,0 0-3-16,0 0 0 15,0 0 0-15,0 0 1 16,0 0 0-16,0 0 1 0,0 0-2 16,0 0 3-1,0 0-1-15,0 0-1 0,5 0-1 16,-2 0 5-16,5 0-4 16,-5 0-1-16,-1-3 0 15,1-4 0-15,3-4 4 16,6-6 0-16,10-7-4 15,7-4 0-15,14-4 0 16,-4 1-2-16,2 2 1 16,-4 0-7-16,-5 1-13 15,-9 4 0-15,-4 0-15 16,-8 8-15-16,-11 1-35 16,0 6-178-16</inkml:trace>
        </inkml:traceGroup>
        <inkml:traceGroup>
          <inkml:annotationXML>
            <emma:emma xmlns:emma="http://www.w3.org/2003/04/emma" version="1.0">
              <emma:interpretation id="{100C2931-222A-43DD-947C-5A6F8D65C6A5}" emma:medium="tactile" emma:mode="ink">
                <msink:context xmlns:msink="http://schemas.microsoft.com/ink/2010/main" type="inkWord" rotatedBoundingBox="28642,11620 32713,11693 32685,13302 28613,13229"/>
              </emma:interpretation>
              <emma:one-of disjunction-type="recognition" id="oneOf15">
                <emma:interpretation id="interp75" emma:lang="en-IN" emma:confidence="0">
                  <emma:literal>"Iranianate</emma:literal>
                </emma:interpretation>
                <emma:interpretation id="interp76" emma:lang="en-IN" emma:confidence="0">
                  <emma:literal>"'raining</emma:literal>
                </emma:interpretation>
                <emma:interpretation id="interp77" emma:lang="en-IN" emma:confidence="0">
                  <emma:literal>"'Iranianate</emma:literal>
                </emma:interpretation>
                <emma:interpretation id="interp78" emma:lang="en-IN" emma:confidence="0">
                  <emma:literal>Nn.incascrandms</emma:literal>
                </emma:interpretation>
                <emma:interpretation id="interp79" emma:lang="en-IN" emma:confidence="0">
                  <emma:literal>"'raining'</emma:literal>
                </emma:interpretation>
              </emma:one-of>
            </emma:emma>
          </inkml:annotationXML>
          <inkml:trace contextRef="#ctx0" brushRef="#br3" timeOffset="196202.3389">10170 3253 449 0,'0'0'65'16,"0"0"4"-16,0 0 12 0,0 0-41 15,0 0-19-15,0 0 29 16,0 0-8-16,0 0 0 16,-27-36-7-16,27 36 2 15,0 0-10-15,0 0-18 16,-7 7-9-16,-9 28 2 16,-6 17-3-16,-4 14 2 15,-4 6 3-15,-2 4 4 16,-2 1-8-16,-1-5 0 15,1-9 2-15,2-7 1 16,6-11-3-16,8-14 1 16,6-12 2-16,10-10-2 0,2-6-1 15,0-3 0-15,0 0 4 16,0 0-4-16,16-24-21 16,16-14-69-16,5-11-56 15,-3-3-117-15</inkml:trace>
          <inkml:trace contextRef="#ctx0" brushRef="#br3" timeOffset="216816.2323">10425 4091 383 0,'0'0'25'0,"0"0"-11"16,0 0 12-16,0 0-6 15,0 0-9-15,0 0 9 16,0 0 15-16,0 0 18 15,-22-29-10-15,20 24-16 16,-3 3-7-16,-4 2 9 16,4 0 2-16,5 0 1 15,0 0-6-15,0 0-17 16,0 0-1-16,0 0-6 0,-7 0 0 16,-9 11-1-16,-9 16 0 15,-9 9 3 1,2 8 5-16,-3 1 11 0,9 2-9 15,8 3-2-15,9-2-1 16,9-5-6-16,0-6-1 16,6-5 3-16,23-5-1 15,-2-11 1-15,-1-4-4 16,3-9-19-16,-5-3-28 16,3 0-62-16,7-20-102 15</inkml:trace>
          <inkml:trace contextRef="#ctx0" brushRef="#br3" timeOffset="196608.2326">10231 3238 506 0,'0'0'83'0,"0"0"-5"15,0 0-27-15,0 0-30 16,0 0 18-16,0 0-8 16,0-9-2-16,0 9 6 15,0 0-7-15,2 0-5 16,4 0-10-16,-3 0-8 16,-1 0-5-16,6 7 0 15,-2 14 0-15,1 8 0 16,2 7 0-16,-2 8 4 15,2 1 1-15,1 4-2 16,-2 1 2-16,-3-1 2 16,3-9-2-16,3-3 2 0,-3-8-7 15,5-9 4 1,-5-8-1-16,-3-6-2 0,0-6 0 16,-5 0-1-16,0 0-2 15,9 0-23-15,-4 0-9 16,6-11-54-16,-1-7-46 15,-10-7-75-15</inkml:trace>
          <inkml:trace contextRef="#ctx0" brushRef="#br3" timeOffset="197030.1982">10595 3169 702 0,'0'0'37'0,"0"0"67"16,0 0-34-16,0 0-31 15,0 0-22-15,0 0-9 16,-16-38-7-16,16 38-1 16,-4 17-6-16,-3 12 3 15,-2 9 3-15,2 10 4 16,-6 4 2-16,-3 5-2 15,6 3-2-15,-9 4 0 16,3 1 4-16,-11-3-6 16,-2-9 11-16,0-9 2 15,-3-10-6-15,11-5 0 0,5-12-3 16,5-8 0-16,9-9-4 16,2 0 3-16,0 0 1 15,0 0-4-15,0 0-7 16,16-11-20-16,10-9-36 15,8-1-20-15,1-3-43 16,-17-3-149-16</inkml:trace>
          <inkml:trace contextRef="#ctx0" brushRef="#br3" timeOffset="217751.8721">10655 4141 642 0,'0'0'47'16,"0"0"20"-16,0 0-23 16,0 0-38-16,0 0-4 0,0 0-2 15,14-2 2-15,-14 21 13 16,0 12 12-16,0 10 2 15,0 6-11-15,0 6-7 16,0 0-6-16,0-6-1 16,0-9-3-16,0-11 0 15,2-13-1-15,1-10 1 16,-3-4 3-16,0 0-2 16,0 0 8-16,0-1 12 15,2-28-3-15,7-15-15 16,-7-6-4-16,3-7 2 15,2-2-1-15,-2 4-1 16,-1 7 0-16,5 13 0 0,-2 4 0 16,2 4 0-16,-2 3-1 15,7-1 1-15,2 4 0 16,-2 2 0-16,4 4 0 16,3 7-4-16,0 5 4 15,0 3 0-15,6 0-3 16,-9 0 2-16,1 18-4 15,-6 11-1-15,-13 11 0 16,0 2 4-16,-2 2 1 16,-28-2 1-16,1-6 4 15,-3-10-3-15,11-9-1 16,5-8-2-16,6-9 0 0,-4 0 4 16,1 0 2-1,2 0-1-15,-4-6-3 0,9 0-4 16,3 1 4-16,-1 1 0 15,4 1 0-15,0 3 0 16,0 0-1-16,0 0 1 16,0 0-1-16,0 0 1 15,7 0-3-15,11 0-1 16,5 15 4-16,-5 3-1 16,-2 4 1-16,0 2-5 15,-6-1 5-15,-2 2 0 16,-3-8-1-16,3-3 0 15,0-7 0-15,8-7-35 0,8 0-44 16,8-3-67 0,0-30-175-16</inkml:trace>
          <inkml:trace contextRef="#ctx0" brushRef="#br3" timeOffset="218212.6405">11211 4250 432 0,'0'0'61'15,"0"0"22"-15,0 0-21 0,0 0-49 16,0 0 18 0,0 0 3-16,2-66-13 0,-2 52-9 15,-2 4-4-15,-4 2-2 16,1 5-5-16,-11-2 7 15,0 2-4-15,-10 1-1 16,-4 2-2-16,1 0 7 16,-1 0 12-16,4 5-3 15,2 13-6-15,5 7 4 16,3 1-5-16,9 2-2 16,4-1-6-16,3 1 0 15,0-2 3-15,19-1-3 16,13-4 6-16,5-6-6 15,8-6-1-15,0-9-1 16,-11 0 1-16,1 0-1 0,-8-14-2 16,-6-13 0-16,-5-2 2 15,-5-5-6-15,-6-6 3 16,-5 5 1-16,0 1-3 16,0 11 3-16,0 8 2 15,0 9 1-15,0 2-1 16,0 4 0-16,2 0 0 15,-2 0-8-15,3 8 2 16,-3 11 6-16,2 7 3 16,2 5-1-16,1 0 5 15,0 2-7-15,3-1 3 16,0-4-2-16,3-4 0 0,5-4-1 16,2-9-23-16,3-4-70 15,6-7-16-15,-3 0-99 16</inkml:trace>
          <inkml:trace contextRef="#ctx0" brushRef="#br3" timeOffset="197995.7842">10995 3466 734 0,'0'0'116'0,"0"0"-50"15,0 0-44-15,0 0-14 16,0 0 0-16,0 0-6 0,0-2-1 16,0 19 1-1,0 14-2-15,0 7 5 0,0 0 5 16,0 2 1-16,0-5-11 16,0-4 1-16,-2-11 0 15,-1-6-1-15,1-9 0 16,2-3 2-16,-4-2 3 15,4 0-5-15,0 0 9 16,0 0-4-16,0 0 7 16,0-17 7-16,0-16-10 15,0-9-6-15,0-7-3 16,4-1 3-16,17 2-3 16,-3 6 2-16,12 8 0 15,-4 9-1-15,1 7-1 0,-1 9 2 16,-4 1-2-16,-4 8-1 15,1 0-1-15,-7 0-4 16,8 8 6-16,-8 15-5 16,-1 10 5-16,-6 7-4 15,-5 2 4-15,0 2 0 16,0 2 0-16,-2-8-1 16,-6-1 1-16,2-9 5 15,4-7-5-15,-1-6 0 16,3-5-3-16,0-3-34 15,0-5-18-15,0-2-68 16,5 0-96-16</inkml:trace>
          <inkml:trace contextRef="#ctx0" brushRef="#br3" timeOffset="198199.2418">11367 3554 434 0,'0'0'355'15,"0"0"-278"-15,0 0-41 16,0 0-28-16,0 0-8 16,0 0-3-16,3 11-1 15,20-8 4-15,11-3 0 16,7 0 0-16,1 0-1 16,4 0-56-16,-5 0-63 0,2-12-183 15</inkml:trace>
          <inkml:trace contextRef="#ctx0" brushRef="#br3" timeOffset="218714.2999">11505 4187 776 0,'0'0'68'15,"0"0"-7"-15,0 0-28 16,0 0-32-16,0 0-1 15,0 0-3-15,-9 2 3 0,23 22 1 16,0 2 4 0,-1 3 0-16,3 2-5 0,-6-2 2 15,1-4-2-15,-4-4 0 16,-3-6 0-16,-1-7 3 16,-3-8-3-16,0 0 2 15,0 0 0-15,0 0 8 16,2 0-2-16,0 0-5 15,3-19-1-15,-1-2-3 16,-4-6 2-16,0-4 1 16,0 0-2-16,0-3 1 15,3 4-1-15,4-1 0 0,4 4 0 16,-1 7 2 0,3 6-2-16,-2 6 1 0,-1-1 3 15,6 7-4-15,0 2 0 16,7 0-2-16,-3 0 1 15,-1 2 1-15,-1 13-2 16,-2 4 1-16,0 4-1 16,0 4 0-16,-2 2-2 15,-2-1 3-15,-1 1 1 16,-3-6 0-16,3-6-23 16,0-5-34-16,-4-4-10 15,2-8-29-15,1 0-31 16,-4-5-45-16</inkml:trace>
          <inkml:trace contextRef="#ctx0" brushRef="#br3" timeOffset="198820.5813">11967 3095 644 0,'0'0'28'15,"0"0"18"-15,0 0 21 16,0 0-39-16,0 0 7 15,0 0 0-15,0-33-5 16,0 33 0-16,0 0-5 16,0 0-7-16,0 0-3 15,0 16-9-15,0 16-5 16,0 13 4-16,0 10 6 16,-11 8-2-16,-10 3-8 15,0 1 2-15,0-3 0 0,-1-9-3 16,6-9 1-16,6-18 0 15,1-4 0-15,4-7 0 16,5-3-2-16,0-3 2 16,0 0 2-16,0-7-3 15,0 4 3-15,0-7-2 16,0-1-1-16,0 3 3 16,0-3-2-16,0 0 1 15,0 0 3-15,0 0-1 16,0 0-1-16,0 0 0 15,0 0-3-15,0 0 2 16,11 0-2-16,18 0-2 16,19-4-2-16,2-4-5 0,-4-1-4 15,-2-1 1-15,-14 6-10 16,-12-2-15-16,-4 2-32 16,-9-3-62-16,-5-5-113 15</inkml:trace>
          <inkml:trace contextRef="#ctx0" brushRef="#br3" timeOffset="219283.5464">12158 3844 613 0,'0'0'58'0,"0"0"19"15,0 0-20-15,0 0-22 16,0 0 8-16,0 0-6 16,18-40-12-16,-18 40-21 15,9 8-4-15,-7 23-4 16,9 12 4-16,-3 4 3 0,-1 6 0 16,4-3-1-16,-6 0-1 15,1-7-1-15,-1-2 2 16,0-7-2-16,1-8 0 15,-3 0 0-15,2-5 1 16,-3-4-1-16,4-6 0 16,-3-3 1-16,-3-6-1 15,0-2 0-15,0 0 2 16,0 0 4-16,0 0 3 16,0-16-4-16,0-9-3 15,-14-8-2-15,-4 0-2 16,-1 2-8-16,-2 4 1 15,2 6 4-15,4 7 2 0,-5 3 0 16,2 4 1 0,-3 7 2-16,-3 0-3 0,2 0 1 15,-1 4-1-15,7 17-1 16,0 6 3-16,6 3 1 16,1 1 2-16,9 3-2 15,0-5-1-15,3-8 1 16,26-4 0-16,8-8 3 15,6-4 0-15,-1-5-3 16,-2 0-23-16,-6 0-40 16,-4 0-31-16,-6-3-4 15,0-4-101-15,-1-4-266 16</inkml:trace>
          <inkml:trace contextRef="#ctx0" brushRef="#br3" timeOffset="199360.1377">12259 3072 645 0,'0'0'91'15,"0"0"-11"-15,0 0-13 16,0 0-39-16,0 0-26 16,0 0-2-16,0-67 0 15,0 67-4-15,0 0-37 16,0 2-22-16,5 22-31 0,6 5 0 15,-6 2-145-15</inkml:trace>
          <inkml:trace contextRef="#ctx0" brushRef="#br3" timeOffset="199173.6361">12264 3388 622 0,'0'0'84'16,"0"0"12"-16,0 0-36 16,0 0-34-16,0 0-13 15,0 0 5-15,-5-46 8 16,5 46 4-16,0 0-11 16,0 0-5-16,0 0-9 15,0 0-5-15,0 4-1 16,5 18-2-16,6 7 3 15,-6-2 1-15,-2 3-1 16,0-7 0-16,-3-1 0 0,0-11 0 16,0-2-20-1,0-7-33-15,0-2-36 0,0 0-36 16,0 0-123-16</inkml:trace>
          <inkml:trace contextRef="#ctx0" brushRef="#br3" timeOffset="199979.4823">12527 3274 821 0,'0'0'53'0,"0"0"0"16,0 0-42-16,0 0-11 16,0 0-7-16,0 0 1 0,0 38 6 15,0-7 0-15,0 3 11 16,0 0 2-16,0-4-6 16,0 4-2-16,-2-8-4 15,2-2 1-15,0-8-2 16,-3-1 2-16,3-8-1 15,-4-5-1-15,4-2 0 16,0 0 2-16,-2 0 0 16,2 0 2-16,0 0 6 15,-3 0 40-15,3-26-23 16,0-9-23-16,0-5 0 16,0-2-4-16,12 6 0 0,6 7-3 15,-2 9 1 1,2 9-4-16,-2 0 6 0,0 7-2 15,-3 1 1-15,-5 3-1 16,0 0 0-16,0 0-6 16,0 3 3-16,5 14 1 15,-4 6 2-15,1 6 2 16,1-1 1-16,-1 3-1 16,1 0 1-16,-3-2-3 15,0-5-9-15,-3-3-27 16,6-6-21-16,-4-9-60 15,9-6-85-15</inkml:trace>
          <inkml:trace contextRef="#ctx0" brushRef="#br3" timeOffset="200511.8853">12970 3342 804 0,'0'0'92'0,"0"0"-73"15,0 0-19-15,0 0-4 16,0 0-1-16,0 0 4 16,0 0-1-16,80 28 1 15,-56-28 0-15,-6 0 1 16,-9 0 2-16,-7 0 1 16,1 0-2-16,-3 0-2 15,2-4 2-15,1-7-2 0,-3 7 2 16,0-1 2-16,0 2-3 15,0 3 5-15,0 0-4 16,0 0-1-16,0 0 3 16,0-1-6-16,0 1 0 15,0 0 3-15,0 0-1 16,0 0 2-16,0 0 2 16,0 0-2-16,0-3 0 15,0-2 0-15,0-1-1 16,0-2 0-16,-8 0 1 15,0 1-1-15,3-2 0 16,2 4 0-16,3 2 4 16,-2 1-4-16,-2 2-2 0,2 0 1 15,-3 0-1-15,-4 0-2 16,2-2 4-16,-4 0 5 16,1 2-5-16,4 0 1 15,3 0-3-15,-2 0 2 16,-6 0-1-16,-5 6-2 15,1 11 3-15,-4 4 1 16,0 1-1-16,1 7 0 16,-1 0 1-16,1 2 2 15,2 0 5-15,5 0-6 16,8-5 1-16,3-1 1 16,0 0-4-16,14-6 2 0,13-4-1 15,7-8 1-15,6-7-4 16,-1 0-14-16,9-7-37 15,3-17-70-15,-6-2-166 16</inkml:trace>
          <inkml:trace contextRef="#ctx0" brushRef="#br3" timeOffset="220741.3303">12899 4115 401 0,'0'0'343'0,"0"0"-244"16,0 0-53-16,0 0-41 16,0 0-5-16,0 0-6 15,2 2 2-15,3 22 4 16,-2 2 4-16,-3 3-1 15,6 0 5-15,-4-4-6 16,3 4-2-16,4-7 2 16,-7-3 0-16,1-7-1 15,-1-7-1-15,-2-3 2 0,0-2 5 16,0 0-6 0,0 0 8-16,0 0 7 0,0-7-14 15,0-10 0-15,0-8-2 16,0-2 1-16,0-6 5 15,5-3-2-15,4 4-2 16,1 1 6-16,3 8-4 16,3 6 3-16,-2 3-6 15,-1 3-1-15,3 5-1 16,-3 3 1-16,0 3 0 16,1 0 0-16,-3 0-4 15,-4 3 2-15,7 21-2 16,-7 4 3-16,2 9-1 0,-4 1 0 15,-5-4 1 1,0 4 0-16,0-9 1 0,0-9 0 16,0-6 1-16,0-8-1 15,0-4 0-15,0-2 2 16,0 0 2-16,0 0 4 16,0-10 4-16,0-11-12 15,0-8 3-15,-5-2 0 16,-1 0-3-16,3-2 1 15,3 2 0-15,0-1-1 16,0 4-2-16,16 4 1 16,0 7 1-16,0 2-2 15,0 9 5-15,-2 1-3 16,-5 5 0-16,3 0-6 0,1 0 5 16,3 0 1-1,5 0-6-15,0 15 4 0,4 4 2 16,-7 2-4-16,-4 2 4 15,-7 2-4-15,-7-1 1 16,0-1-7-16,0 1-7 16,0-5-6-16,0 5-17 15,0-5-8-15,0-4-16 16,0-4-50-16,0-11-76 16</inkml:trace>
          <inkml:trace contextRef="#ctx0" brushRef="#br3" timeOffset="201026.5093">13409 3388 642 0,'0'0'38'0,"0"0"-23"0,0 0-2 16,0 0-13-16,0 0 1 15,0 0 1-15,0-51 19 16,0 51-6-16,-9 0 5 16,-5 0-7-16,-7 0 4 15,-8 5 3-15,-3 8-11 16,-5 4 18-16,-5 2-7 15,-1 2 6-15,6 4-6 16,8 6-9-16,3 0-5 16,15 3-1-16,6-4-5 15,5-1 1-15,2-5 0 16,28-6-1-16,12-9-3 16,8-9-10-16,-4 0 2 15,-7 0-13-15,-12-23 12 0,-11-3 6 16,-2-7 6-16,-5-5-3 15,3 0 3-15,-5-1 3 16,-5 8 4-16,2 11 9 16,-1 6 2-16,-1 13 3 15,-2 1 1-15,0 0-12 16,0 0-10-16,0 0-6 16,0 17 4-16,0 13 0 15,0 7 2-15,0 3 0 16,0 2 2-16,0-3-2 15,0-5-1-15,14-8-2 16,7-10-20-16,4-14 0 16,10-2-10-16,-1-9-77 0,7-26-174 15</inkml:trace>
          <inkml:trace contextRef="#ctx0" brushRef="#br3" timeOffset="220905.8905">13370 3833 116 0,'0'0'454'16,"0"0"-392"-16,0 0-22 15,0 0-19-15,0 0-6 16,0 0 13-16,-2-26 8 15,2 26-15-15,0 5 6 16,16 14-7-16,11 9-1 16,8 3-12-16,4 10 5 15,4 4-11-15,1 3 4 0,-1 5-5 16,-6 1 0 0,-16 4 2-16,-16-1-2 0,-5 2-2 15,-2-1 0-15,-30-5 2 16,-10-3 8-16,-11-4-6 15,-9-6-2-15,-4-5-1 16,-1-3-64-16,12-18-119 16</inkml:trace>
          <inkml:trace contextRef="#ctx0" brushRef="#br3" timeOffset="201429.8673">13540 3301 669 0,'0'0'115'16,"0"0"-63"-16,0 0-22 16,0 0-28-16,0 0-2 15,0 0 0-15,-12 31 1 16,12-15 5-16,12 4 7 16,10 0-1-16,-1 3-3 0,3 5-3 15,0 3-6-15,-5 5 3 16,-6 4-2-16,-8 2-1 15,-5-2 0-15,-2-3-2 16,-25-8-3-16,11-9-7 16,2-14 6-16,9-6 6 15,3 0 11-15,-3-2-4 16,-4-19-2-16,4-2-1 16,3-2-1-16,-1 1 2 15,3-2 12-15,0-5 1 16,0-2 10-16,13-6-14 15,11-3-7-15,13-6 4 16,3 2-11-16,5 1-2 16,3 3-1-16,-6 5-7 15,-5 14-1-15,-10 8-24 0,-16 15-12 16,-11 0-69-16,0 0-250 16</inkml:trace>
        </inkml:traceGroup>
      </inkml:traceGroup>
    </inkml:traceGroup>
    <inkml:traceGroup>
      <inkml:annotationXML>
        <emma:emma xmlns:emma="http://www.w3.org/2003/04/emma" version="1.0">
          <emma:interpretation id="{B812016D-0AAD-4335-96A7-B5C5625D575D}" emma:medium="tactile" emma:mode="ink">
            <msink:context xmlns:msink="http://schemas.microsoft.com/ink/2010/main" type="paragraph" rotatedBoundingBox="1736,13474 33316,13076 33359,16510 1779,16908" alignmentLevel="1"/>
          </emma:interpretation>
        </emma:emma>
      </inkml:annotationXML>
      <inkml:traceGroup>
        <inkml:annotationXML>
          <emma:emma xmlns:emma="http://www.w3.org/2003/04/emma" version="1.0">
            <emma:interpretation id="{6C5D9C8B-DAB4-4B85-A53A-8CB6373A36A9}" emma:medium="tactile" emma:mode="ink">
              <msink:context xmlns:msink="http://schemas.microsoft.com/ink/2010/main" type="line" rotatedBoundingBox="1736,13474 33316,13076 33359,16510 1779,16908"/>
            </emma:interpretation>
          </emma:emma>
        </inkml:annotationXML>
        <inkml:traceGroup>
          <inkml:annotationXML>
            <emma:emma xmlns:emma="http://www.w3.org/2003/04/emma" version="1.0">
              <emma:interpretation id="{DA048A45-C6EC-4F70-9969-6D4DE2AF2DA5}" emma:medium="tactile" emma:mode="ink">
                <msink:context xmlns:msink="http://schemas.microsoft.com/ink/2010/main" type="inkWord" rotatedBoundingBox="1160,14652 5462,13211 6397,16004 2095,17445"/>
              </emma:interpretation>
              <emma:one-of disjunction-type="recognition" id="oneOf16">
                <emma:interpretation id="interp80" emma:lang="en-IN" emma:confidence="0">
                  <emma:literal>isotainers</emma:literal>
                </emma:interpretation>
                <emma:interpretation id="interp81" emma:lang="en-IN" emma:confidence="0">
                  <emma:literal>isotainer</emma:literal>
                </emma:interpretation>
                <emma:interpretation id="interp82" emma:lang="en-IN" emma:confidence="0">
                  <emma:literal>islanders</emma:literal>
                </emma:interpretation>
                <emma:interpretation id="interp83" emma:lang="en-IN" emma:confidence="0">
                  <emma:literal>isodiametric's</emma:literal>
                </emma:interpretation>
                <emma:interpretation id="interp84" emma:lang="en-IN" emma:confidence="0">
                  <emma:literal>isotainer's</emma:literal>
                </emma:interpretation>
              </emma:one-of>
            </emma:emma>
          </inkml:annotationXML>
          <inkml:trace contextRef="#ctx0" brushRef="#br0" timeOffset="445289.1762">-15680 5361 528 0,'0'0'111'0,"0"0"-35"15,0 0-45-15,0 0-21 16,0 0-10-16,0 0 1 16,74-7-1-16,-26 12 1 15,5 6 22-15,4 9-7 16,-4 1-10-16,-9 6-3 16,-10 4-3-16,-9 4-1 15,-9 1 1-15,-16 6 0 16,0 0 0-16,-6 6 0 15,-29-1 0-15,-11 0 4 16,-9-7 4-16,2-10-3 16,5-14 0-16,9-10-3 15,9-6 4-15,10-2 3 0,10-29-9 16,10-11-48 0,5-4-130-16</inkml:trace>
          <inkml:trace contextRef="#ctx0" brushRef="#br0" timeOffset="444726.6775">-15730 5426 226 0,'0'0'157'16,"0"0"-111"-16,0 0 10 16,0 0-13-16,0 0 29 15,0 0-2-15,0-48-6 16,0 44 0-16,0 0 4 16,0 4-28-16,0-2-10 15,0 2-12-15,0 0-14 16,0 0-4-16,0 0-1 15,0 15-9-15,0 16 5 16,11 13 5-16,1 10 1 16,-1 3-1-16,3 2 2 15,-1-4-2-15,-1-7 0 16,4-7 1-16,-2-15 0 0,-3-7-1 16,-3-11-2-1,0-8-16-15,-3 0-21 0,6-4-28 16,-1-24-87-16,-10-19-266 15</inkml:trace>
          <inkml:trace contextRef="#ctx0" brushRef="#br0" timeOffset="445785.8748">-15115 5533 659 0,'0'0'63'0,"0"0"-49"16,0 0-14-16,0 0 0 15,0 0 0-15,0 0 0 0,72 25 10 16,-48-25 12-16,8 0-4 16,3-6-10-16,-3-8-5 15,-6-1-3-15,-10-1-4 16,-5 1-4-16,-11 1-5 16,0-4-11-16,0 1 10 15,-16 0 3-15,-11 5-3 16,1 4 8-16,-6 8 6 15,2 0 4-15,-2 0 12 16,0 5 8-16,4 15 0 16,6 7-14-16,1 4 6 15,7 9-7-15,7-2-3 16,4 2 1-16,3-7 2 0,0 3-2 16,19-7 4-16,13-3 7 15,10-9-4-15,13-10 0 16,9-7-6-16,5 0-1 15,-2-31-6-15,-6-7-1 16,-10-8-18-16,-14-4-12 16,-14-2 7-16,-14-6 23 15,-9-2-1-15,0-3 1 16,-14-2-3-16,-13 3-1 16,1 4 4-16,1 13 2 15,7 7 21-15,11 12 14 16,2 11-16-16,5 6 4 0,0 9-5 15,0 0-17-15,0 0-3 16,0 0-6-16,0 24-1 16,0 14 5-16,12 7 2 15,2 10-2-15,-1 7 1 16,1 5 0-16,2 2 1 16,2-2 2-16,1-6 1 15,2-13-1-15,-1-4 0 16,5-12-2-16,1-16 0 15,3-7 0-15,3-9 0 16,5 0-60-16,3-21-96 16,-6-17-156-16</inkml:trace>
          <inkml:trace contextRef="#ctx0" brushRef="#br0" timeOffset="446367.8549">-14313 5347 639 0,'0'0'83'0,"0"0"-69"16,0 0-13-16,0 0 1 15,0 0 1-15,0 0 8 16,45 76 9-16,-26-64-1 16,2-4-3-16,3-7-11 15,2-1 4-15,4 0-5 16,-4 0-2-16,3-4 0 15,-2-16-2-15,-8-1-11 0,-9 0 4 16,-10 0 4-16,0 0-4 16,-8 5 1-16,-21 5 3 15,-6 3 3-15,-2 8 0 16,-5 0 3-16,-3 0 10 16,5 10 2-16,0 15-6 15,8 2-6-15,6 7 4 16,5 7-4-16,7-1 1 15,12 3 1-15,2-5-3 16,0-4 0-16,26-8 0 16,13-7 2-16,9-12 2 15,11-7-4-15,8 0-2 16,-2-17-13-16,-1-13-49 0,-5-7-59 16,-8-1-103-16</inkml:trace>
          <inkml:trace contextRef="#ctx0" brushRef="#br0" timeOffset="446879.1544">-13732 5253 488 0,'0'0'101'15,"0"0"-16"-15,0 0-25 16,0 0-42-16,0 0-14 0,0 0-4 15,0-3 1-15,0 3 0 16,0 0 3-16,0 0-2 16,0 0 1-16,2 0-2 15,-2 0-1-15,0 0 4 16,0 0 5-16,0 0 5 16,0 0-4-16,0 0-3 15,0-4-2-15,0-2-5 16,0 1 3-16,0-5-3 15,4 0 0-15,-1 1 1 16,-1-3-1-16,-2-1-1 16,2-1 1-16,1-1 0 15,-3-5 0-15,0-1 1 0,0-1-1 16,0 1 4-16,0 1 16 16,0 4 13-16,0 6-11 15,0 3 0-15,0 3 10 16,0-2-13-16,0 4-11 15,0 2-4-15,0 0 4 16,0 0 0-16,0 0-8 16,0 0-3-16,0 29-3 15,6 13 4-15,6 13 2 16,-3 10 2-16,-4 2-2 16,-3 2 10-16,-2-2-10 15,0-10 1-15,0-13 1 16,0-21 0-16,0-13-2 15,3-10 0-15,8 0-1 0,7-8-13 16,3-26-63-16,4-12-144 16,-15-12-460-16</inkml:trace>
          <inkml:trace contextRef="#ctx0" brushRef="#br0" timeOffset="447358.0185">-13992 5340 615 0,'0'0'119'0,"0"0"-68"16,0 0-28-16,0 0-22 16,0 0-1-16,0 0 0 15,117-4 1-15,-80-5 0 16,2-2-1-16,2-4 0 0,-2 1 1 16,-4 3-1-16,-5 2 0 15,-5 1 0-15,-6 5-1 16,-6 3 3-16,1 0-2 15,-3 0 3-15,1 0-1 16,8 0 8-16,-2 0 6 16,6 0-5-16,5 3-1 15,-5 1-5-15,0 0-2 16,-3-4 3-16,-5 0-6 16,3 0 0-16,-1 0 3 15,8 0-1-15,6 0-2 16,3-11 0-16,-1 1-1 0,-2-1-11 15,-7-1-4-15,-13-1 7 16,-6 1 9-16,-6-3-1 16,0 2-6-16,0-3 7 15,-16 3 4-15,-5 1-4 16,2 8 0-16,-5 2 2 16,1 2-1-16,-2 0 5 15,-3 0-2-15,3 0-2 16,2 9-2-16,-2 11 0 15,7 0 0-15,-3 9 8 16,5 5 0-16,8 4 2 16,8 3-1-16,0 4-2 15,0-5 0-15,24-1 2 0,-1-11-3 16,9-5-5 0,3-14 4-16,2-7 0 0,1-2 3 15,1 0-8-15,-4-11-3 16,-6-4-65-16,-13 3-91 15,-16 4-225-15</inkml:trace>
          <inkml:trace contextRef="#ctx0" brushRef="#br0" timeOffset="452234.3155">-15634 6558 427 0,'0'0'40'0,"0"0"5"16,0 0 56-16,0 0-36 16,0 0-18-16,0 0-5 15,0 0-5-15,0-3-23 0,0 3-8 16,0 0-5-1,0 0 1-15,0 16-2 0,-9 14 7 16,-5 8-2-16,5-5 2 16,0 3 1-16,9-3-3 15,0-2-2-15,9 0-1 16,19-7 7-16,10 1-3 16,9-14-3-16,1-1-2 15,5-10 7-15,-5 0-6 16,-5-15-2-16,-9-16 0 15,-10-4-1-15,-8-6 0 16,-14-2 1-16,-2-4-1 16,0-1 1-16,-5 4 0 15,-16 6 0-15,3 7 0 16,4 12 0-16,3 13 0 0,6-5 0 16,3 11-4-16,-4 0-11 15,3 0-37-15,1 17-22 16,2 12-15-16,0-1-67 15,0 3 35-15</inkml:trace>
          <inkml:trace contextRef="#ctx0" brushRef="#br0" timeOffset="452587.9679">-15144 6529 576 0,'0'0'75'0,"0"0"11"16,0 0 3-16,0 0-44 15,0 0-28-15,0 0-8 16,0-14-5-16,3 20-4 15,2 17-2-15,3 14 1 16,0 14 1-16,0 5 0 16,3 5 0-16,0-2 0 15,1-6 1-15,4-10 0 0,0-9-1 16,0-9 3 0,0-15-6-16,-2-3-26 0,-7-7-49 15,2 0-36-15,-4-13-106 16</inkml:trace>
          <inkml:trace contextRef="#ctx0" brushRef="#br0" timeOffset="452903.0972">-15168 6469 558 0,'0'0'45'0,"0"0"45"16,0 0-19-1,0 0-37-15,0 0-32 0,0 0-2 16,62-28-2-16,-12 28 2 16,6 0 0-16,-1 7 2 15,-2-7-2-15,-7 4 0 16,-12 4-4-16,-13 7 3 16,-12 5-11-16,-9 6-6 15,-6 13 13-15,-29 4 5 16,-9 2 2-16,-4-5 0 15,5 1 1-15,8-19-2 16,9-13-2-16,8-9-2 16,2 0-27-16,2-26-55 15,12-17-154-15</inkml:trace>
          <inkml:trace contextRef="#ctx0" brushRef="#br0" timeOffset="453472.4716">-14541 6139 556 0,'0'0'66'0,"0"0"-19"16,0 0 16-16,0 0-31 0,0 0-21 15,0 0-6-15,10-14-5 16,-2 45 0-16,4 15 31 16,0 4 2-16,4 7-12 15,-3-2-12-15,1 3 6 16,0-3-12-16,-2-3-1 16,1-5 1-16,3-6-2 15,-2-14 0-15,-7-10 0 16,-1-6-1-16,-1-7 1 15,-5-4 1-15,0 0 1 16,0 0 1-16,0-11 5 16,-2-20-9-16,-19-7-9 15,-1 0-2-15,-2 1 1 0,0 2 3 16,3 9 7 0,2 9-2-16,-2 7-3 0,3 8-5 15,0 2 1-15,-7 0 4 16,4 0 4-16,-2 12-1 15,0 9 0-15,7 6 0 16,4 6-2-16,6 3 4 16,6 2-2-16,0-4 2 15,0-5 0-15,25-2 1 16,7-7 2-16,2-10-3 16,8-10 5-16,1 0-5 15,1 0-25-15,4-17-68 16,-2-8-33-16,-4-6-127 15</inkml:trace>
          <inkml:trace contextRef="#ctx0" brushRef="#br0" timeOffset="453988.6726">-14090 6405 489 0,'0'0'77'15,"0"0"-9"-15,0 0-27 16,0 0-5-16,0 0-15 15,0 0 14-15,-19-48-13 16,6 48-9-16,-6 0-9 16,-9 0-2-16,-7 10 2 15,-3 11 6-15,-1 5 8 16,4 8-1-16,8-1-6 0,6 7-4 16,14-6 0-16,7 4-3 15,0-3-2-15,7-4 0 16,25-4 0-16,5-5-1 15,6-16 0-15,-1-2-1 16,-1-4-5-16,-4-10-19 16,-11-16-3-16,-4-12 15 15,-4-3-11-15,-5-7-3 16,0-1 9-16,-2-3 13 16,-3 3 4-16,-2 6-1 15,-1 12 1-15,-3 11 1 16,-2 11 8-16,0 9 38 0,0 0-26 15,0 0-21 1,0 0 0-16,0 0-4 0,0 7-1 16,0 15 5-16,0 6 2 15,9 4 0-15,3 8 4 16,7 4-2-16,3-7 4 16,-1-3-7-16,0-5 2 15,0-11 0-15,3-6-1 16,0-12-2-16,5 0-26 15,3-12-69-15,-2-23-171 16</inkml:trace>
          <inkml:trace contextRef="#ctx0" brushRef="#br0" timeOffset="454291.8336">-13764 5965 680 0,'0'0'32'15,"0"0"28"-15,0 0 28 16,0 0-56-16,0 0-31 16,0 0-1-16,11-12-10 15,5 50 10-15,2 14 0 16,3 4 5-16,2 5 0 16,-2 2 2-16,2 2-4 15,-5-11 0-15,1-3-3 0,-3-8 1 16,-3-10 2-1,-2-13-3-15,-6-12-21 0,0-8-43 16,4 0-34-16,-4-14-63 16</inkml:trace>
          <inkml:trace contextRef="#ctx0" brushRef="#br0" timeOffset="454844.3768">-13981 6351 606 0,'0'0'59'0,"0"0"-13"16,0 0-20-16,0 0-26 16,0 0 1-16,0 0 2 15,45 0-2-15,11 0 2 16,9-4 0-16,2-7-3 0,-5-1 1 16,-7 1-1-16,-7 0 1 15,-11 1 1-15,-8 6-2 16,-8-3 1-16,-10 4 1 15,-1 3-1-15,1 0 8 16,3 0 4-16,7 0-2 16,6 0 1-16,-1 0-2 15,-2 0-3-15,-3 0-5 16,-2 0-2-16,-8 10 0 16,1-6 0-16,-1 6 0 15,3-3 0-15,2-5 1 16,5-2 2-16,2 0 1 0,7 0-4 15,-1-12-8 1,-3-9-8-16,-10-3 8 0,-7 3 8 16,-9 1-1-16,0-6-2 15,0 3 3-15,-16-2 1 16,-3 9 0-16,1-1 2 16,2 8 1-16,2 6-1 15,3 3-2-15,-2 0 2 16,-8 7-3-16,-5 21 0 15,-6 9 1-15,2 10 10 16,1 3 4-16,8 6-3 16,7-2-4-16,12-1-1 15,2-13 2-15,5-4-6 16,27-9 3-16,13-12-2 16,8-15 4-16,6 0-2 0,-1 0-6 15,-5-23-72-15,-10-1-75 16,-24 2-186-16</inkml:trace>
          <inkml:trace contextRef="#ctx0" brushRef="#br0" timeOffset="459142.7289">-15147 7617 402 0,'0'0'28'15,"0"0"-4"-15,0 0 11 16,0 0-4-16,0 0 12 16,0 0-3-16,0-16 12 15,-2 11-8-15,-3 1-1 16,-6 4-13-16,-3 0-27 15,-7 0-3-15,-2 0-3 16,-2 11 2-16,4 3 1 16,3 3-8-16,4 0 6 15,9 2-3-15,3-7 2 0,2 2 3 16,0-7 0-16,0 4 2 16,7-7-2-16,20 3 2 15,8-2 10-15,4-1-2 16,-2 1-5-16,-2-5-4 15,-6 0 1-15,-8 6-2 16,-5-6 0-16,-2 4-1 16,-3 7 0-16,-4-3-1 15,-7 1-3-15,0 3 4 16,0 3 1-16,-26-5 4 16,-14 1 0-16,-16-1 4 15,-2 0-3-15,-3-4-2 16,5-1 0-16,13-5-3 0,18 0 1 15,13 0 2-15,12 0-3 16,9 0-55-16,26-5-178 16,6-11-211-16</inkml:trace>
          <inkml:trace contextRef="#ctx0" brushRef="#br0" timeOffset="459726.337">-14881 7630 644 0,'0'0'58'0,"0"0"-48"16,0 0-10-16,0 0-1 0,0 0 1 16,0 0 0-16,42 0 1 15,-23 0 3-15,5 0 1 16,-3 0-3-16,-2-3-2 15,-1-7 0-15,-4-4-6 16,-3-3-18-16,-4 0 0 16,-2 0 10-16,-5-1-28 15,0 7 30-15,0 2 12 16,0 7 6-16,-10 2 7 16,-15 0-9-16,-3 0 7 15,-6 2 20-15,-3 16-12 0,-4 2-5 16,7 7-5-1,4 1-1-15,9-1 1 0,14 0-1 16,7-6-4-16,0 0 1 16,16 3-1-16,18-6 2 15,8-3-2-15,4-5 5 16,4-8-3-16,3-2 1 16,-2 0-7-16,-6-12-51 15,-1-9-67-15,0-11-48 16</inkml:trace>
          <inkml:trace contextRef="#ctx0" brushRef="#br0" timeOffset="460467.8664">-14297 7496 577 0,'0'0'67'0,"0"0"-23"16,0 0-13-16,0 0-26 15,0 0 2-15,0 0-6 16,-133-10-1-16,121 10 6 16,-4 14-2-16,-3 9 7 15,-1 2 7-15,-3 6-4 16,2 3 1-16,0 2-2 16,5 2 2-16,10-11-13 15,6-2 4-15,0-13-5 16,2-3 5-16,30-3-5 0,11-6 5 15,13 0-2-15,-1 0-4 16,-2-17-41-16,-10 2-31 16,-13-5 23-16,-12-3 24 15,-10-3 25-15,-8-1 0 16,0-1 8-16,0 1 6 16,-14 9 18-16,2 5-15 15,3 4 25-15,7 7-12 16,-1 2-12-16,3 0-2 15,0 0-9-15,0 0-7 16,0 0-6-16,0 11 4 16,3 12 2-16,10-2 2 0,3 5 3 15,0-4-5-15,5-1 2 16,3-10 2 0,3 0-4-16,7-11 6 0,1 0 1 15,7 0-1-15,-2-17-6 16,-3-9-24-16,-5-5-10 15,-13-1-3-15,-12 3 20 16,-7 0 8-16,0 0 5 16,-16 3 0-16,-7 11 4 15,-1 3 0-15,0 8 3 16,3 4 5-16,2 0 7 16,1 0-7-16,-1 0-4 15,8 0-2-15,6 0 9 16,3 0-5-16,2 0 3 15,0 0-5-15,0 0-2 0,0 4 1 16,18 3-2-16,8 3 2 16,4-10-2-16,7 0 4 15,0 0-1-15,6 0-1 16,-9-5 2-16,3-5-2 16,-5 4 1-16,-9-5 3 15,-4 7-4-15,-8 4-2 16,-9 0-1-16,1 0-2 15,1 0-4-15,1 9 4 16,-3 13-2-16,3-1 3 16,1 5 2-16,-1 1-1 15,0-6 0-15,4 0 1 0,-2 2-1 16,2-2 2-16,0-2-2 16,0-2 0-16,5-11-10 15,0 0-36-15,9-6-56 16,0 0-104-16</inkml:trace>
          <inkml:trace contextRef="#ctx0" brushRef="#br0" timeOffset="460812.4602">-13381 7355 475 0,'0'0'44'16,"0"0"17"-16,0 0 0 0,0 0-32 15,0 0-13 1,0 0 12-16,-11-26-9 0,-10 26-6 16,0 7 3-16,-9 4-7 15,-2 10-2-15,3 6 2 16,3 4-2-16,1 5-5 16,11-4 2-16,7-3 0 15,7-4-3-15,0-8 4 16,9-3-2-16,17-7 2 15,11-3-1-15,8-4-4 16,1 0-24-16,-2-29-86 16,-3-5-69-16,-15-7-189 0</inkml:trace>
          <inkml:trace contextRef="#ctx0" brushRef="#br0" timeOffset="461226.3854">-13291 6963 601 0,'0'0'49'16,"0"0"56"-16,0 0-17 16,0 0-37-16,0 0-37 15,0 0-14-15,-5 0-1 16,5 36 0-16,2 14 1 16,14 7 3-16,3 1 1 15,2 2 2-15,-3 0-4 0,-2-1 3 16,3-9-4-1,-3-6 2-15,-3-7-3 0,1-5 1 16,-9-15-1-16,0-8-3 16,-5-4 3-16,0-5 4 15,0 0 2-15,0 0 2 16,0 0 2-16,3-14-5 16,-3-18-4-16,3-6 1 15,-3-5 1-15,0-5-2 16,2 0-1-16,6 7 1 15,0 12-1-15,6 11-2 16,-4 11 2-16,-2 3-1 0,6 4-2 16,1 0-1-16,7 4-1 15,6 15 5-15,-1 4-2 16,-4 9 1-16,0-6-2 16,-7 8 1-16,-4 1 1 15,-6-4-11-15,-6 3-66 16,0-4-84-16,0-7-252 15</inkml:trace>
          <inkml:trace contextRef="#ctx0" brushRef="#br0" timeOffset="449083.7483">-16989 6852 427 0,'0'0'45'0,"0"0"-14"16,0 0 12-16,0 0-17 0,0 0-13 15,0 0 26 1,-7 0 17-16,7 0-7 0,0 0-5 16,0 0-11-16,0 0 0 15,0 0 2-15,0 0-6 16,0 0-7-16,0 0-10 15,2 0-11-15,17-11 1 16,2 4-2-16,3 0-1 16,2 0 1-16,-1 5-1 15,-7-2 1-15,-5 4 0 16,-7 0-1-16,-4 0-3 16,-2 0 2-16,0 0-4 15,0 11 1-15,0 10 3 16,0 6 2-16,0 4 0 0,-13 7 0 15,-8-2 0-15,-9 2 2 16,4-12-1-16,-3-6 0 16,5-6 2-16,2-5-2 15,6-7-1-15,4 2 1 16,1-4 0-16,11 0 1 16,0 0 0-16,0 0 4 15,0 0-3-15,0 0-2 16,0 0 0-16,0 0 3 15,2 0-4-15,9-4 0 16,8-3 0-16,2 1 0 16,6-2-4-16,1 4 3 15,2 1 1-15,-9 3-1 16,-3 0 1-16,-9 0-1 16,-2 0 1-16,-4 0-2 0,0 0 0 15,-3 0-1-15,3 0 2 16,-1 0 0-16,3 0 1 15,6 5-1-15,0 5 1 16,-1 3 0-16,1 2-1 16,-3-3 2-16,-2-4-2 15,-4 5 0-15,-2-3 1 16,0-1-1-16,0-2-2 16,0 3 3-16,0 0-2 15,-2 1 4-15,-9-1-2 0,0 3 2 16,-5 2-2-1,-5-1 2-15,-3 8-2 0,-5-10 1 16,5-2-1-16,2-5 0 16,4-5-1-16,2 0 1 15,-3 0 1-15,3-20 0 16,6 4-1-16,2 3-23 16,8 9-10-16,0 4-19 15,0 0-64-15,2-2-170 16</inkml:trace>
          <inkml:trace contextRef="#ctx0" brushRef="#br0" timeOffset="442476.2463">-16946 5795 583 0,'0'0'156'0,"0"0"-69"0,0 0-44 15,0 0-10-15,0 0-19 16,0 0-9-16,0 0 1 16,35-47-2-16,-19 40-3 15,0 5 0-15,2 2-1 16,-5 0-1-16,3 0 1 16,0 0-4-16,0 4-2 15,0 10 6-15,-5 1-2 16,-6-5 1-16,-5 1 0 15,0 2 0-15,0 2-1 0,-21 5 2 16,-11 4 1-16,-10 1 1 16,-4-3 1-16,7 0 0 15,9-8-1-15,14-3-2 16,11-11 0-16,5 0 3 16,0 0 0-16,0 0 6 15,0 0 16-15,5-13-20 16,14-1-1-16,4 3-2 15,2 0-2-15,-4 5-2 16,-5 3 1-16,-5 3 1 16,1 0-2-16,2 0-6 15,4 5 2-15,-2 14 6 16,3 0-1-16,-3 2-2 0,0-4 3 16,5-5 0-16,1-5-12 15,-1-7-28-15,5 0-35 16,-2-7-51-16,-8-28-133 15</inkml:trace>
          <inkml:trace contextRef="#ctx0" brushRef="#br0" timeOffset="456007.9814">-16885 7894 486 0,'0'0'80'0,"0"0"-29"16,0 0 9-16,0 0-11 15,0 0-3-15,0 0-2 16,0-16-5-16,0 16-15 16,0 0-11-16,-3 0-9 15,-7 5-2-15,-3 18 2 16,-6 6 15-16,6 5-7 16,2-8-6-16,8-5-3 15,1-7 0-15,2-2-1 0,0-7 0 16,0 1 1-1,13-5-2-15,8-1 4 0,14 0-2 16,2 0 2-16,0 0-5 16,-3-16 0-16,-4 0-9 15,-7-11 4-15,-7 1 4 16,-2-3 0-16,-6 10 1 16,-5 2 0-16,-1 2-1 15,-2 10 0-15,0 4 0 16,0 1 1-16,0 0-1 15,0 0 1-15,0 0-3 16,3 0 0-16,-3 0-4 16,0 9 0-16,2 14 5 15,4 9 2-15,-3 5 0 16,2 7 1-16,0-1-1 0,3-2 1 16,6-7-1-16,-2-9-10 15,2-10-32-15,-1-9-19 16,-2-6-53-16,-6-1-119 15</inkml:trace>
        </inkml:traceGroup>
        <inkml:traceGroup>
          <inkml:annotationXML>
            <emma:emma xmlns:emma="http://www.w3.org/2003/04/emma" version="1.0">
              <emma:interpretation id="{D5C0FFC6-A681-4D86-A0F5-EAAF74E40EA0}" emma:medium="tactile" emma:mode="ink">
                <msink:context xmlns:msink="http://schemas.microsoft.com/ink/2010/main" type="inkWord" rotatedBoundingBox="11842,14364 14982,14325 15013,16741 11873,16781"/>
              </emma:interpretation>
            </emma:emma>
          </inkml:annotationXML>
          <inkml:trace contextRef="#ctx0" brushRef="#br3" timeOffset="230422.2289">-6964 5890 616 0,'0'0'33'15,"0"0"62"-15,0 0-22 16,0 0-34-16,0 0-12 15,0 0-19-15,0 0-8 16,59-54 2-16,-35 54-1 0,0 0 10 16,-5 0 0-16,-3 0-5 15,-4 0 1-15,8 12 0 16,-2 10 3-16,3 2 3 16,3 3-8-16,-6-4 4 15,1 0-8-15,-3 0 3 16,-3-5-3-16,-2 2-1 15,-1-9 4-15,-4 4-1 16,4-9 3-16,-4 2-1 16,-3-6-1-16,-1 2-1 15,-2-4-3-15,0 0 2 16,0 0 0-16,0 0 3 0,0 0 1 16,3 0 1-16,1 0-3 15,3 0 7-15,2-6 0 16,5-13-2-16,4-8-4 15,1-1-2-15,-3-7-2 16,2 1-1-16,-4-7 0 16,2-2-14-16,5-5-24 15,6 7-14-15,12 13-16 16,14 9-51-16,20 11-159 16</inkml:trace>
          <inkml:trace contextRef="#ctx0" brushRef="#br0" timeOffset="242791.7028">-6870 6765 609 0,'0'0'23'0,"0"0"23"15,0 0-1-15,0 0-37 16,0 0-8-16,0 0-5 16,-21 0 5-16,52 0 7 15,12 0 6-15,5 0-9 16,5-9-4-16,-5 2-11 0,-4-3-98 16,-6 0-93-16</inkml:trace>
          <inkml:trace contextRef="#ctx0" brushRef="#br0" timeOffset="242472.8321">-6772 6783 494 0,'0'0'19'0,"0"0"28"15,0 0 16-15,0 0-24 16,0 0-13-16,0 0-10 16,-27 138-4-16,25-121-2 15,2-6-7-15,-3-2 2 16,3-4-2-16,0-5-2 16,0 0 0-16,-2 0 4 15,-2 0 8-15,4 0 7 16,-5 4-14-16,-2-1-3 0,1 3 9 15,1-6-4-15,2 0-1 16,3 0 19-16,0 0 16 16,0 0-8-16,0-20 7 15,0-21-37-15,-2-16-3 16,2-12 1-16,0-10-1 16,0-1-1-16,0 2 0 15,0 12 0-15,0 11 0 16,10 12 3-16,14 6-3 15,0 8 0-15,3-1-3 16,-4 9 3-16,-7 6 0 16,-2 9 0-16,-9 3 0 15,-5 3 6-15,2 0-6 0,9 0-3 16,8 14-5-16,8 15 6 16,1 12-1-16,-6 6 3 15,-7 3 0-15,-9 5 3 16,-1 8-2-16,0-2 1 15,4 2-2-15,0-4 0 16,5-5-1-16,0-5 2 16,2-8-1-16,-5-13 0 15,-4-8 0-15,2-14 1 16,-7-6 2-16,1 0-1 16,-3 0 9-16,0 0-10 15,0-29-1-15,0-6-57 0,-14-18-95 16,-7-1-165-1</inkml:trace>
          <inkml:trace contextRef="#ctx0" brushRef="#br0" timeOffset="243223.6381">-6517 6665 545 0,'0'0'100'16,"0"0"-20"-16,0 0-25 16,0 0-37-16,0 0 2 15,0 0 5-15,-6-10 0 16,38 10-13-16,11 0-3 0,8-2-4 15,1 2 6 1,-7 0-11-16,-7 0-2 0,-10 6 1 16,-9 21-3-16,-3 9 4 15,-5 2-1-15,-1 5 1 16,1 0 0-16,-3-5 1 16,2-1-1-16,1-16-1 15,-1-10 1-15,-4-6-3 16,-6 0-2-16,0-5 5 15,0 0 4-15,0 0 2 16,0-21-6-16,-13-10 0 16,-11-1 0-16,0-1 0 15,8-7 0-15,2 4 1 0,9 0 0 16,5 1 10 0,0-3 4-16,0 7-2 0,0-1-1 15,9 3-4-15,7 8-5 16,5-1-2-16,8 6-2 15,2 1-1-15,4 3-1 16,-1 10-18-16,-2 2-36 16,-10 0-36-16,-7 0-70 15,-11 14-34-15</inkml:trace>
          <inkml:trace contextRef="#ctx0" brushRef="#br0" timeOffset="246799.5928">-6466 6659 434 0,'0'0'28'16,"0"0"-22"-16,0 0-5 16,0 0 16-16,0 0-9 15,0 0 6-15,108-18-3 16,-103 16 18-16,-3 2 20 16,-2 0-18-16,0 0-15 15,0 0-11-15,6 0 1 0,-1 0-6 16,7 0 0-16,-3 0 7 15,2 0 4-15,5 5-2 16,0 6 5-16,5 4 13 16,3 1-13-16,-2-6-4 15,-4 4 0-15,3-2-7 16,-2 0-3-16,-3-7 2 16,0 5-1-16,0-1 4 15,0-2 12-15,0 5-4 16,0-10-2-16,2 2-4 15,3-4 2-15,0 4 3 16,-2-4-6-16,-3 0-2 16,-3 0 2-16,-4 0 2 15,-4 0-4-15,-3 0-4 16,-2 2-2-16,0 7-1 0,0 1 0 16,0 2 2-16,0 7 1 15,0 0 3-15,0-4-2 16,0 1-2-16,0-7 4 15,0 2-3-15,0-5 0 16,0 0-1-16,0 0 1 16,0-1 2-16,0 5-2 15,0 1 0-15,0 3 0 16,-13-5 0-16,3 0 2 16,-10-9 1-16,2 5-1 15,-1-5 5-15,-2 0-5 16,5 0-1-16,3 0 2 0,3-5 2 15,4-7-4 1,1-3 1-16,2-7-1 0,1-10 1 16,2-9 1-16,0-8-3 15,0-3 0-15,0-2 0 16,0 5 1-16,-6 7-1 16,1 6-2-16,2 15 0 15,3 9 2-15,-2 2 2 16,2 1-2-16,0 1-17 15,0-7-17-15,2 4-7 16,30 7-47-16,10 2-11 16,6 2-59-16</inkml:trace>
          <inkml:trace contextRef="#ctx0" brushRef="#br0" timeOffset="243667.452">-5920 6462 706 0,'0'0'63'15,"0"0"14"-15,0 0-75 16,0 0-2-16,0 0-1 16,0 0 1-16,138 67-2 15,-91-41 5-15,-4-2-4 16,-1 2 2-16,-6 1 1 15,-13 0-2-15,-7 2-2 16,-9 5 1-16,-7 0 1 16,0-7-4-16,-2-4 4 15,-19-4 0-15,-2-10 0 16,3-4 0-16,8-3-1 0,1-2 1 16,-3 0 1-16,0 0 1 15,0-14-1-15,-2-7 1 16,5-6-2-16,6-7 6 15,1-3-4-15,4-10 2 16,0 3 0-16,4 3-3 16,17 0 7-16,0 8-7 15,3 8 2-15,0 2-3 16,3 10-2-16,-9 5-1 16,-2 8-7-16,-4 0-16 15,0 0-31-15,1 19-28 16,-3 10-13-16,-1 5-62 0</inkml:trace>
          <inkml:trace contextRef="#ctx0" brushRef="#br0" timeOffset="245156.4719">-5100 6460 552 0,'0'0'13'16,"0"0"30"-16,0 0-8 16,0 0-23-16,0 0-12 15,0 0 2-15,-80-32-1 0,73 32 3 16,1 0 5 0,-10 0 1-16,-10 13 18 0,-6 12 10 15,-3 9-9-15,3 10-10 16,9-4-4-16,9 6-9 15,12-2-6-15,2-5 2 16,0-7 2-16,21-7 0 16,16-6-3-16,11-5 2 15,2-14-3-15,1 0-19 16,-3 0-14-16,-11-26 8 16,-8-10 17-16,-14-4 5 15,-6-2 3-15,-9-4 0 0,0 2 2 16,0-1-2-16,-11 10 3 15,-2 6 15-15,2 10 21 16,6 6 0-16,5 11 14 16,-3 2-12-16,3 0-30 15,0 0-11-15,0 0-1 16,0 0-5-16,0 26 3 16,0 3 3-16,16 11 2 15,0 4-2-15,0-2 0 16,5 4 0-16,-5-6 0 15,2-11-11-15,-4-10-45 16,2-11-14-16,2-8 1 16,9-6 21-16,5-29-14 15,-4-14-54-15,0-7 71 16,-12-3 30-16,-9 4 2 0,-3 9 13 16,-4 9 23-16,0 11 78 15,0 10 15-15,0 3-23 16,-4 9-14-16,2 2-18 15,2 2-10-15,0 0-30 16,0 0-8-16,0 0-5 16,0 0-8-16,0 2-6 15,0 22 6-15,0 10-3 16,0 4 7-16,2 2-6 16,9 1 4-16,0 0-3 15,1-13 2-15,4-4-1 16,0-11 0-16,9-13-14 0,3 0-8 15,7-9 2 1,3-26-8-16,-7-3 2 0,-9-8-3 16,-8 4 16-16,-10-2 5 15,-4 6 3-15,0 0 5 16,0 9 0-16,0 8 16 16,0 4 10-16,3 7 4 15,-3 8-6-15,0 2-9 16,0 0-7-16,0 0-8 15,0 0-2-15,0 17-4 16,0 9 6-16,2 6 1 16,1-1-1-16,5 2 0 15,2 0 0-15,1-2 2 0,0-4-2 16,-1-12 1 0,-1 0 0-16,-4-15 2 0,-5 0-2 15,0 0 2-15,0 0 4 16,0 0-5-16,0 0 3 15,0 0-5-15,0 3 0 16,0 6-1-16,2 10-10 16,3 8 8-16,1 11 3 15,-6 4 1-15,0 7-1 16,0-1-1-16,-8-1 1 16,-18 8 0-16,-9 8-2 15,-5-8 2-15,0-3 0 0,8-12 0 16,16-11 1-16,9-15-1 15,7-9 0-15,0-5 0 16,0 0 0-16,0 0 6 16,0-7 7-16,0-17-13 15,0-10-9-15,2-1-20 16,14-8 21-16,3 0 4 16,2-3-2-16,11-4 6 15,2-5-4-15,12-2 3 16,4-6-10-16,3 0-33 15,5-4 2-15,-1 0-22 16,-4 2 23-16,-3 5 25 16,-10 4 9-16,-11 10 7 15,-10 9 2-15,-14 12 19 16,-5 6 3-16,0 9 2 0,0 3 3 16,-3 3-21-16,-10 4 0 15,-3 0-2-15,0 2-4 16,-5 23-1-16,5 13-1 15,0 6 0-15,8 2 0 16,0-3 0-16,5-10 12 16,3-2-6-16,0-10 0 15,0-4 4-15,0 2-2 16,24-7 0-16,10 3 1 16,12-3-2-16,9-3-6 15,7-3-1-15,-5 3 0 16,-13-3-23-16,-19 4 18 0,-13 5 1 15,-12 8-5 1,-12 13 9-16,-34 12 0 0,-23 9 0 16,-22 1 0-16,-18-8-60 15,-5-16-223-15</inkml:trace>
        </inkml:traceGroup>
        <inkml:traceGroup>
          <inkml:annotationXML>
            <emma:emma xmlns:emma="http://www.w3.org/2003/04/emma" version="1.0">
              <emma:interpretation id="{6A1C63D9-9443-4293-8301-D176F069ACA6}" emma:medium="tactile" emma:mode="ink">
                <msink:context xmlns:msink="http://schemas.microsoft.com/ink/2010/main" type="inkWord" rotatedBoundingBox="16162,13292 24477,13187 24514,16105 16198,16210"/>
              </emma:interpretation>
              <emma:one-of disjunction-type="recognition" id="oneOf17">
                <emma:interpretation id="interp85" emma:lang="en-IN" emma:confidence="0">
                  <emma:literal>list"</emma:literal>
                </emma:interpretation>
                <emma:interpretation id="interp86" emma:lang="en-IN" emma:confidence="0">
                  <emma:literal>"it"</emma:literal>
                </emma:interpretation>
                <emma:interpretation id="interp87" emma:lang="en-IN" emma:confidence="0">
                  <emma:literal>lit"</emma:literal>
                </emma:interpretation>
                <emma:interpretation id="interp88" emma:lang="en-IN" emma:confidence="0">
                  <emma:literal>"it".</emma:literal>
                </emma:interpretation>
                <emma:interpretation id="interp89" emma:lang="en-IN" emma:confidence="0">
                  <emma:literal>vista</emma:literal>
                </emma:interpretation>
              </emma:one-of>
            </emma:emma>
          </inkml:annotationXML>
          <inkml:trace contextRef="#ctx0" brushRef="#br0" timeOffset="251543.9473">-2594 6808 475 0,'0'0'20'15,"0"0"45"-15,0 0-15 16,0 0-21-16,0 0-3 16,0 0 11-16,0 0 1 15,0 0-7-15,0-10-15 16,0 10-9-16,0 0-3 0,0 0-4 15,0 0 3 1,0 0-3-16,0 0 3 0,0 0 5 16,0 0 6-16,0 0 4 15,0 0-9-15,10 0 2 16,6-15-4-16,-5-8-6 16,-4-8 10-16,-7-2-3 15,0-8-6-15,0-7-2 16,0 6 3-16,-18-8-6 15,-1 4 6-15,3 8 1 16,3 7 4-16,8 11 9 16,2 11 7-16,3 6-5 15,0 3-9-15,0 0-10 16,0 0-1-16,0 0-4 16,0 0-3-16,0 10 5 0,0 7 2 15,0 14 1 1,0-3 1-16,8 13-1 0,11 2 1 15,5 9-2-15,5 8 1 16,3-7-2-16,-1-5-35 16,-1-16-8-16,-1-7-29 15,1-15-33-15,-4-10-61 16,1 0-284-16</inkml:trace>
          <inkml:trace contextRef="#ctx0" brushRef="#br0" timeOffset="252079.5153">-2273 6526 491 0,'0'0'22'0,"0"0"78"16,0 0-67-16,0 0-30 15,0 0 11-15,0 0-8 16,0-9 3-16,0 9-2 15,3 14 3-15,2 10 42 16,0 2-27-16,1 10 1 0,4 0-22 16,-2 2 0-16,2 0 0 15,1-9-2-15,0-8-2 16,2-2-18-16,0-7-32 16,1-8-36-16,-3-4-33 15,-9 0-108-15</inkml:trace>
          <inkml:trace contextRef="#ctx0" brushRef="#br0" timeOffset="252264.0219">-2355 6347 643 0,'0'0'14'0,"0"0"3"0,0 0-17 15,0 0-15-15,0 0-45 16,0 0 38-16,5 35-43 16,6-8-23-16</inkml:trace>
          <inkml:trace contextRef="#ctx0" brushRef="#br0" timeOffset="252974.5315">-2082 6555 730 0,'0'0'48'0,"0"0"31"16,0 0-57-16,0 0-22 16,0 0-13-16,0 0 9 15,-9-17 2-15,9 27-1 16,0 7 6-16,14-3 3 15,0 8 0-15,-5 1 0 16,5 3-5-16,-3 0 2 16,-4-1 1-16,2-6-2 15,-6-5 0-15,1-7-2 16,-1-3-1-16,-3-4 1 16,4 4 2-16,-4-4-2 15,2 0 7-15,1 0 1 0,-3 0 3 16,0-12 2-16,0-22 0 15,0-10-13-15,0-8 2 16,0 3-1-16,0 3-1 16,0 11 1-16,0 10-1 15,0 6 1-15,0 12 0 16,0-3 1-16,0 10-2 16,2-2-2-16,14 2 1 15,7 0-4-15,7 0 4 16,2 12 1-16,-5 10-4 15,-1 7-3-15,-8 4 5 16,-4 1 1-16,-1-7 1 0,-5 3 0 16,3-10-1-16,-4-2-5 15,-1-7-37-15,-3-2-5 16,2-9-57-16,0 0-55 16,8-14-86-16</inkml:trace>
          <inkml:trace contextRef="#ctx0" brushRef="#br0" timeOffset="254358.4624">-1716 6254 415 0,'0'0'83'16,"0"0"-29"-16,0 0-39 16,0 0 34-16,0 0-43 15,0 0 1-15,-5-47 33 0,0 38-14 16,-1 3 18-16,3-3-2 15,1 1 13-15,2 4-19 16,-3 4-6-16,3-5-7 16,0 3-2-16,0-2 0 15,0 2-7-15,0 0-10 16,0 2 2-16,0 0-2 16,0 0-4-16,0 0-5 15,0 10-5-15,5 22 8 16,11 12 1-16,3 6-1 15,-3 5 2-15,0 3 3 16,-3-1-3-16,-3-2 0 0,1-12 1 16,-8-7-1-16,3-15 0 15,-4-6 1-15,-2-8 0 16,3-5-2-16,-1-2 0 16,-2 0-6-16,0 0-12 15,0 0-7-15,3 0-8 16,5-2-9-16,5-24-65 15,3-6-191-15</inkml:trace>
          <inkml:trace contextRef="#ctx0" brushRef="#br0" timeOffset="254839.7154">-1411 6298 733 0,'0'0'58'0,"0"0"-13"16,0 0-21-16,0 0-24 16,0 0-18-16,0 0 1 15,-7 0 14-15,-15 15 3 16,1 8 0-16,-5-8 2 16,-1 1-1-16,1-3 1 15,1-2 0-15,9-5 2 16,9-3-1-16,7-3-2 15,0 0 8-15,0 0 8 0,10 0 1 16,19-9-17-16,11-4-2 16,-2-1 1-16,-10 7 0 15,-9 1 0-15,-11 6 1 16,-5 0-2-16,-3 0-2 16,2 0-2-16,3 8 4 15,4 11 2-15,-2-4 0 16,4 4 0-16,3 0 6 15,2 2-7-15,0 2 6 16,0-7-5-16,0-1-1 16,-4-4 0-16,2-7-14 15,4-4-19-15,1 0-17 16,3-6-62-16,-8-20-102 16</inkml:trace>
          <inkml:trace contextRef="#ctx0" brushRef="#br0" timeOffset="255221.7707">-1188 6326 723 0,'0'0'77'16,"0"0"-57"-16,0 0-12 16,0 0-8-16,0 0-3 15,0 0 3-15,0 10 0 16,0-10 2-16,6 0-1 0,13 0 10 15,2 0-4 1,4 0-5-16,-5 0-2 0,-5-14-4 16,-4-4-3-16,-9 2 6 15,-2-4 1-15,0 4 0 16,0 4 0-16,-13 1 1 16,-2 9-1-16,-5 2 3 15,-3 0 4-15,2 0 0 16,-4 0 7-16,0 15-1 15,-5 10-3-15,1 3 9 16,5 3-11-16,11 0 1 16,8-6-6-16,5 2-2 15,0-5-1-15,18-5 2 16,17-8 3-16,4-4-1 16,9-5-4-16,-2 0-13 0,-7-8-35 15,-7-10-21-15,-2-9-74 16,-7-4-98-16</inkml:trace>
          <inkml:trace contextRef="#ctx0" brushRef="#br0" timeOffset="255713.9705">-814 5881 649 0,'0'0'78'0,"0"0"34"15,0 0-57-15,0 0-21 0,0 0-26 16,0 0-7 0,19-25 0-16,-11 30 0 0,6 24-1 15,1 2 18-15,4 7-8 16,2 11-6-16,-2 6-2 16,2 5 8-16,-5-3-10 15,-3 3-1-15,-5-8 1 16,-2-8 3-16,-6-13-3 15,2-16-1-15,-2-6 1 16,0-9 0-16,0 0 0 16,0 0 6-16,0-3 0 15,0-21-6-15,0-4-6 16,0-9 0-16,-16 1 0 16,-8 8 5-16,-2 6 1 15,1 11-3-15,7 7-1 0,-1 4 4 16,7 0 0-16,-8 0-1 15,5 11-5-15,-7 20 6 16,4 0 0-16,2 9 1 16,6 8 4-16,6-1-6 15,4-1 1-15,0-7-1 16,14-13 1-16,18-8 7 16,7-9-7-16,7-7 0 15,-3-2-37-15,-4 0-65 16,-13-11-113-16</inkml:trace>
          <inkml:trace contextRef="#ctx0" brushRef="#br0" timeOffset="256734.9116">-2038 7523 748 0,'0'0'106'16,"0"0"-47"-16,0 0-25 16,0 0-21-16,0 0-13 15,0 0 3-15,0 0-2 16,0 0 1-16,0 0-2 16,7 0 2-16,2 9-2 15,7-3 3-15,3-1 1 16,6-5 0-16,0 0 1 15,5 0 4-15,0-11-8 16,-5-21-1-16,-2 0-10 0,-11-5 9 16,-10-4-1-16,-2-6 0 15,0-3 3-15,-23-3-2 16,-7 1 2-16,0 4-1 16,5 10 2-16,6 10-2 15,6 13 2-15,8 7 6 16,3 8 2-16,2 0-10 15,0 0-9-15,0 8 0 16,0 13 3-16,0 10 6 16,0 7 0-16,0 3 2 15,9 7-4-15,0 0 4 16,1 2-4-16,6-9 4 16,0-4-3-16,6-3 1 0,4-8-13 15,1-4-22-15,5-10-52 16,5-12-70-16,0 0-117 15</inkml:trace>
          <inkml:trace contextRef="#ctx0" brushRef="#br0" timeOffset="256999.2811">-1565 7183 791 0,'0'0'65'16,"0"0"-32"-16,0 0-20 0,0 0-13 16,0 0-11-16,0 0 9 15,0 23 1-15,3 0 2 16,8 1-1-16,2 7 0 16,-3 4 1-16,1-4-1 15,-3 2 0-15,-2-6-1 16,-1-11-20-16,-5-5-46 15,0-11-44-15,2 0-19 16,-2-13-42-16</inkml:trace>
          <inkml:trace contextRef="#ctx0" brushRef="#br0" timeOffset="257312.9093">-1708 6970 750 0,'0'0'52'0,"0"0"15"0,0 0-39 16,0 0-28-16,0 0-8 16,0 0-53-16,10-40 25 15,15 62-1-15,-4 2-36 16,0 5-27-16,-3-2-53 16</inkml:trace>
          <inkml:trace contextRef="#ctx0" brushRef="#br0" timeOffset="257598.1222">-1273 7102 645 0,'0'0'61'16,"0"0"1"-16,0 0-50 15,0 0-7-15,0 0-2 16,0 0-2-16,-7-7 5 15,-2 7 18-15,2 0-14 16,7 2-4-16,0 3-6 16,0 4 2-16,0 0-2 15,0 4 0-15,0 3 0 16,0-5 2-16,0 0-2 16,0 1 3-16,5 3-2 0,6-1 0 15,7 0 0-15,3-2 1 16,6 0 1-16,-1-7-3 15,-5 1 0-15,-8 4-4 16,-1-6 2-16,-12 7 0 16,0 1-6-16,0 4 5 15,-5 0 3-15,-18 7 0 16,-2-8 2-16,0 0-1 16,4-8 0-16,5-7 0 15,6 0 1-15,-3-2-2 16,-1-31-78-16,7-8-197 15</inkml:trace>
          <inkml:trace contextRef="#ctx0" brushRef="#br0" timeOffset="257915.1912">-1009 6756 708 0,'0'0'30'15,"0"0"54"-15,0 0 3 16,0 0-38-16,0 0-28 16,0 0-21-16,20-53-4 15,-8 84-4-15,2 14 8 0,2 5 3 16,-2 5 8 0,2 3-6-16,-5-1 1 15,5 3-5-15,0-8 2 0,0-7-3 16,5-3 1-16,-8-16 0 15,-3-10-2-15,-4-3-6 16,-3-11-21-16,-3-2-10 16,0 0-7-16,0 0-1 15,-19-15-76-15,-10-10-107 16</inkml:trace>
          <inkml:trace contextRef="#ctx0" brushRef="#br0" timeOffset="258386.2019">-1053 7074 616 0,'0'0'122'0,"0"0"-34"0,0 0-7 16,0 0-49-16,0 0-17 15,0 0-13-15,-7-15-2 16,35 5-24-16,18-2-39 16,9-4-18-16,7-9-64 15,-7-1-119-15</inkml:trace>
          <inkml:trace contextRef="#ctx0" brushRef="#br3" timeOffset="232702.7328">-752 5082 402 0,'0'0'15'0,"0"0"23"15,0 0-32-15,0 0-6 0,0 0 1 16,0 0 0 0,98-31-1-16,-90 26 25 0,-6 1 12 15,1 4 13-15,-3-3-2 16,0 3-22-16,0-2-8 15,0 2-16-15,0-3-1 16,0-3 2-16,0 2-2 16,6-3-1-16,-1 3 0 15,0-4 4-15,-3 4 7 16,4 0 21-16,4-5-9 16,9 5-14-16,5-1-7 15,8 3-1-15,10-3 0 16,11 1-1-16,11-5 1 15,10-2-1-15,8 1 2 16,-10 0-1-16,-6 1 0 0,-15 5 1 16,-8-1 1-16,-1 0 7 15,3 0-3-15,17-2-3 16,12-5 2-16,8 0-3 16,13 1 0-16,4 1-1 15,4 0 0-15,-4 5 2 16,-7 5-3-16,-5 0 3 15,-7-2-4-15,0 2 0 16,3-5 0-16,-2-4 0 16,4-4-1-16,0-1 1 15,-2-2 0-15,-6 2 2 16,-8 1-2-16,-5 3-1 0,-11 7 1 16,-9 0 1-16,4 3-1 15,0 0 0-15,5 0 2 16,9-2-2-16,-2-7 0 15,4 5-4-15,0-3 6 16,-6-2-4-16,-2 2 3 16,-2 3-2-16,-7-3 0 15,-2 5 1-15,1 0 0 16,-9 2 0-16,-5 0-1 16,-11 0 2-16,-10 0-2 15,-4 0 1-15,-2 0 0 16,4 0 1-16,0 0 1 15,7 0-2-15,-5 0 0 0,8 0 0 16,-3 0 0-16,0 0-2 16,-5 0 2-16,-6 0 0 15,0 0 2-15,-5 0-2 16,2 0-1-16,1 0 1 16,3 0 0-16,4 0 1 15,8 0-1-15,7-4 0 16,1-2 1-16,3 3-1 15,-4-3-2-15,-4-2 2 16,-8 4 0-16,-3 2 4 16,-7-1-6-16,-3 3 4 15,3 0-2-15,10-2 9 16,9-2-5-16,9-2-2 16,12-1-2-16,2 3 0 0,-3-2 0 15,-7 4-2-15,-12-2 0 16,-7 2 2-16,-5-1 0 15,-2 3 0-15,-2-3 0 16,1 3 0-16,-2-3 1 16,-4 3 1-16,1 0-2 15,-3 0 0-15,2 0 1 16,-2-4 1-16,0 4-2 16,3-2 0-16,3-1-3 15,1 3 3-15,4-2 3 16,8-1-3-16,4 2-3 15,-1-4 3-15,2 2 0 16,-8-1 0-16,-9 2 4 0,-5 0 14 16,-2 2 1-16,0-4-11 15,0 4-5-15,0-3 4 16,0 3 3-16,0 0-4 16,0 0 1-16,0 0-3 15,0 0 5-15,0 0-1 16,0 0-4-16,0 0-3 15,0 0-1-15,0 0 0 16,0 0 0-16,0 0 0 16,0 0-1-16,0 0 1 15,0 0 0-15,0 0 1 16,4 0-1-16,4 0-1 0,-4 20 1 16,8 4 0-16,-1 12 1 15,-4 8-1-15,7 11 2 16,-7 14 0-16,4 6 4 15,0 3 0-15,-1 2 3 16,1 1 5-16,-4-7-6 16,2-5 1-16,1-9-2 15,1-13-1-15,0-6 0 16,-1-5 0-16,1-12 4 16,-4-6-4-16,0-3 1 15,-5-9-4-15,-2-2 2 16,2-2-3-16,-2-2-2 15,0 3 0-15,0-3 1 0,0 0-1 16,0 0 1-16,0 0 0 16,0 0 1-16,0 0 3 15,0 0-1-15,0 0-4 16,0 0 0-16,0 0-11 16,0-9-38-16,-7-1-58 15,-15-1-120-15</inkml:trace>
          <inkml:trace contextRef="#ctx0" brushRef="#br0" timeOffset="263956.2049">792 6164 589 0,'0'0'76'0,"0"0"-25"0,0 0-14 16,0 0-27-16,0 0 16 16,0 0-17-16,0-46-6 15,0 46-2-15,0 0 2 16,0 0-2-16,-5 0 1 16,-14 5-1-16,-10 11 8 15,-13 16-8-15,-1-1 5 16,6 0-1-16,7-3-1 15,12-8-4-15,8-6 1 16,4-7 1-16,6 0-1 16,0-7-1-16,14 4 5 15,22-4 4-15,13 0-7 0,6 0 0 16,-5 0 16 0,-11 0-18-16,-16 0 0 0,-9 3-8 15,-12 12 4-15,-2-4-11 16,0 11 15-16,0 7 0 15,-9-2 0-15,-3 1 6 16,-6-7-14-16,-7 1 13 16,-5-7-5-16,-7-4 1 15,1-7 8-15,-6-4-8 16,1 0 6-16,9 0-7 16,9-19-16-16,20-8 1 15,3-20-132-15,48-3-162 16</inkml:trace>
          <inkml:trace contextRef="#ctx0" brushRef="#br0" timeOffset="263180.2494">720 5514 600 0,'0'0'71'0,"0"0"13"15,0 0-12-15,0 0 10 16,0 0-62-16,0 0 0 15,3-14-3-15,10 14-16 16,15 0-1-16,8 0 1 16,20 0-1-16,3 0 0 15,-6 4 0-15,-9 6 17 16,-9-1-30-16,-8 1 18 16,-6 5-10-16,0-2 4 15,-5 5 0-15,0 3 1 16,-5-2-1-16,-4 2 5 15,2-6-6-15,-2-5 2 16,-4-6 0-16,0-1 3 16,0-3 1-16,-3 0-3 0,2 0 6 15,-2 0-6-15,0 0 17 16,3 0-3-16,-1-15 11 16,7-12-19-16,-2-10-7 15,-2-4 0-15,4-4-1 16,-4-2 2-16,3-2-1 15,0 6 0-15,-2 5 0 16,-1 9-24-16,-3 13 4 16,1 11-5-16,-3 5-22 15,0 0-85-15,0 12-181 0</inkml:trace>
          <inkml:trace contextRef="#ctx0" brushRef="#br0" timeOffset="264940.095">994 5827 761 0,'0'0'51'16,"0"0"-3"-16,0 0-48 15,0 0-4-15,0 0 4 16,0 0 0-16,61 83 23 16,-42-43 5-16,-8 4-3 15,1 1-8-15,-3 3-8 16,-2 9-1-16,2-7-6 0,-4 3-1 16,0-2 4-16,-2-9-6 15,0-4 3-15,-3-11-4 16,0-12 3-16,2-7-4 15,1-5-28-15,-3-3-31 16,2 0 10-16,3-19 31 16,-5-15-185-16,0-8-11 15,0 8-112-15,-10 8 329 16,-14 11 0-16,-2 4 307 16,-4 3-230-16,-2 1-12 15,4 1 20-15,1 2-24 16,0 2-3-16,8 0-14 15,7 2 0-15,6-3-22 0,6 3-3 16,0 0 3 0,0 0-10-16,0 0-8 0,8-3 0 15,18-3-4-15,11-1 3 16,11-3-3-16,0-7-14 16,-8 6 4-16,-6 1 1 15,-4 2 7-15,-1 1 1 16,3 1-4-16,10-2 5 15,9-3 0-15,2-2-8 16,-3 1-15-16,-9-3-13 16,-15 6 2-16,-13 4 20 15,-10 1 14-15,-3 4 3 16,0 0 8-16,0 0 1 16,0 0 16-16,-3 0-13 0,-18 0 1 15,-3 0-7-15,0 3-3 16,3 6-2-16,-1 3 3 15,-1 7 1-15,4 5-1 16,-5-3 0-16,9 6-1 16,4-6-6-16,11 0 2 15,0 1-1-15,0-3 1 16,18-2 0-16,6-6-2 16,3-1 9-16,2-7-9 15,-8-3-7-15,0 0 7 16,-5 0 3-16,-5-7-3 0,-3-18 2 15,0 2-4 1,-5-4 2-16,2-8 0 0,-1-6 0 16,0 1 5-16,1-1-7 15,-2 13 4-15,-3 5 0 16,2 14 2-16,-2 7 11 16,2 2-5-16,-2 0-10 15,0 0-6-15,0 0 2 16,4 11-1-16,-1 12 2 15,2 5 1-15,-1 1 4 16,3 9 1-16,-2-5 0 16,6 5-1-16,-6-3-1 15,2-1-1-15,2-7 0 16,0-6-41-16,11-8-39 0,-1-11-17 16,9-2-127-16</inkml:trace>
          <inkml:trace contextRef="#ctx0" brushRef="#br0" timeOffset="262374.77">943 4984 261 0,'0'0'133'0,"0"0"-121"16,0 0 48-16,0 0-4 15,0 0-6-15,0 0-16 16,0 0-12-16,14-62-1 16,-14 53 1-16,0-4-6 15,0 3 12-15,0-1 3 16,0 5-23-16,0-3 11 16,0 4-5-16,0 5-9 15,0 0 9-15,0 0-2 16,0 0-3-16,0 0-8 15,0 0 2-15,0 0 0 16,0 0-2-16,-3 0-1 16,1 0-6-16,-1 20 2 0,0 11 3 15,3 9 2-15,0 4 9 16,0 8 0-16,0 0-3 16,0 8 4-16,8 5 8 15,3-3-10-15,-6-2 11 16,3-3-9-16,-2-10-3 15,1-7-1-15,-4-10-1 16,3-6 1-16,-4-3-3 16,1-3-1-16,-1-7-1 15,1-2 1-15,-1-2-1 0,-2-3 0 16,3 0-1 0,0-4 1-16,-3 0-2 0,0 0 3 15,0 0-1-15,0 0 1 16,0 0-3-16,0 0-10 15,0-4-32-15,0-13-69 16,0-4-120-16</inkml:trace>
          <inkml:trace contextRef="#ctx0" brushRef="#br0" timeOffset="265262.2733">1772 6032 655 0,'0'0'40'0,"0"0"40"16,0 0-28-16,0 0-10 15,0 0-30-15,0 0 8 16,-3-73-16-16,3 73-2 15,0 0 4-15,0 0 7 0,-6 0-4 16,-6 0-5 0,-2 18 4-16,-4 10 1 0,-3 1-6 15,5 7 1-15,-4 6-1 16,11-2-3-16,4 2 4 16,5-7-3-16,0-3-1 15,7-5-1-15,20-16 1 16,4-1-1-16,12-10-18 15,5 0-31-15,5-21-28 16,-8-15-72-16,-14-9-49 16,-6-10-73-16</inkml:trace>
          <inkml:trace contextRef="#ctx0" brushRef="#br0" timeOffset="265996.3716">2342 5782 416 0,'0'0'359'0,"0"0"-305"15,0 0-53-15,0 0-1 16,0 0 0-16,0 0 4 16,-166 61-4-16,112-39 2 15,3-3-2-15,14-4 3 16,11-4 8-16,13-4 3 16,8-3-9-16,1-4-1 15,4 0 2-15,0 0 5 16,-2 0 4-16,2 0-4 15,0 0-5-15,0 0-3 0,0 0 1 16,0 0 0-16,0 0 0 16,0 6 2-16,11 1-4 15,12 5-1-15,7 1 6 16,2 8 2-16,2-2-2 16,-4 2-7-16,-4 4 0 15,-2 0-1-15,-3 8 1 16,-2 1-16-16,-6 4-19 15,6-4-45-15,10-8-26 16,16-17-130-16</inkml:trace>
          <inkml:trace contextRef="#ctx0" brushRef="#br0" timeOffset="265546.5438">2011 5627 570 0,'0'0'96'16,"0"0"-1"-16,0 0-3 15,0 0-23-15,0 0-12 16,0 0-24-16,7-56-17 16,-7 56-16-16,0 2-1 15,0 27-5-15,4 14 6 16,1 8 11-16,-3 5-2 16,6 7-6-16,-2 1 1 15,-1 5-2-15,0 1 0 16,-5-8 0-16,0-5-2 15,0-9 0-15,0-15 0 16,8-9-2-16,-3-12 1 0,0-10-15 16,-5-2-11-16,0 0-22 15,0-4 8-15,6-30-73 16,4-13-214-16</inkml:trace>
          <inkml:trace contextRef="#ctx0" brushRef="#br0" timeOffset="267640.1816">3587 6068 32 0,'0'0'129'0,"0"0"-8"16,0 0-54-16,0 0 1 16,0 0-36-16,0 0 8 15,32-69 26-15,-30 54-1 16,2 1-22-16,-2 3-14 15,6-4 2-15,-6 3 22 16,2 1-44-16,-2 2 10 0,-2 1 6 16,0 0 3-16,0 2-6 15,0-9-7-15,0 3-3 16,0 1-7-16,-8 5 5 16,-8 1 1-16,-8 5-2 15,-8 0-8-15,-2 0 3 16,-3 0-4-16,3 2 0 15,2 18 1-15,-5 7-1 16,5 4 0-16,4 7 0 16,8-3 2-16,12 3-2 15,8 4 5-15,0 0-2 16,10 6-3-16,17-3 4 0,10-2 6 16,0-7-10-1,0-8 4-15,0-4-4 0,-10-7 0 16,0-7-5-16,-1-10 5 15,1 0 0-15,12-25 4 16,4-13-8-16,-3-10-30 16,-6-6 17-16,-13-4 13 15,-7-1 1-15,-14 2-7 16,0-1 10-16,-5 13-1 16,-22 10 2-16,0 3-2 15,-13 15 1-15,3 3 0 16,-6 8 0-16,6 6 1 15,12 0 8-15,-5 0-9 0,9 14-5 16,0 7 4 0,-1 4 1-16,3 4-2 0,10-5 4 15,5 1-5-15,4-4 7 16,0-2 0-16,0 0 3 16,11-1-2-16,16 5 8 15,-1-2-2-15,11 0 0 16,1 1-5-16,-7-6 3 15,-2-1-9-15,-2 2 2 16,-3-5 1-16,3 3-3 16,1 5 0-16,-3 2 1 15,-9-10-1-15,-4 3 2 16,-8 0-7-16,-4 5-3 16,0 4 8-16,-14 7 0 0,-10-3 1 15,0 7-1-15,8-7 0 16,14-14-1-16,2-1-15 15,2-11-2-15,38-2-12 16,14 0-34-16,6-25-78 16,-4-15-81-16</inkml:trace>
          <inkml:trace contextRef="#ctx0" brushRef="#br3" timeOffset="233262.2349">3301 5354 600 0,'0'0'64'0,"0"0"9"15,0 0-29-15,0 0-31 16,0 0-3-16,0 0-9 0,5-18 11 16,-5 18 8-16,7 0 2 15,5 13 17-15,1 6-17 16,3 3-11-16,0 6 5 16,0 3-11-16,-4 3-1 15,2 2 7-15,0-5-8 16,4 1-3-16,-4-7 2 15,6-5-2-15,-4-9 2 16,-2-7-1-16,2-4 4 16,0 0 0-16,0 0 11 0,3-15-4 15,-3-12-4 1,-2-6 4-16,0-3 2 0,-1-6-7 16,3 0-4-16,3 1 0 15,2 5-6-15,3 6 3 16,-3 6 0-16,3 2-1 15,-11 10-8-15,-10 10-31 16,-3 2-43-16,-16 2-184 16</inkml:trace>
          <inkml:trace contextRef="#ctx0" brushRef="#br0" timeOffset="268164.1976">3943 5946 688 0,'0'0'45'0,"0"0"15"16,0 0-47-16,0 0-13 15,0 0-1-15,0 0 1 16,0-12 9-16,0 12 22 16,0 0 14-16,0 0-5 15,0 0-18-15,0 5-12 16,-5 21-2-16,-9 10 15 15,-4 8-4-15,4 0-10 16,7 2-2-16,7-3 0 16,0-6-5-16,0-2 0 15,21-12 1-15,13-6-2 16,1-5-1-16,4-10-6 0,4-2 0 16,3 0-10-1,-4-9-13-15,-5-19 10 0,-13-6 8 16,-8-7 4-16,-11-5 7 15,-5-1 1-15,0-5 0 16,0 6 2-16,0 4-1 16,-5 15 12-16,1 12 3 15,2 10 2-15,2 5 5 16,0 0-24-16,0 0-2 16,0 0-6-16,0 22 3 15,2 7 5-15,10 4-1 16,-8 3 1-16,3-3 0 15,-7 3 1-15,5-2-1 0,-3-5 0 16,7-6-1 0,-4-6-21-16,2-8-46 0,6-9-46 15,8 0-57-15,9-28-233 16</inkml:trace>
          <inkml:trace contextRef="#ctx0" brushRef="#br0" timeOffset="268572.1066">4455 5967 813 0,'0'0'71'0,"0"0"-28"15,0 0-43-15,0 0-5 0,0 0 4 16,0 0 2-16,48 17-1 16,-39-11 0-16,-2-5 0 15,-5-1 2-15,1 0-2 16,5 0-4-16,0 0-7 15,5-14-25-15,-2-10-1 16,-3 1 29-16,-3-1 5 16,-5 2 2-16,0 8 1 15,0 7 6-15,-3 5 20 16,-13 2-7-16,-10 0-16 16,-8 0 15-16,-1 11 10 15,3 7-5-15,5 2-12 16,6 9 1-16,5 5-7 15,12 6-2-15,4 1-2 16,0-4 0-16,4 0 3 0,28-9-4 16,8-9 7-16,5-7-7 15,1-12-19-15,1 0-21 16,-2-7 2-16,-5-21-44 16,-6-8-64-16,-4-6-170 15</inkml:trace>
          <inkml:trace contextRef="#ctx0" brushRef="#br0" timeOffset="269356.045">4856 5865 340 0,'0'0'510'0,"0"0"-435"0,0 0-31 16,0 0-34-16,0 0 5 15,0 0-14-15,-34 12 8 16,25 10-5-16,-1 4 31 15,2 8-32-15,-2 1 11 16,4 5-14-16,3 3 8 16,3-2-8-16,0-5 0 15,0-7 3-15,21-10-15 16,9-8 9-16,-3-9-9 16,1-2 3-16,7 0-18 15,-3-23 8-15,-5-11-3 16,-6-1 14-16,-8-5 1 15,-3-4 6-15,-4 4 2 0,-3 6 4 16,-3 5 12 0,0 10 14-16,0 8-7 0,0 1 1 15,0 8 7-15,0 2-3 16,0 0-14-16,0 0-2 16,0 0-13-16,0 0 0 15,0 0-16-15,2 18 15 16,9 11 0-16,-1 0 2 15,-1 2-5-15,0 0 8 16,3-3-5-16,1-3 3 16,3-7-2-16,3-5 0 15,6-11-1-15,7-2-7 0,3 0-1 16,-1-21-12-16,-2-11-3 16,-4-3 5-16,-12-5 11 15,-7-6 8-15,-6-2-3 16,-3-5 4-16,0-1-1 15,-5-4 2-15,-14 9-2 16,12 7 3-16,-4 19-2 16,6 8 17-16,5 11 5 15,-6 4-8-15,1 0-15 16,-6 9-9-16,-8 22 5 16,1 13 4-16,-3 8 5 15,3 3 2-15,4-3-3 16,9 1-3-16,5-6 3 15,0-4-3-15,3-5 5 16,20-1-5-16,6-5 1 0,1-5-2 16,5-1 0-16,1-10 0 15,8-5 0-15,2-11 2 16,0 0 10-16,-7 0-12 16,-7-11-7-16,-7-10 5 15,-4-4-13-15,2-6-28 16,4 2-37-16,-1-3-72 15,-4 9-228-15</inkml:trace>
        </inkml:traceGroup>
        <inkml:traceGroup>
          <inkml:annotationXML>
            <emma:emma xmlns:emma="http://www.w3.org/2003/04/emma" version="1.0">
              <emma:interpretation id="{DC441883-8E3E-4DDF-B978-1C3FF9CAC96A}" emma:medium="tactile" emma:mode="ink">
                <msink:context xmlns:msink="http://schemas.microsoft.com/ink/2010/main" type="inkWord" rotatedBoundingBox="27264,13277 33318,13201 33355,16149 27301,16225"/>
              </emma:interpretation>
              <emma:one-of disjunction-type="recognition" id="oneOf18">
                <emma:interpretation id="interp90" emma:lang="en-IN" emma:confidence="0">
                  <emma:literal>trees</emma:literal>
                </emma:interpretation>
                <emma:interpretation id="interp91" emma:lang="en-IN" emma:confidence="0">
                  <emma:literal>'trees</emma:literal>
                </emma:interpretation>
                <emma:interpretation id="interp92" emma:lang="en-IN" emma:confidence="0">
                  <emma:literal>toes</emma:literal>
                </emma:interpretation>
                <emma:interpretation id="interp93" emma:lang="en-IN" emma:confidence="0">
                  <emma:literal>tress</emma:literal>
                </emma:interpretation>
                <emma:interpretation id="interp94" emma:lang="en-IN" emma:confidence="0">
                  <emma:literal>tones</emma:literal>
                </emma:interpretation>
              </emma:one-of>
            </emma:emma>
          </inkml:annotationXML>
          <inkml:trace contextRef="#ctx0" brushRef="#br0" timeOffset="289586.5716">8811 6734 339 0,'0'0'106'0,"0"0"-68"16,0 0-12-16,0 0 25 15,0 0-17-15,0 0-10 16,0 0 4-16,0-89-25 16,0 83 3-16,0-9-6 15,0 8 22-15,0-7-19 16,0 1 33-16,0 2 4 15,0 1 6-15,0 1-10 0,0 1-3 16,0 4 4 0,0 4-9-16,0 0-3 0,0 0-6 15,0 0-7-15,0 0-6 16,0 0-6-16,0 0-3 16,0 21-1-16,0 17-1 15,3 23 5-15,-3 12 1 16,0 13 5-16,0 2-2 15,0-4 1-15,-12-7 0 16,3-10 0-16,-2-12 2 16,8-9-6-16,3-9 3 15,0-4-4-15,0-11 4 0,0-8-4 16,14-7 0-16,4-7-4 16,5 0-29-16,7-14-23 15,2-24-115-15,-9-12-160 16</inkml:trace>
          <inkml:trace contextRef="#ctx0" brushRef="#br0" timeOffset="289755.1203">8485 6963 577 0,'0'0'0'0,"0"0"-52"16,0 0-27-16,0 0-67 0</inkml:trace>
          <inkml:trace contextRef="#ctx0" brushRef="#br0" timeOffset="289942.6265">8697 6963 238 0,'0'0'0'0,"0"0"-68"0</inkml:trace>
          <inkml:trace contextRef="#ctx0" brushRef="#br0" timeOffset="290365.7233">8697 6963 39 0,'36'4'305'15,"-27"-4"-229"-15,-2 0-22 16,2 0-2-16,1 0 4 16,4 0-1-16,-3 0 2 15,-2 0-11-15,7 0-3 16,12 0-14-16,4 0-6 0,9 0-14 16,3 0 6-16,-5 13-13 15,0 3-1-15,-7 4-1 16,-2 3 0-16,-9 2 0 15,-13 6-2-15,0 3-2 16,-8-2 0-16,0 5 2 16,0-9 0-16,-19-1 4 15,-4-9-1-15,-4-11 0 16,-5 1-1-16,-5-8 7 16,2 0-3-16,12 0 1 15,9-20 1-15,14-8 2 16,0-8-4-16,16-6-4 15,19-4 2-15,4 0 1 16,1 0-1-16,0 9 2 16,-5-1-4-16,-6 12-1 0,-5 3 1 15,-6 8 0-15,-9 7 3 16,-4 8-3-16,-5 0 0 16,0 0 0-16,0 0-11 15,5 0-59-15,0 2-49 16,1 15-80-16,-1-2-196 15</inkml:trace>
          <inkml:trace contextRef="#ctx0" brushRef="#br0" timeOffset="290864.3869">9344 7047 718 0,'0'0'117'0,"0"0"-60"15,0 0-31-15,0 0-26 16,0 0 0-16,0 0-5 16,53 6 5-16,-23 0 5 15,-1-6-5-15,-3 0 2 16,-10 0-2-16,-5 0 0 15,-1 0-1-15,-4 0-1 16,2-20-2-16,-2 2 2 0,-4-4-1 16,-2 1-3-16,0-1 5 15,0 8 0-15,0 2-2 16,0 4-4-16,0 1-5 16,0 7 8-16,-13-6 2 15,-14 3-6-15,-8 3 8 16,-2 0 2-16,-2 0 1 15,4 9 11-15,11 14-1 16,5 2-3-16,9 8-7 16,4 8-2-16,4 2 8 15,2-5-2-15,0-2-6 16,13-2-1-16,19-10 3 0,3-6 2 16,4-4-2-16,-2-8-1 15,4-6 0-15,1 0-2 16,1 0-27-16,5 0-74 15,-4-24-83-15</inkml:trace>
          <inkml:trace contextRef="#ctx0" brushRef="#br0" timeOffset="291312.1901">9881 6922 643 0,'0'0'104'16,"0"0"-64"0,0 0-40-16,0 0-2 0,0 0-4 15,0 0 6-15,-4 20 4 16,10-13 8-16,8-3 2 16,4 1 5-16,8 0 1 15,9-5-3-15,-6 0-14 16,3 0-3-16,-6-10-11 15,-10-5-7-15,-2-2 9 16,-12-6 5-16,-2 0 3 16,0 0-5-16,0 0-12 15,-16 4 5-15,-12 3 6 0,-2 5 7 16,3 7 0-16,-1 4 13 16,-2 0 5-16,1 4-2 15,-11 21-8-15,-3 13 10 16,-1 5 0-16,-1 4-1 15,8-3 2-15,5 2-3 16,11-6-9-16,7-4-3 16,14-9-3-16,0-7-1 15,21-3 6-15,27 0 1 16,14-8 0-16,7-3-7 16,2-6-19-16,0 0-55 15,-13 0-41-15,-1-27-39 16,-13-7-70-16</inkml:trace>
          <inkml:trace contextRef="#ctx0" brushRef="#br0" timeOffset="291650.2857">10539 6741 406 0,'0'0'256'0,"0"0"-181"15,0 0-43-15,0 0-20 16,0 0-9-16,0 0-1 16,-104-12 14-16,67 20 9 15,0 4 1-15,5-1 12 16,5 6-19-16,6 4-7 0,5 6-3 16,6 0-9-16,4-4 0 15,6-4 2-15,0-2 0 16,0-1-2-16,22 1 1 15,9 2 9-15,17-2-9 16,5-1 2-16,6-1 0 16,-1-10-3-16,-19 0-1 15,-11-4-1-15,-15-1 0 16,-10 6 2-16,-3-2-6 16,0 11-3-16,-12 4 5 15,-20 2 2-15,-7 3 2 16,-16-2 3-16,-1-6-2 15,-5-1-1-15,13-4 0 0,0-5-1 16,8-6 1 0,14 0-46-16,7 0-34 0,16-17-198 15</inkml:trace>
          <inkml:trace contextRef="#ctx0" brushRef="#br3" timeOffset="277562.1874">8846 6080 651 0,'0'0'110'16,"0"0"-14"-16,0 0-69 15,0 0-9-15,137-62-15 0,-81 60-3 16,-6 2 4-16,-4 0 6 16,-17 0 1-16,-8 0-9 15,-7 6 14-15,2 11-13 16,-1 7 3-16,1 2 10 15,2 8-6-15,4-8-3 16,2 3 8-16,0-5-8 16,0-5 2-16,-6-5-3 15,-4-5-4-15,-7-3 6 16,-4-4-6-16,0-2 2 16,0 0 5-16,2 0 13 15,3-12 30-15,5-24-31 16,5-8-15-16,7-4-2 15,-4-5-4-15,6 7 0 16,-1 3 0-16,8 7 0 0,-2 6 0 16,-5 7-4-16,-6 9-14 15,-5 8-17-15,5 6-50 16,11 0-25-16,10 14-114 16,8 1-193-16</inkml:trace>
          <inkml:trace contextRef="#ctx0" brushRef="#br3" timeOffset="277044.5456">11805 4705 398 0,'0'0'44'0,"0"0"8"16,0 0-4-16,0 0-20 16,0 0 1-16,0 0-18 15,0 0 0-15,10-75-3 16,-10 68 18-16,3 3-1 15,-3-4-10-15,0 2 23 16,0-3-26-16,0 0 0 16,0 4 10-16,0 1 2 0,0 2 0 15,0 2 9 1,2 0-18-16,-2 0-9 0,0 0-4 16,0 0 3-16,0 0-5 15,0 2 0-15,0 19 0 16,4 3 0-16,-4 10 0 15,0 18 2-15,0 11 0 16,0 13 4-16,0 3 16 16,0-1-12-16,0-1 0 15,0-1 3-15,-6-4-3 16,3-6-5-16,1-8-2 16,2-10-3-16,0-12 0 15,0-16 2-15,0-12-1 16,0-5 2-16,0-3 1 15,0 0 12-15,0 0 8 16,0 0 13-16,0 0-10 16,0-7-6-16,0-8-18 0,0-3 0 15,0 0-6-15,-3 0 6 16,1 3-9-16,-4 5 5 16,-4 1-6-16,-6-1 2 15,-9 3 1-15,-12 1-2 16,-16 6-15-16,-20 0 6 15,-23 0-2-15,-21 9 7 16,-19 9-13-16,-9 2 0 16,-15 2 8-16,-6-7 4 15,-15-2 8-15,-3-3-1 0,-2-6 4 16,14 0 0 0,20 3-3-16,23-3 3 0,19 5 1 15,21 0-1-15,6 3 2 16,14 0-1-16,9-2 0 15,7-3-1-15,7-1 2 16,9-2-4-16,8-2 4 16,8 0-1-16,5-2-1 15,7 0 8-15,7 0 10 16,-1 0-4-16,3 0-3 16,0 0 1-16,0 0-4 15,0 0-5-15,0 0 3 16,0 0 1-16,0 0 10 15,0 0 6-15,0 0-7 16,0 0-5-16,0 0-7 0,0 0 1 16,0 0-2-16,0 0-3 15,0 0 0-15,0 0-3 16,0 0 1-16,0 0 1 16,0 0 1-16,0 0-4 15,0 0 4-15,0 8-8 16,0 10-1-16,0 14 8 15,0 11 0-15,0 9 1 16,8 8 2-16,5 4 3 16,3-1-5-16,-2-2 3 15,-1-3-2-15,1-7 0 16,-4-11-1-16,-2-7 4 0,-5-14 1 16,-1-10 2-16,1-3-2 15,-1-6 0-15,-2 0 7 16,0 0-2-16,3 0 7 15,0-3-5-15,2-13-3 16,0-5-9-16,4 0-14 16,-4 10-34-16,-3 5-20 15,-2 6-40-15,-13 0-131 16,-24 3-93-16</inkml:trace>
          <inkml:trace contextRef="#ctx0" brushRef="#br3" timeOffset="279092.8402">11815 5411 38 0,'0'0'197'0,"0"0"-108"16,0 0-45-16,0 0-25 15,0 0 15-15,0 0-7 16,-10-50-15-16,4 38 6 16,1 3-4-16,-3-1 3 15,0 0 10-15,3 4-11 16,-1 1 11-16,6 1-4 0,0 4 2 16,-2 0 5-16,2 0 6 15,0 0-8-15,0 0-15 16,0 0-11-16,0 0 0 15,0 0 0-15,0 0-4 16,0 0-3-16,8 0 5 16,27 18 5-16,15 1 22 15,13-2-3-15,10-2-3 16,-2-6-6-16,3-7-14 16,-5-2 3-16,11 0-4 15,10 0 5-15,11-11 2 16,16-9 6-16,0-2-13 15,-4 1-2-15,-8 2 2 0,-8 3-1 16,-9 3 4-16,-4 3-10 16,-11 1 2-16,-15 0 2 15,-12 1-10-15,-21 2 8 16,-6 0 7-16,-3-1-2 16,0 0 1-16,9 0 1 15,5 0-3-15,0 1 2 16,-3 0-1-16,-14 1 1 15,-5 5-2-15,-8-3 2 16,0 3 2-16,0 0 0 16,0 0 2-16,0 0 2 15,0 0 4-15,-16-4 0 16,-10 4-9-16,1 0 7 16,7 0-6-16,4 0-3 0,7 0 0 15,1 12-10-15,-4 11 9 16,1 4 1-16,2-1 0 15,2 3 10-15,1 2-10 16,-1 7 2-16,3 6 12 16,-3 3-9-16,-6 5 23 15,4 6-17-15,-5 5 12 16,-1 2-14-16,6 3 12 16,0-8-19-16,7-14 4 15,0-8-1-15,0-11-5 16,0-12 1-16,0-8 1 15,0-7 0-15,0 0 13 16,0 0-1-16,0 0 9 0,0 0-9 16,0 0-1-16,0 0-4 15,0 0-4-15,0-5 4 16,0-8-9-16,4-7-2 16,3 3-28-16,1 3-23 15,0 5-44-15,0 0-82 16,-2 9-268-16</inkml:trace>
          <inkml:trace contextRef="#ctx0" brushRef="#br0" timeOffset="293652.2996">12755 6426 475 0,'0'0'119'16,"0"0"-50"-16,0 0 16 15,0 0-65-15,0 0 16 16,0 0-5-16,0 0-11 15,-3-46-2-15,-8 44 7 16,-4 2-16-16,-7 0 9 0,-10 0-7 16,-10 15-1-16,-13 12-6 15,-4 10 3-15,-4 8-3 16,-1 5-2-16,5 11 15 16,6-2-14-16,16 3-2 15,14-4-1-15,17-4-1 16,6-2 0-16,2-8 1 15,39-13 5-15,17-12 2 16,19-15-4-16,6-4 1 16,-12 0-8-16,-11-26 3 15,-21-2-8-15,-14-5 9 16,-14-9-1-16,-11 0 0 16,0-6 1-16,0 5-5 15,-11 10-5-15,-5 8 9 0,7 10 0 16,-3 9 1-16,7 4 0 15,5 2-5-15,-8 0 4 16,-8 0-4-16,-3 0 5 16,-4 8-4-16,12 1 3 15,11 3 1-15,0-8-4 16,0-4 3-16,0 2 1 16,0-2 4-16,25 0-4 15,11 0 5-15,13-6-1 16,-3-6-3-16,0 1 0 15,-17 2-1-15,-5 4 0 16,-6 4 0-16,3-2 1 16,-2 1-2-16,3 2 1 0,-4 0 0 15,-4 0-1 1,-2 0 1-16,-6 0 0 0,-3 2 0 16,-3 7-5-16,0 6 0 15,0 2 2-15,0 9 3 16,0 5 2-16,0 2-2 15,0 1 1-15,0-3-1 16,0-10-22-16,0-6-42 16,10-15-16-16,19 0-21 15,6-12-117-15</inkml:trace>
          <inkml:trace contextRef="#ctx0" brushRef="#br0" timeOffset="294118.0523">12965 6506 717 0,'0'0'69'15,"0"0"-21"-15,0 0-32 16,0 0-16-16,0 0-6 16,0 0 6-16,72 6 2 15,-44 6 4-15,2 2 11 16,2 0 2-16,0 3-4 15,-7 4-8-15,0 6-7 16,-9 0-1-16,-11 5 1 0,-5 10-1 16,0 0-5-16,-16 4 6 15,-5-6 3-15,5-13-1 16,5-13 1-16,6-7-3 16,3-7 2-16,-1 0 3 15,-3-7-3-15,-1-19-1 16,2-10-1-16,5-2 0 15,0-4-2-15,0 5 1 16,0-3 1-16,5 4 5 16,13 2-3-16,3 5-2 15,4-5 1-15,1 5-1 16,3 6-3-16,1 2 2 16,-7 7 0-16,-9 3-4 15,-3 7-2-15,-9 4-5 0,-2 0-58 16,0 4-9-16,0 21 29 15,0 2-52-15,0 1-85 16</inkml:trace>
          <inkml:trace contextRef="#ctx0" brushRef="#br3" timeOffset="279580.5348">13034 5872 391 0,'0'0'283'0,"0"0"-171"16,0 0-46-16,0 0-43 15,0 0-23-15,0 0-3 16,35-52-3-16,-30 52 6 0,0 0-3 15,8 11 3-15,6 10 15 16,5 2 20-16,2 3-11 16,4 5-15-16,-4 0 11 15,-2-3-14-15,0-6 1 16,-4-5-7-16,-6-4 0 16,-3-2 6-16,-1-9-1 15,-4-2-2-15,4 0 13 16,3 0 2-16,3 0-3 15,5-7 5-15,2-10-11 16,-2-7 4-16,-1-4-2 16,1-8 1-16,2-2-10 15,0-3-2-15,0-3-2 0,2 9-1 16,-7 6-31 0,-2 13-4-16,3 16-24 0,2 0-52 15,3 7-133-15</inkml:trace>
          <inkml:trace contextRef="#ctx0" brushRef="#br0" timeOffset="294777.3516">13485 6579 385 0,'0'0'45'15,"0"0"-9"-15,0 0 33 16,0 0-10-16,0 0-7 16,0 0 3-16,5-73-19 0,-10 69 22 15,5 4-13-15,-3 0-21 16,1 0-19-16,-9 0-5 16,-5 4-1-16,-7 16 1 15,-5 2 2-15,3 1 7 16,0 4 3-16,4 3-2 15,10-3-6-15,8 0-3 16,3-1-1-16,0-5 1 16,3-9 2-16,17-2 4 15,1-10-3-15,2 0 1 16,-2 0-5-16,-5-6-5 16,-3-15 3-16,-1 0-1 0,-8-6-8 15,5 4 6-15,-2-2-4 16,1 0 8-16,-2 6 0 15,1 4 1-15,-4 4 0 16,-3 8 0-16,0 3 0 16,0 0-1-16,0 0-5 15,0 0-3-15,0 0-1 16,0 5 8-16,0 10 1 16,4 0-2-16,5 0-16 15,2-3-77-15,10-5-69 16,3-7-160-16</inkml:trace>
          <inkml:trace contextRef="#ctx0" brushRef="#br0" timeOffset="294780.3456">13485 6579 437 0</inkml:trace>
          <inkml:trace contextRef="#ctx0" brushRef="#br0" timeOffset="295380.7997">13485 6579 437 0,'130'-102'139'0,"-127"100"-1"0,-3-4-22 0,0 6-80 15,0 0-31-15,0 0-5 0,0 0-6 16,0 26 6-16,0 5 40 15,0 14-2-15,-3 8-8 16,1 9-12-16,-4 8-12 16,1 3 0-16,2 4-5 15,-3-5 1-15,4-13-1 16,-1-16 0-16,3-9-1 16,0-15 0-16,0-3 0 15,0-16 1-15,0 5-1 0,0-5 4 16,0 0 0-16,0 0 0 15,0 0 5-15,0-19-6 16,0-10 1-16,3-13-3 16,5-6-1-16,-5-12 0 15,-3-7-1-15,0-8 2 16,0 4-2-16,0 2 1 16,7 8 0-16,9 6 0 15,0 9 0-15,3 15-4 16,-1 7 2-16,4 10 3 15,4 8-2-15,-1 6 0 16,3 0-2-16,4 4-3 16,-2 17 6-16,4 6-1 0,-4 1-7 15,-9-1-3 1,-8-2 7-16,-13-4-2 0,0 2 0 16,-29-4-1-16,-19-1 3 15,-10 0 4-15,-1-4 5 16,6-14-5-16,13 0 0 15,16 0-2-15,11 0-17 16,13-14-26-16,0-9-56 16,16-1-84-16,21 1-141 15</inkml:trace>
          <inkml:trace contextRef="#ctx0" brushRef="#br0" timeOffset="296008.2199">13992 6101 650 0,'0'0'87'15,"0"0"-3"-15,0 0-11 16,0 0-47-16,0 0-26 16,0 0-1-16,0-24-7 15,0 27 2-15,0 18 3 16,3 11 3-16,4 10 20 15,-1 8-1-15,-6 7-13 16,0 8 3-16,0 0-6 0,0 2 1 16,-6-2 4-1,-1-4-6-15,4-1-2 0,1-12 1 16,2-5-2-16,0-16 1 16,0-12 0-16,0-5 1 15,0-8 5-15,0-2-5 16,0 0 2-16,0 0 4 15,0-16 14-15,2-13-15 16,6-2-6-16,0-4 0 16,-3-3 1-16,-5 9 1 15,3-5-3-15,3 11 2 16,-1 0-1-16,2 6 4 16,4 8-3-16,3 4-1 15,2-1-2-15,5 3 2 0,-3 3 0 16,-2 0-5-16,3 0 5 15,-8 0-7-15,-4 14 5 16,4 10-1-16,-3 5 3 16,0 5-1-16,0-8 1 15,0-6 1-15,0-3-1 16,0-2-1-16,-3-7 1 16,0-6 4-16,4-2-4 15,12 0-7-15,2-10-10 16,9-20-16-16,0-3 0 15,-5-9 13-15,-4 2-3 16,-11 0 17-16,-5 3 3 16,-7 5 1-16,0 9 0 0,0 6 4 15,-5 5 13-15,-9 5-10 16,3 2 10-16,2 3 0 16,2-1-4-16,2 3-2 15,0 0-9-15,-8 10 0 16,-6 17 10-16,-4-1 7 15,1 3 1-15,12-3-5 16,4-2-11-16,6-1 0 16,0-1 1-16,16-2-2 15,18-2 5-15,12 2-5 16,2-3 6-16,-4-3-6 16,-6-5-1-16,-14-1 2 0,-11-1-2 15,-13 1-3-15,0 9-4 16,-13 8 2-16,-35 8 4 15,-24 14 1-15,-29 7 0 16,-25-2-65-16,-18-7-230 16</inkml:trace>
        </inkml:traceGroup>
      </inkml:traceGroup>
    </inkml:traceGroup>
    <inkml:traceGroup>
      <inkml:annotationXML>
        <emma:emma xmlns:emma="http://www.w3.org/2003/04/emma" version="1.0">
          <emma:interpretation id="{F920CB9E-2038-4E88-AC1D-759A0741C386}" emma:medium="tactile" emma:mode="ink">
            <msink:context xmlns:msink="http://schemas.microsoft.com/ink/2010/main" type="paragraph" rotatedBoundingBox="2079,17106 6439,16439 6569,17286 2209,17953" alignmentLevel="1"/>
          </emma:interpretation>
        </emma:emma>
      </inkml:annotationXML>
      <inkml:traceGroup>
        <inkml:annotationXML>
          <emma:emma xmlns:emma="http://www.w3.org/2003/04/emma" version="1.0">
            <emma:interpretation id="{122122BC-44C0-4C7C-9730-C723392203F4}" emma:medium="tactile" emma:mode="ink">
              <msink:context xmlns:msink="http://schemas.microsoft.com/ink/2010/main" type="line" rotatedBoundingBox="2079,17106 6439,16439 6569,17286 2209,17953"/>
            </emma:interpretation>
          </emma:emma>
        </inkml:annotationXML>
        <inkml:traceGroup>
          <inkml:annotationXML>
            <emma:emma xmlns:emma="http://www.w3.org/2003/04/emma" version="1.0">
              <emma:interpretation id="{BB6CFB15-7A5A-4CB1-A14A-B6866F1CF03D}" emma:medium="tactile" emma:mode="ink">
                <msink:context xmlns:msink="http://schemas.microsoft.com/ink/2010/main" type="inkWord" rotatedBoundingBox="2111,17312 2532,17247 2594,17656 2173,17720"/>
              </emma:interpretation>
              <emma:one-of disjunction-type="recognition" id="oneOf19">
                <emma:interpretation id="interp95" emma:lang="en-IN" emma:confidence="0">
                  <emma:literal>5</emma:literal>
                </emma:interpretation>
                <emma:interpretation id="interp96" emma:lang="en-IN" emma:confidence="0">
                  <emma:literal>4</emma:literal>
                </emma:interpretation>
                <emma:interpretation id="interp97" emma:lang="en-IN" emma:confidence="0">
                  <emma:literal>K</emma:literal>
                </emma:interpretation>
                <emma:interpretation id="interp98" emma:lang="en-IN" emma:confidence="0">
                  <emma:literal>E</emma:literal>
                </emma:interpretation>
                <emma:interpretation id="interp99" emma:lang="en-IN" emma:confidence="0">
                  <emma:literal>I</emma:literal>
                </emma:interpretation>
              </emma:one-of>
            </emma:emma>
          </inkml:annotationXML>
          <inkml:trace contextRef="#ctx0" brushRef="#br0" timeOffset="462336.0076">-16537 8733 449 0,'0'0'133'0,"0"0"-50"15,0 0 14-15,0 0-48 16,0 0-4-16,0 0-23 0,-2-26-14 15,2 26-5-15,0 0-3 16,0 0 0-16,0 6-11 16,-4 20 7-16,2 1 1 15,-1 4 3-15,3-10 0 16,0 1 1-16,0-5-1 16,11-3 1-16,5 3 0 15,5-5 2-15,0 3 0 16,6 1-2-16,1-7 1 15,-3 3-2-15,-4-3 0 16,-7-1-2-16,-7 1-7 16,-7 1-1-16,0-3-6 0,0 3 12 15,-7-3-1 1,-18 2 5-16,-12 0 0 0,-7-3-3 16,-11 1-29-16,6-7-56 15,9 0-34-15,16 0-50 16</inkml:trace>
          <inkml:trace contextRef="#ctx0" brushRef="#br0" timeOffset="462562.5707">-16561 8718 437 0,'0'0'118'15,"0"0"-62"-15,0 0-9 0,0 0-40 16,0 0-6-16,0 0-1 16,96-48 0-16,-55 39 1 15,-2-3-1-15,-2-3-2 16,-5 4-45-16,-9-5-71 16,-7-2-58-16</inkml:trace>
        </inkml:traceGroup>
        <inkml:traceGroup>
          <inkml:annotationXML>
            <emma:emma xmlns:emma="http://www.w3.org/2003/04/emma" version="1.0">
              <emma:interpretation id="{4FBB5540-72DA-4136-B738-78E0F814307C}" emma:medium="tactile" emma:mode="ink">
                <msink:context xmlns:msink="http://schemas.microsoft.com/ink/2010/main" type="inkWord" rotatedBoundingBox="3514,16887 6439,16439 6569,17285 3644,17733"/>
              </emma:interpretation>
              <emma:one-of disjunction-type="recognition" id="oneOf20">
                <emma:interpretation id="interp100" emma:lang="en-IN" emma:confidence="0">
                  <emma:literal>sorting</emma:literal>
                </emma:interpretation>
                <emma:interpretation id="interp101" emma:lang="en-IN" emma:confidence="0">
                  <emma:literal>Sorting</emma:literal>
                </emma:interpretation>
                <emma:interpretation id="interp102" emma:lang="en-IN" emma:confidence="0">
                  <emma:literal>sortin9</emma:literal>
                </emma:interpretation>
                <emma:interpretation id="interp103" emma:lang="en-IN" emma:confidence="0">
                  <emma:literal>sooting</emma:literal>
                </emma:interpretation>
              </emma:one-of>
            </emma:emma>
          </inkml:annotationXML>
          <inkml:trace contextRef="#ctx0" brushRef="#br0" timeOffset="463724.8981">-14966 8510 536 0,'0'0'91'0,"0"0"-47"16,0 0 27-16,0 0-38 15,0 0-17-15,0 0-15 16,-5 0 11-16,5 0-3 15,0 0-4-15,0 0-5 16,0 5-4-16,-11 12 4 16,-2 5 2-16,-1-7 1 15,4 0 2-15,4-10-1 16,6 0-1-16,0 1-3 16,0 5 0-16,27 1 0 15,13-1 9-15,16-7-3 16,2 2-2-16,-2-6 0 0,-13 0 1 15,-18 0-5-15,-13 0-7 16,-12 0-5-16,0 19-14 16,-32 10 24-16,-21 1 2 15,-16 10 1-15,-11-11 2 16,-3-2-1-16,12-10 0 16,15-7-2-16,24-10 1 15,16 0-1-15,16-10-8 16,0-23-138-16,35 2-201 15</inkml:trace>
          <inkml:trace contextRef="#ctx0" brushRef="#br0" timeOffset="464331.975">-14623 8463 538 0,'0'0'50'0,"0"0"-15"16,0 0 0-16,0 0-22 15,0 0 2-15,0 0 8 16,-93 0 10-16,82 11-6 16,2 4-19-16,2 2 0 15,5 9-5-15,2 7 6 16,0 2-1-16,0 3-8 15,2-6 0-15,14-1 5 0,3-4-4 16,1-10 0-16,5-9 5 16,-1-8-5-16,3 0 9 15,-4-4-4-15,0-17-2 16,0-10 2-16,-11-7-6 16,-6 2-7-16,-6-3 4 15,0-1 2-15,-18 11 1 16,-7 8-1-16,4 1-7 15,3 18 7-15,2 2-18 16,0 0-21-16,0 0-14 16,4 22 7-16,10-1-7 15,2 6-28-15,0-6 3 0,9-4-370 16</inkml:trace>
          <inkml:trace contextRef="#ctx0" brushRef="#br0" timeOffset="464582.9311">-14414 8441 625 0,'0'0'89'16,"0"0"-43"-16,0 0 20 16,0 0-59-16,0 0-7 15,0 0-9-15,2-11 7 16,33 22 2-16,13 6 3 0,8-1-2 15,0 4 0-15,-8 1 1 16,-9 1-4-16,-13-1 3 16,-10 10-2-16,-10-2 1 15,-6 6-3-15,-2-4 1 16,-25-2 4-16,-5-3-4 16,8-12 5-16,8-5 0 15,11-9-1-15,-1-9 13 16,6-22 1-16,0-15-16 15,0-12-16-15,0 5 4 16,0 3 6-16,11 7-1 16,-1 12 4-16,1 10 2 15,0 0 1-15,2 11 0 0,0-3 0 16,3 9 0-16,3-1-4 16,3 5-62-16,-4 0-17 15,-2 0-92-15</inkml:trace>
          <inkml:trace contextRef="#ctx0" brushRef="#br0" timeOffset="465030.1802">-13710 7999 606 0,'0'0'52'0,"0"0"48"16,0 0-42-16,0 0-17 16,0 0-25-16,0 0-16 15,10-15-5-15,1 38-3 16,5 12 8-16,0 8 1 15,-4 9 18-15,-1 3-8 16,-6 8 5-16,2 1-7 16,-7-1-1-16,0 0-4 0,0-9 0 15,0-11-3-15,0-16-1 16,0-16 0-16,0-7 0 16,9-4-28-16,10-4-39 15,8-34-115-15</inkml:trace>
          <inkml:trace contextRef="#ctx0" brushRef="#br0" timeOffset="465357.8174">-13960 8367 410 0,'0'0'210'16,"0"0"-146"-16,0 0-44 15,0 0-20-15,0 0 0 16,0 0 0-16,152 5 0 0,-99-5 0 15,-3 0 2-15,-4-11-1 16,-12 1-1-16,1-7 1 16,-7 2-1-16,4 3 1 15,-3-3-1-15,-5 4 0 16,-8 6 2-16,-5 5 20 16,-9 0-1-16,-2 0-4 15,0 0-17-15,3 0 0 16,2 0-3-16,1 0 6 15,1 0 1-15,4 0 2 16,-1 8 7-16,4 6-7 16,-1 3-2-16,-2 4-3 0,-3 4 10 15,3 3-2-15,-6 3 0 16,3 3-8-16,-5 1 1 16,2-9 1-16,0-9-3 15,1-5 2-15,1-8-2 16,4-4-25-16,10-11-55 15,-2-32-223-15</inkml:trace>
          <inkml:trace contextRef="#ctx0" brushRef="#br0" timeOffset="465697.9215">-13301 7980 748 0,'0'0'14'0,"0"0"19"15,0 0-23-15,0 0-10 0,0 0-50 16,0 0 31-16,10 4 12 16,11 21 1-16,-5 8-64 15,-5 10-81-15,-6-5-59 16</inkml:trace>
          <inkml:trace contextRef="#ctx0" brushRef="#br0" timeOffset="466018.0526">-13105 8276 189 0,'0'0'511'0,"0"0"-413"0,0 0-46 16,0 0-32-16,0 0-20 16,0 0-2-16,21 0 0 15,-10 22 2-15,5 10 7 16,-3-7 3-16,-3 4-2 15,1 3-2-15,-6-7-3 16,-2-3-2-16,3-6 1 16,-1-6 1-16,-3-5-2 15,1-5 0-15,-3 0 8 16,2 0 1-16,4-9 8 16,-3-13-9-16,2-14-3 15,-5-2-2-15,0 0-1 16,0-1-1-16,0 8 2 0,6 5-2 15,1 0 4 1,4 9-4-16,5 3-2 0,3 4 1 16,2 3-3-16,0 7 1 15,3 0 0-15,-9 0-6 16,1 5 3-16,0 16 1 16,-3 1 1-16,3 10 0 15,-2-1 2-15,0 1 0 16,2-1 0-16,-2-2-5 15,6-3-26-15,-1-11-31 16,1-9-30-16,4-6-20 16,5 0-67-16,3-6 35 0</inkml:trace>
          <inkml:trace contextRef="#ctx0" brushRef="#br0" timeOffset="466596.5088">-12442 8128 474 0,'0'0'111'0,"0"0"-29"15,0 0-3-15,0 0-31 16,0 0-20-16,0 0-24 16,-43-86 0-16,22 86 5 15,0 0 9-15,0 0-3 16,-3 12-5-16,0 12 4 16,-3 6-7-16,9-1 2 15,6 0-8-15,5 3-1 16,7-1 0-16,0-5 6 15,19-5-3-15,10-5-1 0,6-1 1 16,2-12-3-16,0-3-10 16,-5 0-11-16,-8-7 19 15,-11-15 2-15,-2-4 3 16,-6-6-2-16,-2-5-1 16,0-3 4-16,-1 2 13 15,1 8 4-15,-1 11 11 16,1 7-3-16,-1 12-12 15,-2 0-17-15,4 0-2 16,1 0-4-16,2 24 2 16,4 13 1-16,3 5 3 15,-1 0 4-15,-3 9-4 0,1 4-3 16,3-2 3-16,-4 1 0 16,3 4 0-16,1-11 0 15,-4 1 0-15,1-17 0 16,-3-9 1-16,-5-10 1 15,-1-8-2-15,-2-4 1 16,0 0 5-16,0 0 6 16,0 0 12-16,0 0 2 15,0 0-6-15,0 0-4 16,0 0-12-16,0 0-4 16,-8 0-3-16,-32 0-7 15,-18 0 5-15,-24 0-64 16,-19 22-62-16,0-1-164 0</inkml:trace>
        </inkml:traceGroup>
      </inkml:traceGroup>
    </inkml:traceGroup>
  </inkml:traceGroup>
</inkml:ink>
</file>

<file path=ppt/ink/ink120.xml><?xml version="1.0" encoding="utf-8"?>
<inkml:ink xmlns:inkml="http://www.w3.org/2003/InkML">
  <inkml:definitions/>
  <inkml:traceGroup>
    <inkml:annotationXML>
      <emma:emma xmlns:emma="http://www.w3.org/2003/04/emma" version="1.0">
        <emma:interpretation id="{DDCBF877-5DF7-4AB1-B326-E73F82F2579D}" emma:medium="tactile" emma:mode="ink">
          <msink:context xmlns:msink="http://schemas.microsoft.com/ink/2010/main" type="writingRegion" rotatedBoundingBox="20286,15728 21136,15728 21136,16314 20286,16314"/>
        </emma:interpretation>
      </emma:emma>
    </inkml:annotationXML>
    <inkml:traceGroup>
      <inkml:annotationXML>
        <emma:emma xmlns:emma="http://www.w3.org/2003/04/emma" version="1.0">
          <emma:interpretation id="{F4ABDF2C-9F74-4BC3-80BB-E48C54DE84BD}" emma:medium="tactile" emma:mode="ink">
            <msink:context xmlns:msink="http://schemas.microsoft.com/ink/2010/main" type="paragraph" rotatedBoundingBox="20286,15728 21136,15728 21136,16314 20286,16314" alignmentLevel="1"/>
          </emma:interpretation>
        </emma:emma>
      </inkml:annotationXML>
      <inkml:traceGroup>
        <inkml:annotationXML>
          <emma:emma xmlns:emma="http://www.w3.org/2003/04/emma" version="1.0">
            <emma:interpretation id="{4E28B0F1-B368-435C-A40E-860BC7451F2F}" emma:medium="tactile" emma:mode="ink">
              <msink:context xmlns:msink="http://schemas.microsoft.com/ink/2010/main" type="line" rotatedBoundingBox="20286,15728 21136,15728 21136,16314 20286,16314"/>
            </emma:interpretation>
          </emma:emma>
        </inkml:annotationXML>
        <inkml:traceGroup>
          <inkml:annotationXML>
            <emma:emma xmlns:emma="http://www.w3.org/2003/04/emma" version="1.0">
              <emma:interpretation id="{BEBFC79F-31F2-4372-82B0-14242D698181}" emma:medium="tactile" emma:mode="ink">
                <msink:context xmlns:msink="http://schemas.microsoft.com/ink/2010/main" type="inkWord" rotatedBoundingBox="20286,15728 21136,15728 21136,16314 20286,16314"/>
              </emma:interpretation>
              <emma:one-of disjunction-type="recognition" id="oneOf0">
                <emma:interpretation id="interp0" emma:lang="x-none" emma:confidence="0">
                  <emma:literal>V</emma:literal>
                </emma:interpretation>
                <emma:interpretation id="interp1" emma:lang="x-none" emma:confidence="0">
                  <emma:literal>v</emma:literal>
                </emma:interpretation>
                <emma:interpretation id="interp2" emma:lang="x-none" emma:confidence="0">
                  <emma:literal>r</emma:literal>
                </emma:interpretation>
                <emma:interpretation id="interp3" emma:lang="x-none" emma:confidence="0">
                  <emma:literal>w</emma:literal>
                </emma:interpretation>
                <emma:interpretation id="interp4" emma:lang="x-none" emma:confidence="0">
                  <emma:literal>.</emma:literal>
                </emma:interpretation>
              </emma:one-of>
            </emma:emma>
          </inkml:annotationXML>
        </inkml:traceGroup>
      </inkml:traceGroup>
    </inkml:traceGroup>
  </inkml:traceGroup>
</inkml:ink>
</file>

<file path=ppt/ink/ink12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1-05-17T06:47:01.514"/>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44FA910F-0C3D-4B71-9BBA-BC9EAFA1C4F3}" emma:medium="tactile" emma:mode="ink">
          <msink:context xmlns:msink="http://schemas.microsoft.com/ink/2010/main" type="inkDrawing" rotatedBoundingBox="21330,3314 21353,3265 21366,3272 21343,3320" shapeName="Other"/>
        </emma:interpretation>
      </emma:emma>
    </inkml:annotationXML>
    <inkml:trace contextRef="#ctx0" brushRef="#br0">0 48 402 0,'0'0'0'0,"0"0"-8"16,0 0-29 0,0 0-11-16,0 0-9 0,0 0 31 15,0 0 16 1,23-48-34-16,-23 48-33 0</inkml:trace>
  </inkml:traceGroup>
</inkml:ink>
</file>

<file path=ppt/ink/ink12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1-05-17T06:49:49.549"/>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8A5C27F4-89C3-40C2-ACCF-3C2D3417BB2A}" emma:medium="tactile" emma:mode="ink">
          <msink:context xmlns:msink="http://schemas.microsoft.com/ink/2010/main" type="writingRegion" rotatedBoundingBox="2038,16691 13171,16786 13162,17909 2029,17814"/>
        </emma:interpretation>
      </emma:emma>
    </inkml:annotationXML>
    <inkml:traceGroup>
      <inkml:annotationXML>
        <emma:emma xmlns:emma="http://www.w3.org/2003/04/emma" version="1.0">
          <emma:interpretation id="{0448A684-9921-4136-8BC9-7DF820AF1C40}" emma:medium="tactile" emma:mode="ink">
            <msink:context xmlns:msink="http://schemas.microsoft.com/ink/2010/main" type="paragraph" rotatedBoundingBox="2038,16691 13171,16786 13162,17909 2029,17814" alignmentLevel="1"/>
          </emma:interpretation>
        </emma:emma>
      </inkml:annotationXML>
      <inkml:traceGroup>
        <inkml:annotationXML>
          <emma:emma xmlns:emma="http://www.w3.org/2003/04/emma" version="1.0">
            <emma:interpretation id="{F02D0E6E-35E8-457B-A0AD-B6DB8F9EFE97}" emma:medium="tactile" emma:mode="ink">
              <msink:context xmlns:msink="http://schemas.microsoft.com/ink/2010/main" type="line" rotatedBoundingBox="2038,16691 13171,16786 13162,17909 2029,17814"/>
            </emma:interpretation>
          </emma:emma>
        </inkml:annotationXML>
        <inkml:traceGroup>
          <inkml:annotationXML>
            <emma:emma xmlns:emma="http://www.w3.org/2003/04/emma" version="1.0">
              <emma:interpretation id="{4280B515-C178-4D16-9674-8E7E97430B13}" emma:medium="tactile" emma:mode="ink">
                <msink:context xmlns:msink="http://schemas.microsoft.com/ink/2010/main" type="inkWord" rotatedBoundingBox="2038,16691 7471,16737 7462,17727 2030,17681"/>
              </emma:interpretation>
              <emma:one-of disjunction-type="recognition" id="oneOf0">
                <emma:interpretation id="interp0" emma:lang="en-IN" emma:confidence="0">
                  <emma:literal>constant</emma:literal>
                </emma:interpretation>
                <emma:interpretation id="interp1" emma:lang="en-IN" emma:confidence="0">
                  <emma:literal>won't-on</emma:literal>
                </emma:interpretation>
                <emma:interpretation id="interp2" emma:lang="en-IN" emma:confidence="0">
                  <emma:literal>won't-Lona</emma:literal>
                </emma:interpretation>
                <emma:interpretation id="interp3" emma:lang="en-IN" emma:confidence="0">
                  <emma:literal>won't-font</emma:literal>
                </emma:interpretation>
                <emma:interpretation id="interp4" emma:lang="en-IN" emma:confidence="0">
                  <emma:literal>won't-hon</emma:literal>
                </emma:interpretation>
              </emma:one-of>
            </emma:emma>
          </inkml:annotationXML>
          <inkml:trace contextRef="#ctx0" brushRef="#br0">-3360 10123 429 0,'0'0'19'0,"0"0"20"15,0 0 21-15,0 0 9 0,0 0-43 16,0 0-4-1,0 0-4-15,0-53-12 0,0 48 1 16,0-1 13 0,0 4 10-16,0 2-6 0,0 0 9 15,0 0-19-15,0 0-10 16,0 0-3 0,0 0-1-16,0 0 3 0,-9 2 1 15,-5 19-4-15,1 2 1 16,-2 1 0-16,4 2 4 15,6-4-1-15,5-4-3 16,0-7-1-16,0 0 0 16,0-3 5-16,22-3 4 15,20-5-1-15,14 0 1 16,4-3-2-16,-1-18-7 0,-9-3-16 16,-14 0 0-1,-14 0 16-15,-10 6 0 0,-10 9-7 16,-2 2 7-1,0 7 9-15,0 0 11 0,0 0-4 16,0 0-4 0,0 0-12-16,0 0-7 0,0 0-1 15,-14 22 8-15,-5 11-1 0,2 7 1 16,-3 5 2 0,4 0-2-16,-1 6-4 15,7-11 3-15,3-8 2 16,7-10 4-16,0-2-5 15,0-7-8-15,0-4-5 16,17 0-38-16,9-9-45 0,5 0-105 16</inkml:trace>
          <inkml:trace contextRef="#ctx0" brushRef="#br0" timeOffset="435.0242">-2740 10072 655 0,'0'0'76'0,"0"0"-40"0,0 0-27 16,0 0-9 0,0 0-7-16,0 0 7 0,-27 2 0 15,7 23 6 1,-2 14 2-16,-6-2 5 0,-1 8-4 15,2 5-3 1,5 1 8-16,6-7-8 0,4-3-3 16,12-4 2-1,0-14-4-15,0-6 3 0,19-6 0 16,12-11 3-16,5 0 7 16,1 0-5-16,4-11 3 15,-2-17-12-15,-6-11-12 0,-7-6 2 16,-16-3-3-1,-10 1-18-15,0 2 9 0,0 7 12 16,-27 10 5 0,-15 6 3-16,-7 4 2 15,-4 13 4-15,0 5-4 0,10 0 0 16,13 3-1 0,14 27-18-16,16 5-72 0,0 0-60 15,27-3-67 1</inkml:trace>
          <inkml:trace contextRef="#ctx0" brushRef="#br0" timeOffset="974.7507">-2433 10204 465 0,'0'0'57'0,"0"0"45"16,0 0-40-16,0 0-22 15,0 0-20-15,0 0-2 16,0-16-13-16,0 16-5 15,0 0-2-15,0 5 0 16,-14 22 0-16,-6 1 2 0,-8 16 0 16,3-2 9-1,-3 6-9-15,11-8 3 0,10-7 5 16,7-5-7-16,0-5 2 16,19-10 12-16,22 2-12 15,15-11-3-15,8 1 13 16,3-5-13-16,-6 0 1 15,-16 0-1-15,-20-9 7 16,-11-15-4 0,-14-3 4-16,0-5 1 0,-26-8 17 15,-18-6-25-15,-11 2 0 0,2 0 14 16,3 11-14 0,16 14-6-16,15 14 6 15,2 5 0-15,3 0-6 16,-3 18-56-16,4 14-21 0,13 8-28 15,0-12-72 1</inkml:trace>
          <inkml:trace contextRef="#ctx0" brushRef="#br0" timeOffset="1569.9468">-1960 10225 763 0,'0'0'54'0,"0"0"-24"15,0 0-30-15,0 0-5 0,0 0 1 16,0 0 4-16,0 100 0 16,0-57 1-16,0 0 0 15,0-8 1-15,0-2-2 16,0-17 0-16,0-1 1 15,0-4-1-15,0-4 1 16,0-7 0-16,0 0 0 16,0 0 6-16,0 0 9 15,2-5 7-15,10-23-18 16,2-6-5-16,3-11 1 0,-2-6-1 16,2 2-1-1,6 3 1-15,4 14-1 0,2 14 1 16,-5 8-2-1,-4 10 2-15,-6 0-2 16,0 5-10-16,-6 24 10 16,-2 15 2-16,-6 2 2 0,0 2 1 15,0 3-2 1,0-5-1-16,0-6 6 0,-4-3-6 16,4-15 0-16,0-4 1 15,0-8-1-15,0-5-5 16,15-5-31-16,7 0-29 15,3-17-75-15,-3-21-160 16</inkml:trace>
          <inkml:trace contextRef="#ctx0" brushRef="#br0" timeOffset="2024.5637">-1665 9770 534 0,'0'0'12'0,"0"0"-12"0,0 0 100 15,0 0-59 1,0 0-18-16,86-130 5 0,-44 120-9 15,11 4-4 1,-4 6-8-16,-1 0 1 0,-9 0 5 16,-8 13-8-16,-9 7-4 15,-8 5 1-15,-9 2-2 16,-5 6-2-16,0 0 1 0,-17-6 0 16,-15-5 1-1,-6-5 1-15,0-1 4 0,2-3-3 16,6-8 2-1,7 1-1-15,15-6-1 0,5 0 1 16,3 0 13 0,0 0 8-16,0 0-4 0,8 0-11 15,26 0-6-15,7-6-6 16,9 1 2 0,1 5-3-16,-4 0 2 0,-3 0-4 15,-10 7 5 1,-15 13-5-16,-14 8-2 0,-5-3 3 15,0 0 1 1,-36 5 3-16,-13-5 1 0,-8 0-2 16,4-6 2-1,4 0 0-15,7-9-1 0,8-3-50 16,19-7-164-16</inkml:trace>
          <inkml:trace contextRef="#ctx0" brushRef="#br0" timeOffset="2464.9928">-1059 10238 447 0,'0'0'48'0,"0"0"6"15,0 0 22-15,0 0-34 16,0 0-21-16,0 0-2 16,26-10-1-16,5 7 13 15,7-2 5-15,4 0-12 0,6-6-11 16,-2 7-13 0,2 2 2-16,2 2-3 0,3 0 1 15,5 0-38 1,-2 0-33-16,-6 0-110 15,-11 0-33-15</inkml:trace>
          <inkml:trace contextRef="#ctx0" brushRef="#br0" timeOffset="2744.9889">-708 10048 660 0,'0'0'61'0,"0"0"-24"0,0 0-8 16,0 0-20 0,0 0 1-16,0 0-7 0,-92-6-2 15,90 34 6-15,-1 1 2 16,3 15-5-16,-4 1 0 16,2 0 0-16,-6 5-2 15,-1-8 0 1,-1 1-2-16,-4 0 1 0,8-11-1 15,4-2-18-15,2-5-45 16,0-7-36-16,24-6-86 16</inkml:trace>
          <inkml:trace contextRef="#ctx0" brushRef="#br0" timeOffset="3334.868">-159 10277 536 0,'0'0'25'0,"0"0"39"15,0 0-12-15,0 0-8 16,0 0-5-16,0 0 3 16,-103-84 8-16,103 74 5 15,0-1-27-15,7-1-15 0,24-1-12 16,15 4 0-16,9-2-1 16,1 7 0-16,-1 4 0 15,-10 0 0-15,-12 0-1 16,-17 20-5-1,-16 9-7-15,0 14 9 0,-46 7 2 16,-26 6 2-16,-15 1 0 16,6-2 0-16,6-18 0 15,25-12 0-15,25-10 1 0,11-9 1 16,14-6-2 0,0 0 1-16,0 0 11 0,0-6-1 15,14-10-9 1,11-5-2-16,6 3-4 0,2 0 2 15,1 3 2 1,2 9-2-16,3 1-1 0,-8 0 2 16,2 5-1-1,-11 0 1-15,-3 0-2 0,-4 16-4 16,-10 8-1-16,0 0 5 0,-2 1 2 16,6-4-6-1,7-3-36-15,12-11-35 16,12-5-39-16,6-2-100 15</inkml:trace>
          <inkml:trace contextRef="#ctx0" brushRef="#br0" timeOffset="3715.1354">373 10188 653 0,'0'0'43'0,"0"0"59"15,0 0-26-15,0 0-24 16,0 0-37-16,0 0-10 15,-9-38-4-15,-10 41-1 16,-3 19 0-16,-4 7 0 16,-1 11 0-16,-2-8 0 15,7 8 1-15,6-6 0 16,8 5-1-16,8-10 1 0,0 4 0 16,0-5 4-1,27-12-2-15,12-1-1 0,8-15-2 16,6 0-5-1,-2-4-19-15,-10-23 3 0,-10-6 4 16,-23 3 15 0,-8-10 2-16,0 2 0 0,-22-2-2 15,-12 3 2-15,3-1 0 16,4 13 0-16,5 7 1 16,11 13-1-16,8 5 0 15,-3 0-12-15,6 3-55 16,0 19-20-16,0 6-32 0,3-4-73 15</inkml:trace>
          <inkml:trace contextRef="#ctx0" brushRef="#br0" timeOffset="4224.982">838 10252 721 0,'0'0'36'16,"0"0"62"-16,0 0-5 16,0 0-71-16,0 0-22 15,0 0-13-15,5-8 7 0,-5 47 6 16,0 1 2 0,0 2 1-16,0 4 1 15,-5-11-4-15,1-8 0 16,1-6-1-16,3-9 1 15,0-2 0-15,0-5 4 16,0-3-4-16,0 3 7 16,7-5-5-16,6 0 1 0,1 0 5 15,5-7 2-15,1-16-6 16,6-9-3-16,1-12 3 16,4-4-4-16,2-5-1 15,3 5 1-15,-5 13-3 0,-9 7 6 16,-5 16-3-1,-9 7 0-15,-6 5-4 0,5 0-4 16,-2 7-3 0,0 24 11-16,2 8-1 0,-7 12 1 15,0-1-6-15,0 1 6 16,0-7-2 0,0-4 1-16,0-12 2 0,0-6-1 15,17-11 2-15,10-11-2 16,11 0-19-16,10-11-72 15,0-29-92-15,-2-15-233 16</inkml:trace>
          <inkml:trace contextRef="#ctx0" brushRef="#br0" timeOffset="4694.7896">1233 9897 549 0,'0'0'72'16,"0"0"3"-16,0 0-2 15,0 0-21-15,0 0-27 16,0 0-19-16,106-85-3 0,-51 85-3 16,-2 0 0-1,-11 8-10-15,-18 13 11 16,-7 8-7-16,-17 3 8 0,0 4-2 16,-13 6 0-16,-35 8 2 15,-14 8 0-15,-6-3 4 16,6-10-5-1,21-13 1-15,21-14 4 0,20-12-4 16,0-6 21-16,25 0 33 16,30 0-48-16,18-16-7 15,11-8-1-15,5 0-20 0,2-9-6 16,-4-6-34 0,-1 5-32-16,-8 13-12 0,-11 16-75 15,-11 5 1 1</inkml:trace>
        </inkml:traceGroup>
        <inkml:traceGroup>
          <inkml:annotationXML>
            <emma:emma xmlns:emma="http://www.w3.org/2003/04/emma" version="1.0">
              <emma:interpretation id="{E4CBF267-D6DB-47E6-A1D1-914E4FE957E7}" emma:medium="tactile" emma:mode="ink">
                <msink:context xmlns:msink="http://schemas.microsoft.com/ink/2010/main" type="inkWord" rotatedBoundingBox="8149,17189 9892,17204 9887,17772 8144,17757"/>
              </emma:interpretation>
              <emma:one-of disjunction-type="recognition" id="oneOf1">
                <emma:interpretation id="interp5" emma:lang="en-IN" emma:confidence="0">
                  <emma:literal>+</emma:literal>
                </emma:interpretation>
                <emma:interpretation id="interp6" emma:lang="en-IN" emma:confidence="0">
                  <emma:literal>=</emma:literal>
                </emma:interpretation>
                <emma:interpretation id="interp7" emma:lang="en-IN" emma:confidence="0">
                  <emma:literal>*</emma:literal>
                </emma:interpretation>
                <emma:interpretation id="interp8" emma:lang="en-IN" emma:confidence="0">
                  <emma:literal>y</emma:literal>
                </emma:interpretation>
                <emma:interpretation id="interp9" emma:lang="en-IN" emma:confidence="0">
                  <emma:literal>#</emma:literal>
                </emma:interpretation>
              </emma:one-of>
            </emma:emma>
          </inkml:annotationXML>
          <inkml:trace contextRef="#ctx0" brushRef="#br0" timeOffset="6104.6673">2780 10673 757 0,'0'0'91'0,"0"0"-20"15,0 0-39-15,0 0-25 16,0 0-5-16,151-39-1 16,-30 23 4-16,22-2-2 15,8-4-3-15,5 0 0 0,-4-6 5 16,-10 6-2-16,-7 4-3 16,-14 9-2-16,-18 9-5 15,-14 0-32-15,-16 0 11 16,-23 0-23-1,-14 0-4-15,-16 0 15 0,-15 0-25 16,-5 0-117 0</inkml:trace>
          <inkml:trace contextRef="#ctx0" brushRef="#br0" timeOffset="5339.1914">2686 10416 366 0,'0'0'251'16,"0"0"-160"-16,0 0-7 0,0 0-14 15,0 0-41 1,0 0-5-16,19-42 8 15,62 33-28-15,36 5-4 16,20-8 0-16,10 6-1 16,3-9 1-16,-2 3-8 15,-6-9-15-15,-23 9 22 0,-16-1-7 16,-19 8-3-16,-18 1 4 16,-13 4 7-16,-3 0 0 15,1 0-1-15,-1 0-50 16,-6 4-45-16,-10 4-145 15</inkml:trace>
          <inkml:trace contextRef="#ctx0" brushRef="#br0" timeOffset="5744.6279">3690 10123 602 0,'0'0'9'15,"0"0"-5"-15,0 0 48 0,0 0-39 16,0 0-7-16,0 0 4 0,118-9 23 16,-72 33 3-1,7 3-9-15,3 3 11 0,3 0-23 16,2-5 0-1,4-5-14-15,0-7 10 0,-5-4-10 16,-14-6 7 0,-15 0-3-16,-17-3 0 15,-8 5-2-15,-6 8-3 0,0 9-11 16,0 5 11 0,0 6 6-16,0-3-6 0,0 3 1 15,0-11 1 1,-8-7-4-16,-15 3 5 0,-10 0-3 15,-12-1 0-15,-16 3-46 16,-11 0-59-16,-9 0-84 16</inkml:trace>
        </inkml:traceGroup>
        <inkml:traceGroup>
          <inkml:annotationXML>
            <emma:emma xmlns:emma="http://www.w3.org/2003/04/emma" version="1.0">
              <emma:interpretation id="{D0D83632-A9E6-4EFA-B7CD-45C4BD77C2A2}" emma:medium="tactile" emma:mode="ink">
                <msink:context xmlns:msink="http://schemas.microsoft.com/ink/2010/main" type="inkWord" rotatedBoundingBox="10660,16920 13170,16942 13162,17909 10652,17888"/>
              </emma:interpretation>
              <emma:one-of disjunction-type="recognition" id="oneOf2">
                <emma:interpretation id="interp10" emma:lang="en-IN" emma:confidence="0">
                  <emma:literal>On)</emma:literal>
                </emma:interpretation>
                <emma:interpretation id="interp11" emma:lang="en-IN" emma:confidence="0">
                  <emma:literal>On')</emma:literal>
                </emma:interpretation>
                <emma:interpretation id="interp12" emma:lang="en-IN" emma:confidence="0">
                  <emma:literal>On's</emma:literal>
                </emma:interpretation>
                <emma:interpretation id="interp13" emma:lang="en-IN" emma:confidence="0">
                  <emma:literal>O (n)</emma:literal>
                </emma:interpretation>
                <emma:interpretation id="interp14" emma:lang="en-IN" emma:confidence="0">
                  <emma:literal>o (n)</emma:literal>
                </emma:interpretation>
              </emma:one-of>
            </emma:emma>
          </inkml:annotationXML>
          <inkml:trace contextRef="#ctx0" brushRef="#br0" timeOffset="8874.7561">7537 9987 555 0,'0'0'0'0,"0"0"-3"0,0 0 3 15,109 166 0 1,-76-104 7-16,-13-4 10 0,-14 3 21 16,-6-6 18-1,-2-1 5-15,-29-9-11 0,-6-5-10 16,-13-1-19-1,-8 0-13-15,-9-6-2 0,-8-8-6 16,-4-5-16 0,2-16-206-16</inkml:trace>
          <inkml:trace contextRef="#ctx0" brushRef="#br0" timeOffset="8158.6565">7012 10103 587 0,'0'0'79'16,"0"0"-45"-16,0 0-9 0,0 0-24 16,0 0 12-1,0 0 12-15,-5-10-2 16,24 5-10-16,3-3-5 15,0 2-7-15,-3 2 23 0,-2 4-18 16,5 0-5 0,4 0 2-16,5 0-3 0,1 0 0 15,-4 4-3-15,-6 10 3 16,-7-3-1 0,-13 10 1-16,-2-3-5 0,0-3 5 15,-19 3-1-15,-8-1 1 16,1-7 0-16,1-4 0 15,2 5 0 1,8-6 1-16,3-2 0 0,7-3-1 16,5 0 0-16,0 2 3 15,0-2-1-15,0 0 2 16,2 0 0-16,18 3-1 16,7 0-1-16,1 4-2 15,-6-1 1-15,-8-6-1 16,-8 4 0-16,-6 3-3 15,0 8-3-15,0 3 4 16,-17 4 2-16,-13 2 0 16,-6-3 0-16,2-5 0 0,6-5-1 15,3-11-37-15,0 0-74 0,3 0-119 16</inkml:trace>
          <inkml:trace contextRef="#ctx0" brushRef="#br0" timeOffset="7604.8331">6660 10270 726 0,'0'0'34'15,"0"0"-16"-15,0 0 54 16,0 0-71-16,0 0-1 16,0 0 0-16,0 31 5 15,0 13 19-15,3 4-5 16,1-4-8-16,-2 2-6 0,-2-10 1 16,0-4 0-1,0-5-4-15,0-5 1 0,0-11 1 16,0-4-2-1,0-7-1-15,0 0 6 0,0 0 3 16,0 0 6 0,0 0 10-16,11-12 4 0,6-16-29 15,2-12 0-15,7-10-1 0,-4-1-1 16,0 7 0 0,-3 6 1-16,-2 11 0 15,-6 9 2-15,-3 6-1 16,1 6-1-16,-4 2 1 15,-2 4-2-15,1 0 0 16,-2 0-1-16,9 0 1 0,6 15-6 16,2 20 4-1,4 1 1-15,-7 6-1 16,-7-7 3-16,-4-3-2 0,-5 1-2 16,0-11 2-16,0-4 2 15,0-7 0 1,0 0 0-16,0-6-14 0,0 0-57 15,0-5-71-15,12 0-84 16</inkml:trace>
          <inkml:trace contextRef="#ctx0" brushRef="#br0" timeOffset="8514.9785">6586 9969 455 0,'0'0'37'0,"0"0"3"15,0 0-2-15,0 0-7 0,0 0-24 16,0 0 33 0,-87 46-11-16,73-8 2 0,3 7-5 15,0 4-3 1,-6 8 26-16,4 0-19 15,4 7-12-15,9 4-7 16,0 5-6-16,36-11-2 0,20-2-3 16,16-9 0-1,7-6-29-15,1 0-123 0</inkml:trace>
          <inkml:trace contextRef="#ctx0" brushRef="#br0" timeOffset="7004.8434">5798 9975 407 0,'0'0'194'16,"0"0"-101"0,0 0 21-16,0 0-14 0,2-127-49 15,-2 120-2 1,-2 7-18-16,-18 0-23 0,-16 0-7 15,-17 29 2 1,-19 15-1-16,-5 11 13 0,-7 13-8 16,2 9 0-1,10 7 8-15,19 6 2 0,14-2-16 16,23-3 1-16,16-8 2 16,2-9-3-16,43-6 5 15,16-6 1-15,9-14-5 16,8-15 1-1,0-14-3-15,6-13 12 0,1 0-7 16,2-40 0-16,-3-13-5 16,-12-9 8-16,-14-6-8 15,-15-14-3-15,-24-3-1 0,-19-10-10 16,0 2 9 0,-45 3 3-16,-16 3 2 0,-9 11-2 15,-5 11 2 1,3 20 0-16,10 21 0 0,9 24-10 15,7 0-26 1,1 51-55-16,8 26-12 0,18 9-58 16,16 2-109-16</inkml:trace>
        </inkml:traceGroup>
      </inkml:traceGroup>
    </inkml:traceGroup>
  </inkml:traceGroup>
</inkml:ink>
</file>

<file path=ppt/ink/ink12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1-05-17T06:49:28.293"/>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182AA8B9-B3D5-4F67-A2F8-35C5492E445B}" emma:medium="tactile" emma:mode="ink">
          <msink:context xmlns:msink="http://schemas.microsoft.com/ink/2010/main" type="inkDrawing" rotatedBoundingBox="7465,15116 7480,15116 7480,15131 7465,15131" shapeName="Other"/>
        </emma:interpretation>
      </emma:emma>
    </inkml:annotationXML>
    <inkml:trace contextRef="#ctx0" brushRef="#br0">2004 8031 185 0,'0'0'0'0,"0"0"16"16,0 0-16-16,0 0-26 16</inkml:trace>
  </inkml:traceGroup>
</inkml:ink>
</file>

<file path=ppt/ink/ink12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1-05-17T05:23:48.659"/>
    </inkml:context>
    <inkml:brush xml:id="br0">
      <inkml:brushProperty name="width" value="0.06667" units="cm"/>
      <inkml:brushProperty name="height" value="0.06667" units="cm"/>
      <inkml:brushProperty name="color" value="#177D36"/>
      <inkml:brushProperty name="fitToCurve" value="1"/>
    </inkml:brush>
    <inkml:brush xml:id="br1">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926E9A88-4A29-43F8-BAE4-E74C5E41C485}" emma:medium="tactile" emma:mode="ink">
          <msink:context xmlns:msink="http://schemas.microsoft.com/ink/2010/main" type="writingRegion" rotatedBoundingBox="24369,11031 29481,10189 30015,13436 24903,14277"/>
        </emma:interpretation>
      </emma:emma>
    </inkml:annotationXML>
    <inkml:traceGroup>
      <inkml:annotationXML>
        <emma:emma xmlns:emma="http://www.w3.org/2003/04/emma" version="1.0">
          <emma:interpretation id="{8D48610E-7CDC-4E69-B879-42B939C9A250}" emma:medium="tactile" emma:mode="ink">
            <msink:context xmlns:msink="http://schemas.microsoft.com/ink/2010/main" type="paragraph" rotatedBoundingBox="24369,11031 29481,10189 29630,11094 24518,11935" alignmentLevel="1"/>
          </emma:interpretation>
        </emma:emma>
      </inkml:annotationXML>
      <inkml:traceGroup>
        <inkml:annotationXML>
          <emma:emma xmlns:emma="http://www.w3.org/2003/04/emma" version="1.0">
            <emma:interpretation id="{38525F1E-6CCF-4E5C-92E6-1B9A2FD3D0CC}" emma:medium="tactile" emma:mode="ink">
              <msink:context xmlns:msink="http://schemas.microsoft.com/ink/2010/main" type="line" rotatedBoundingBox="24369,11031 29481,10189 29630,11094 24518,11935"/>
            </emma:interpretation>
          </emma:emma>
        </inkml:annotationXML>
        <inkml:traceGroup>
          <inkml:annotationXML>
            <emma:emma xmlns:emma="http://www.w3.org/2003/04/emma" version="1.0">
              <emma:interpretation id="{B348ADF4-B582-43BB-8E59-63298CDEA2B9}" emma:medium="tactile" emma:mode="ink">
                <msink:context xmlns:msink="http://schemas.microsoft.com/ink/2010/main" type="inkWord" rotatedBoundingBox="24388,11146 26276,10836 26406,11625 24518,11935"/>
              </emma:interpretation>
              <emma:one-of disjunction-type="recognition" id="oneOf0">
                <emma:interpretation id="interp0" emma:lang="en-IN" emma:confidence="0">
                  <emma:literal>fin)</emma:literal>
                </emma:interpretation>
                <emma:interpretation id="interp1" emma:lang="en-IN" emma:confidence="0">
                  <emma:literal>fen)</emma:literal>
                </emma:interpretation>
                <emma:interpretation id="interp2" emma:lang="en-IN" emma:confidence="0">
                  <emma:literal>fins</emma:literal>
                </emma:interpretation>
                <emma:interpretation id="interp3" emma:lang="en-IN" emma:confidence="0">
                  <emma:literal>fan)</emma:literal>
                </emma:interpretation>
                <emma:interpretation id="interp4" emma:lang="en-IN" emma:confidence="0">
                  <emma:literal>fin,</emma:literal>
                </emma:interpretation>
              </emma:one-of>
            </emma:emma>
          </inkml:annotationXML>
          <inkml:trace contextRef="#ctx0" brushRef="#br0">-255 453 502 0,'0'0'95'0,"0"0"-37"16,0 0-11-16,0 0-13 0,0 0-7 15,0 0-19-15,73-20-4 16,-20 8-2-16,3-1-2 31,13 0 0-31,4 5 0 0,-1-1-1 16,-2 4-2-16,-9-2-40 0,-6-4-98 15,-10-7-117 1</inkml:trace>
          <inkml:trace contextRef="#ctx0" brushRef="#br0" timeOffset="-279.9497">160 540 568 0,'0'0'46'0,"0"0"24"16,0 0-53-16,0 0 19 15,0 0 0-15,0 0 15 16,0 0 15-16,0-3-19 16,0 0-10-16,-3 3 4 15,3 0-12 1,0 0-9-16,0 0-11 16,0 0-7-16,0 0-1 15,0 0-2-15,0 0-2 16,0 0 3-16,0 0-4 15,0 0 1-15,0 9 0 16,0 6 2-16,0 8 1 16,0-1 1-16,0 4-1 0,0-3 0 15,0-2 0-15,0-7 2 16,0-8-4-16,0-1 4 16,0-5-2-16,0 0 3 15,0 0 4-15,0 0 1 16,0 0 4-16,0-19 5 0,0-13-16 31,0-8-1-31,-5-4 1 0,-6-6 1 16,-6-4 0-16,1 3-2 15,-7-5 5-15,4 10 1 16,0-1-3-16,2 7-1 16,5 6-2-16,2 1-1 0,7 10 1 15,0 2 0-15,3 4 2 16,0 3-1-1,0-3-1-15,0 2 0 16,0 0-1-16,0 5 1 16,16-3-4-16,1 8 0 15,2 5 1-15,-1 0-17 0,-2 0-14 16,4 0-11 0,-4 2-5-16,-2 14-3 0,-5 1-7 15,-4 1-36-15,0-1-40 16,-5-6-79-16</inkml:trace>
          <inkml:trace contextRef="#ctx0" brushRef="#br0" timeOffset="1245.8164">555-33 413 0,'0'0'13'0,"0"0"2"16,0 0 25 0,0 0 1-16,0 0 33 15,0 0-29-15,-16-26-26 16,16 26 3-16,0 0 10 0,-3 0-1 16,0 0 2-16,3 0 0 15,0 0 0-15,0 0-12 16,0 0-7-16,-3 0-14 15,-5 2-6-15,-1 27 6 0,-1 3 7 16,-2 9 7-16,2 0-7 16,4 2 3-16,6 0-5 15,0-3 0-15,0 2-2 16,6-5 1-16,13 1-4 16,0-4 1-16,1-2-1 15,2-6 1 1,3-6-1-16,8-8 0 15,9-12-32-15,9 0-88 16,7-7-62-16</inkml:trace>
          <inkml:trace contextRef="#ctx0" brushRef="#br0" timeOffset="814.9755">809 146 532 0,'0'0'75'15,"0"0"-20"-15,0 0 9 16,0 0-30-16,0 0 19 15,0 0 9-15,0-20-21 0,0 20-25 16,0 0-7 0,0 0-8-1,0 0-1-15,0 6-5 16,0 14 5-16,3 5-2 16,4 5 2-16,-1-4 0 0,0 0-2 15,2 0 4-15,-3-5-4 16,-2-2 4-16,0 0-2 15,3-8 0-15,-1-3 0 16,-5-2 3-16,3-6-3 0,-3 0 1 16,0 0 0-16,0 0 8 15,0 0 6 1,0-20 18-16,0-12-24 16,0-6-5-16,0-5 0 15,3-3-3-15,3 2-1 0,4 4 0 16,7 6 0-16,1 7 1 15,5 2-1-15,6 4 0 16,-1 6 0-16,2 7 0 16,-2 8 0-16,-8 0-2 15,-4 0 1-15,-4 0-7 16,1 20 6-16,4 9-4 16,-1 2 6-16,4 4 0 15,-5-2 0-15,1-5 0 16,-3-3-1-16,-7 0 0 0,0-11 1 15,-1-2 0-15,-5-10 0 16,0 1-2-16,0-3 1 16,0 0-1-16,0 0 1 15,0 0-3-15,0 0-14 16,-14-10-65 0,-5 3-45-16,3-2-6 15,-10 4-30-15</inkml:trace>
          <inkml:trace contextRef="#ctx0" brushRef="#br0" timeOffset="1.82557E7">1044-177 459 0,'0'0'15'16,"0"0"2"-16,0 0 0 16,0 0-6-16,0 0-1 15,0 0 1-15,0 0-4 0,0 0-5 16,0 7 1-16,0-7-2 15,0 0 0-15,0 0 0 16,0 0 0-16,0 0-1 16,-5 0 0-16,1 0 0 15,-1 0 0-15,0 0 0 16,2 0 0-16,-1 0 3 16,2 0 8-16,2 0 20 15,0 0-1-15,0 0 4 16,0 0-9-16,0 0-1 15,0 0-4-15,0 0-1 16,0 0 3-16,0 0-2 16,0 0-11-16,0 3-9 0,2-1 1 15,10 0 2-15,2 0 7 16,3 1 0-16,-1 0 2 16,6 0 4-16,-2-1-3 15,2 0-5-15,-5 0-1 16,-1 3 2-16,1 6-4 15,0-2-1-15,2 2-3 16,1 4 3-16,-1-2 6 16,7-1 4-16,-4 0-8 15,2 0-4-15,7-1 2 16,0-3-1-16,0-1-1 16,-6-3 4-16,-6 2-2 15,-2 1-2-15,-9-2 2 16,-2 3 0-16,2-1-2 0,-2 2-1 15,0 0 0-15,1 1 1 16,0 0 3-16,-2 1-4 16,0-3 3-16,2 3-3 15,-2 2 3-15,0-3 5 16,0 0-2-16,-1-1 2 16,1 2-1-16,-2-2 0 15,-1 4-3-15,5 2 0 16,0 6 5-16,-1-2-4 15,5 1 3-15,-3-2-2 16,4-1-3-16,-3 1 1 16,-4-3-3-16,0-2-1 15,0-1 0-15,-1-4 0 0,-4-3 3 16,0 1-3 0,0-3 4-16,0 5-3 0,0-1 1 15,0 6-3-15,0 7 4 16,0 1 5-16,0 1-5 15,-4-2 0-15,-4-4-3 16,3-8 1-16,3 1-1 16,-2-5 2-16,4-1-3 15,-3 2 1-15,3-1 0 16,-2 2 2-16,-1-1-2 16,0-1 1-16,1 2 0 15,2-3 1-15,-4-1 0 0,4 0 0 16,0-2 2-1,0 0-2-15,0 0 4 0,0 0-3 16,0 0-1-16,0 0 1 16,0 0-1-16,0 0 4 15,0 0 0-15,0 0 0 16,0 0 0-16,0 0-6 16,0 0-1-16,0 0 0 15,0 0 0-15,0 0 0 16,0 0-1-16,0 0-2 15,0 0 1-15,0 0 1 16,0 0-2-16,0 0 2 16,0 0-9-16,0 0-7 0,-3 0-21 15,-2 0-37-15,-4-13-52 16,4-17-286-16</inkml:trace>
        </inkml:traceGroup>
        <inkml:traceGroup>
          <inkml:annotationXML>
            <emma:emma xmlns:emma="http://www.w3.org/2003/04/emma" version="1.0">
              <emma:interpretation id="{85639F77-8910-4931-9493-02DACCE66025}" emma:medium="tactile" emma:mode="ink">
                <msink:context xmlns:msink="http://schemas.microsoft.com/ink/2010/main" type="inkWord" rotatedBoundingBox="26726,10643 27302,10548 27362,10914 26787,11009"/>
              </emma:interpretation>
              <emma:one-of disjunction-type="recognition" id="oneOf1">
                <emma:interpretation id="interp5" emma:lang="en-IN" emma:confidence="0">
                  <emma:literal>or</emma:literal>
                </emma:interpretation>
                <emma:interpretation id="interp6" emma:lang="en-IN" emma:confidence="0">
                  <emma:literal>o</emma:literal>
                </emma:interpretation>
                <emma:interpretation id="interp7" emma:lang="en-IN" emma:confidence="0">
                  <emma:literal>org</emma:literal>
                </emma:interpretation>
                <emma:interpretation id="interp8" emma:lang="en-IN" emma:confidence="0">
                  <emma:literal>our</emma:literal>
                </emma:interpretation>
                <emma:interpretation id="interp9" emma:lang="en-IN" emma:confidence="0">
                  <emma:literal>on</emma:literal>
                </emma:interpretation>
              </emma:one-of>
            </emma:emma>
          </inkml:annotationXML>
          <inkml:trace contextRef="#ctx0" brushRef="#br0" timeOffset="2522.2705">2313-437 470 0,'0'0'32'0,"0"0"17"16,0 0-1-16,0 0-6 16,0 0-19-16,0 0-7 15,-86-13 15-15,73 13 4 16,4 0 5-16,-2 0-5 0,2 0-20 15,-7 0-8-15,-1 0-4 16,1 15 13-16,-2 8-12 16,2 0-2-16,-1 2 4 15,1 6 2-15,7-3-2 16,6-3-3-16,3 3 2 16,0-5-1-16,0-6-4 0,19-6 2 15,10-6 6-15,2-5-7 16,5 0 4-16,-3-7-5 15,-5-19 8-15,-9 3-8 0,-8-6 3 16,-8-3-3-16,-3-2 1 16,0-4 0-16,0 8-1 15,0 8 0 1,0 4 1 0,-8 5 0-16,5 3 3 0,-3 7 1 15,0-1-3-15,-1 4-2 16,-5 0-9-16,-1 0 5 15,-4 0-15-15,8 12-16 16,6 6-31-16,3-3-35 16,0-5-19-16,9 0-35 0</inkml:trace>
          <inkml:trace contextRef="#ctx0" brushRef="#br0" timeOffset="2942.2125">2313-437 472 0,'42'14'91'0,"-39"-18"28"0,-3 1-69 0,0 3-19 0,0 0-6 0,3 0-22 0,8 0-3 15,1 0 0-15,7 0 0 16,8 13 0-16,-2 2 0 16,-2 3 0-16,-1 7 0 15,-6 1-2 1,-4 0 2-16,-1 1 0 0,-5 3-1 15,-6-4 0-15,0 1 1 0,0-9-2 16,-9-7 2-16,-2-6 4 16,-1-5 12-16,2 0 17 15,1 0-15-15,-4-5 4 16,4-16-10-16,1-2-3 16,2-3-8-1,6-3 5-15,0-4 5 16,0 0-4-16,3-5-3 15,20 0-4-15,-1 4 1 16,0 2-1-16,2 6 1 16,-6 6-1-16,-5 7 0 15,-7 8-1-15,-1 3 1 16,-5 2-7-16,0 0-41 0,0 0-70 16,0 0-77-16,0 0 11 15</inkml:trace>
          <inkml:trace contextRef="#ctx0" brushRef="#br0" timeOffset="2602.2687">2313-437 472 0</inkml:trace>
        </inkml:traceGroup>
        <inkml:traceGroup>
          <inkml:annotationXML>
            <emma:emma xmlns:emma="http://www.w3.org/2003/04/emma" version="1.0">
              <emma:interpretation id="{595F4765-6B0D-4573-B807-FAB0A6167D1E}" emma:medium="tactile" emma:mode="ink">
                <msink:context xmlns:msink="http://schemas.microsoft.com/ink/2010/main" type="inkWord" rotatedBoundingBox="27844,10501 29488,10231 29627,11074 27983,11344"/>
              </emma:interpretation>
              <emma:one-of disjunction-type="recognition" id="oneOf2">
                <emma:interpretation id="interp10" emma:lang="en-IN" emma:confidence="0">
                  <emma:literal>hang</emma:literal>
                </emma:interpretation>
                <emma:interpretation id="interp11" emma:lang="en-IN" emma:confidence="0">
                  <emma:literal>hen)</emma:literal>
                </emma:interpretation>
                <emma:interpretation id="interp12" emma:lang="en-IN" emma:confidence="0">
                  <emma:literal>hens</emma:literal>
                </emma:interpretation>
                <emma:interpretation id="interp13" emma:lang="en-IN" emma:confidence="0">
                  <emma:literal>nan)</emma:literal>
                </emma:interpretation>
                <emma:interpretation id="interp14" emma:lang="en-IN" emma:confidence="0">
                  <emma:literal>hon)</emma:literal>
                </emma:interpretation>
              </emma:one-of>
            </emma:emma>
          </inkml:annotationXML>
          <inkml:trace contextRef="#ctx0" brushRef="#br0" timeOffset="9629.5942">3187-539 336 0,'0'0'36'16,"0"0"-31"-16,0 0-4 16,0 0-1-16,0 0 0 15,0 0 0-15,-22-2 11 16,22 2 68-16,0-4-2 16,-3-3-21-16,0 0-26 0,0 1 20 15,-3 1-20-15,2 1-17 16,1-2 7-16,0 4-7 15,3-3 5-15,0 2 23 0,0-1 0 16,0 4-1 0,0-4-11-16,0 4-9 0,0 0 7 15,0 0-7 1,0 0-7 0,0 0-3-16,0 0-5 0,0 0-5 15,0 0-1-15,0 4-6 16,0 25 6-16,10 9-3 15,2 8 4-15,2 8 0 16,2 2 1-16,-1 4-1 16,-2 1 0-16,4-8 0 0,-5-6 4 15,1-5-4-15,-4-13 1 16,-5-7-1-16,-1-7 2 16,0-9-2-16,-3 1 3 15,3-6-2-15,-3-1 0 16,3 0 3-16,0 0 2 15,2 0 4 1,1-5 19-16,0-19-4 16,0-3-22-16,1-2-2 15,-1 2 0-15,0-1 2 16,2 4-2-16,1-5 1 0,1 3-2 16,2 3 0-16,4-3 0 15,4 5 0-15,-4 5 0 16,-4 6 0-16,-2 6-2 15,-1 4 0-15,-1 0 0 0,1 0-4 16,7 0 1-16,1 1 5 16,2 14-2-16,0 3 0 15,-7 2 2 1,2 0-4-16,-5-6 3 16,-2 4 0-16,-4-4-2 15,0 1 0-15,3 0-6 0,-3 3-10 16,5-5-6-16,0 2-14 15,3-1-3-15,4-8-8 0,1-6-43 16,7 0-18-16,-7-2-102 16</inkml:trace>
          <inkml:trace contextRef="#ctx0" brushRef="#br0" timeOffset="10121.4609">3891-605 441 0,'0'0'57'0,"0"0"-27"16,0 0 30-16,0 0-5 15,0 0-11-15,0 0-16 16,0-24-12-16,0 21 5 16,0 0 15-16,0 3 2 15,0 0-21-15,0 0-17 16,0 0-6-16,0 6 0 0,0 18 5 15,-15 1 1-15,2 8 0 16,0 0 0-16,4 13 0 16,0 5 3-16,1 7-3 15,5 0 2-15,3 5-2 16,0 0 0-16,0-5 0 16,0-8 0-1,0-12 1-15,0-13 1 16,17-11 3-16,8-10-1 15,11-4-4-15,6 0-52 0,-1-12-114 16,-2-18-123 0</inkml:trace>
          <inkml:trace contextRef="#ctx0" brushRef="#br0" timeOffset="10759.4476">4121-486 602 0,'0'0'21'0,"0"0"-13"16,0 0-8-16,0 0 3 15,0 0-5-15,0 0 2 16,0-4 0-16,0 4 3 15,0 0 6 1,0 5 0-16,0 19 30 16,0 2-16-16,3 8-11 15,0 1-5-15,0 0-1 0,0 0 1 16,3-1-2-16,1-1-2 16,-1-1-1-16,8-7 9 15,-8-3-4-15,0-5-5 16,-2-9-1-16,-4-8 5 0,0 0 1 15,0 0 27-15,3-3 42 16,-3-20-45-16,3-12-26 16,0-8 3-16,-3-1-5 15,3 0-3 1,8 2 0-16,-2 10 2 16,1 3-1-16,-1 9-1 0,0 5-2 15,1 7 2 1,7 3 0-16,2 0-1 15,3 3 1-15,1 2-2 16,2 0 1-16,-2 0-1 16,-1 7 1-16,-3 18-3 15,-2 1 1-15,-4 6-1 16,2 6 1-16,-5-4 3 0,-1-1 0 0,-1 0 0 16,-5-7 0-16,0-2-1 15,0-6 0-15,0-2-1 16,0-10-6-1,1 0-44-15,2-6-23 0,3 0-12 0,8-15-128 16</inkml:trace>
          <inkml:trace contextRef="#ctx0" brushRef="#br0" timeOffset="11111.3314">4551-669 478 0,'0'0'61'0,"0"0"-7"16,0 0 6-16,0 0-16 15,0 0-14-15,0 0-11 16,-3-9-13-1,3 9-5-15,3 0-2 16,23 14 1-16,9 21-3 16,3 4 3-16,4 6-1 15,3 1 1-15,-3 3 0 16,0 10 0-16,-10-4 0 16,-9 5 0-16,-17-1 0 15,-6-5-1-15,0-3 1 0,-35-1 0 16,-17-10 0-16,-6-14-3 0,4-16-99 15,10-10-336 1</inkml:trace>
          <inkml:trace contextRef="#ctx0" brushRef="#br0" timeOffset="12275.7042">4175-435 401 0,'0'0'6'0,"0"0"0"16,0 0-6-16,0 0 2 15,0 0 13-15,0 0 1 16,0-5-1-16,-3 2 7 16,-3 3 7-16,6 0 3 15,0 0-4-15,-3 0 10 0,-2-4-5 0,-1 1-18 16,0 1-1-16,3-1-6 16,-7 3 5-16,-2 0-13 15,-1 0 1-15,-4 0-1 16,5 0 2-16,2 0 1 15,-4 0-2-15,8 5 0 16,-2 5 0-16,-3-5-2 16,2 7 2-1,-4-1-2-15,-1 0 2 0,5 1 0 16,0 0 0-16,2-4-1 16,7-3 2-16,0 0 0 15,0-3-1-15,0-2 5 16,0 0-4-16,0 0 4 15,0 0 0-15,0 0 4 0,0 0 5 16,0-2 2-16,0-10 3 16,0-1-7-16,0 6 1 15,0-3-1-15,0 2-11 16,3-3-1-16,1-4-2 16,5 0 1-16,5 2-2 15,-5-2 2 1,1 7 2-16,-7 1-2 15,-3 4 1-15,3 3-1 16,0 0-1-16,0 0-3 16,10 0-4-16,-1 0 5 15,8 11 2-15,7 1 1 0,-5 0 1 16,0-3 0 0,-2 0-1-16,-8-6 0 0,-8 0-2 0,-4 2 1 15,0 0-5-15,0 10 0 16,0 6 6-16,0 4-1 15,0 2 1-15,0 1 0 16,0-2-6-16,0-3-41 16,0-6-72-16,15-10-197 15</inkml:trace>
        </inkml:traceGroup>
      </inkml:traceGroup>
    </inkml:traceGroup>
    <inkml:traceGroup>
      <inkml:annotationXML>
        <emma:emma xmlns:emma="http://www.w3.org/2003/04/emma" version="1.0">
          <emma:interpretation id="{02C48C2F-3968-471B-982A-FB3512F04854}" emma:medium="tactile" emma:mode="ink">
            <msink:context xmlns:msink="http://schemas.microsoft.com/ink/2010/main" type="paragraph" rotatedBoundingBox="25666,13117 27942,13066 27961,13940 25686,13991" alignmentLevel="2"/>
          </emma:interpretation>
        </emma:emma>
      </inkml:annotationXML>
      <inkml:traceGroup>
        <inkml:annotationXML>
          <emma:emma xmlns:emma="http://www.w3.org/2003/04/emma" version="1.0">
            <emma:interpretation id="{A23E1A0F-7ABA-4731-B6DC-CBA5B37B705F}" emma:medium="tactile" emma:mode="ink">
              <msink:context xmlns:msink="http://schemas.microsoft.com/ink/2010/main" type="line" rotatedBoundingBox="25666,13117 27942,13066 27961,13940 25686,13991"/>
            </emma:interpretation>
          </emma:emma>
        </inkml:annotationXML>
        <inkml:traceGroup>
          <inkml:annotationXML>
            <emma:emma xmlns:emma="http://www.w3.org/2003/04/emma" version="1.0">
              <emma:interpretation id="{1FFA1387-F7D0-490D-BC77-30CC8AADFC71}" emma:medium="tactile" emma:mode="ink">
                <msink:context xmlns:msink="http://schemas.microsoft.com/ink/2010/main" type="inkWord" rotatedBoundingBox="25666,13117 27942,13066 27961,13940 25686,13991"/>
              </emma:interpretation>
              <emma:one-of disjunction-type="recognition" id="oneOf3">
                <emma:interpretation id="interp15" emma:lang="en-IN" emma:confidence="0">
                  <emma:literal>guns</emma:literal>
                </emma:interpretation>
                <emma:interpretation id="interp16" emma:lang="en-IN" emma:confidence="0">
                  <emma:literal>c guns</emma:literal>
                </emma:interpretation>
                <emma:interpretation id="interp17" emma:lang="en-IN" emma:confidence="0">
                  <emma:literal>c gas</emma:literal>
                </emma:interpretation>
                <emma:interpretation id="interp18" emma:lang="en-IN" emma:confidence="0">
                  <emma:literal>C guns</emma:literal>
                </emma:interpretation>
                <emma:interpretation id="interp19" emma:lang="en-IN" emma:confidence="0">
                  <emma:literal>c gone</emma:literal>
                </emma:interpretation>
              </emma:one-of>
            </emma:emma>
          </inkml:annotationXML>
          <inkml:trace contextRef="#ctx0" brushRef="#br1" timeOffset="-13057.432">2085 2177 414 0,'0'0'46'0,"0"0"-21"15,0 0 17-15,0 0 21 16,0 0-22-16,0 0-1 15,-55-29-2-15,46 23-17 16,-4-1-4-16,1 5-2 0,-5-1-10 16,-2 3-3-16,0 0 0 15,-7 0 0-15,-7 18 3 16,-2 4 9-16,3 6-12 16,-3 0 6-16,12-5 0 15,7 0 1-15,7 0 2 16,9 2-4-1,0 0-4-15,6 1 1 16,24 2 0-16,7-8-4 16,5-2 4-16,-1-13-4 15,3-5 5-15,-10 0 11 16,-4 0-16-16,-8-3 0 16,-10-14 16-16,-4-12-21 15,-2 2 10-15,-6-9-6 16,0 1 7-16,3 7-6 15,-3 8 2-15,0 9 8 16,0 7 3-16,0 4-4 16,0 0-7-16,0 0-2 15,3 0-4-15,0 11-5 0,1 18 7 16,2 14 2-16,-3 8 4 16,0 2-2-16,0 5 6 15,1 1-7-15,-4-5 8 16,0-2-8-16,0-5 1 15,0-7-2-15,0-3 0 16,0-1-2-16,3-8 2 16,0-8 5-16,-3-9-2 15,0-4-2-15,0-7-2 0,0 0 2 16,0 0 3-16,0 0-3 16,0 0 16-16,0 0 4 15,0 0-5-15,0 0 5 16,0-12-13-16,-19-5-7 15,-14 1 1-15,-1 1-2 16,-8 2-2-16,-4 8-1 16,9 2 5-16,4 3-5 0,7 0-7 15,7 0-31-15,3 0-24 16,13 0-45-16,3 0-33 16,3-3-75-16</inkml:trace>
          <inkml:trace contextRef="#ctx0" brushRef="#br1" timeOffset="-11826.3339">2400 2055 170 0,'0'0'247'0,"0"0"-208"16,0 0-1-16,0 0 7 0,0 0 26 15,0 0-35-15,0-35 3 0,0 35-18 16,0 0-9 0,0 0 2-16,0 0-4 0,0 0-6 15,0 0-3-15,-6 0 10 16,-4 11 9-16,4 2 4 15,0 2-7 1,-8 5 2-16,-2 3-5 16,1 5 14-16,-7 5-12 15,2 2 0-15,4 3-7 16,2 1 0-16,11 6-1 16,3-4-4-16,0 6 6 15,3 0-2-15,30-4-6 16,1-3 3-16,5-6-1 0,0-4-4 15,-3-10 0-15,-8-5 3 16,-6-10-3-16,-5-2-5 16,-4-3-25-16,4 0-37 15,2 0-40-15,12-3-55 16,5-23-89-16</inkml:trace>
          <inkml:trace contextRef="#ctx0" brushRef="#br1" timeOffset="-12341.8603">2349 2292 434 0,'0'0'26'0,"0"0"-20"16,0 0-5-16,0 0 1 15,0 0 10-15,0 0 26 16,23-8 29-16,-23 8 4 16,0 0 4-16,0 0-27 0,0 0-9 15,0 0-4-15,3 0-16 16,0 0-10-16,0 0-9 15,4 3 0-15,2 12 0 16,4 8 1-16,-1 3 4 16,2 2-2-16,-5-3 5 15,1 5-8 1,-4-7 2-16,2-3-2 16,-5-2 0-16,0-5 0 0,3 0 0 15,-6-5 0-15,3-4 2 16,-1-1 1-16,-2-3-1 15,0 0-1-15,0 0 5 16,0 0 1-16,5 0 11 16,-5-15 10-16,3-14-23 0,3-6-5 15,-3-5 2-15,0-4-2 16,4 1-2-16,2 5 2 16,2 4 0-16,8 8 2 15,-1 2-2-15,6 10 2 16,1 3 0-16,1 5-2 15,-1 6-2 1,5 0 0-16,1 0 0 16,-1 21 1-16,1 4 0 15,-1 4 0-15,-8 3-2 16,1 4 3-16,-11 2-3 0,-2 3 1 16,-4 2 2-16,-3-4 0 0,-3-8 0 15,0-5-1 1,0-10 2-16,0 1 0 15,0-12-1-15,0-5 0 16,0 0-2-16,0 0-17 16,0-22-57-16,-22-11-94 0,-1-7-87 15</inkml:trace>
          <inkml:trace contextRef="#ctx0" brushRef="#br1" timeOffset="-11204.3157">3082 2000 474 0,'0'0'18'15,"0"0"4"1,0 0-4-16,0 0 23 16,0 0 11-16,0 0 4 0,-59-25-21 15,59 22-5-15,0 3 3 16,0 0-9-16,0 0 7 16,0 0-2-16,0 0-9 15,0 0 3-15,0 0-10 16,0 0-5-16,0 0 1 15,0 0-5-15,0 0-4 0,0 3 0 16,20 20 0 0,7 3 2-16,-2 9-1 0,6 3 3 15,2 7-4-15,-5 1 0 16,-1-2 0-16,-12-1 1 16,-4 2-2-16,-11 3 2 0,0 1-1 15,-11 0 5-15,-17-7 2 16,3-7-6-16,5-11 4 15,4-12-5-15,7-4 2 16,-5-8 1-16,-5 3-3 16,-6-3-39-16,-11 2-73 15,0 6-83 1,2-6-99-16</inkml:trace>
          <inkml:trace contextRef="#ctx0" brushRef="#br1" timeOffset="-14184.8588">1265 2214 402 0,'0'0'38'0,"0"0"-24"16,0 0-6-16,0 0 12 31,0 0 5-31,0 0-16 0,0 0 1 16,0 4-1-16,0-4 21 15,0 0-10-15,0 0-3 16,0 0 4-16,0 0-8 16,0 0-5-16,0 0-2 15,0 0 11-15,0 0-3 16,0 0 1-16,0 0 0 0,0 0-5 15,0 0 1-15,0 0-5 16,0 0 3-16,0 0 6 16,0 0-5-16,0 0-2 15,0 0-3 1,0 0-1-16,0 0 1 0,0 0-5 16,0 0 0-16,0 0 7 15,-3 0-3-15,0 0 9 16,-10-4-6-16,-2 1-5 15,-9 3 2-15,2 0-4 0,-4 0 0 16,1 0 2-16,-1 0-2 16,-3 21 0-16,3-1-2 15,4 10 6 1,0-2 0-16,2 0-3 16,7 5 1-16,4-7 0 15,9-1-2-15,0-2 0 16,0-2 6-16,6-6-1 0,16-1 11 15,8-6-1-15,1-3-4 16,8-1-7-16,0 0 0 0,0-4 0 16,-1 0-4-16,-9 0-1 15,-1 0 1 1,-9 0-36-16,1 0-48 16,-7 0-1-16,-10 0-131 0</inkml:trace>
        </inkml:traceGroup>
      </inkml:traceGroup>
    </inkml:traceGroup>
  </inkml:traceGroup>
</inkml:ink>
</file>

<file path=ppt/ink/ink12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1-05-17T05:24:36.336"/>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BA525EA7-6802-431A-91C0-9AC4E5D83A09}" emma:medium="tactile" emma:mode="ink">
          <msink:context xmlns:msink="http://schemas.microsoft.com/ink/2010/main" type="writingRegion" rotatedBoundingBox="979,10513 13015,10682 13001,11638 966,11469"/>
        </emma:interpretation>
      </emma:emma>
    </inkml:annotationXML>
    <inkml:traceGroup>
      <inkml:annotationXML>
        <emma:emma xmlns:emma="http://www.w3.org/2003/04/emma" version="1.0">
          <emma:interpretation id="{D53E59F9-B86C-419D-8A67-F2A345810623}" emma:medium="tactile" emma:mode="ink">
            <msink:context xmlns:msink="http://schemas.microsoft.com/ink/2010/main" type="paragraph" rotatedBoundingBox="979,10513 13015,10682 13001,11638 966,11469" alignmentLevel="1"/>
          </emma:interpretation>
        </emma:emma>
      </inkml:annotationXML>
      <inkml:traceGroup>
        <inkml:annotationXML>
          <emma:emma xmlns:emma="http://www.w3.org/2003/04/emma" version="1.0">
            <emma:interpretation id="{C9F77FCF-A3FB-43F4-BE7B-B73545CE7228}" emma:medium="tactile" emma:mode="ink">
              <msink:context xmlns:msink="http://schemas.microsoft.com/ink/2010/main" type="line" rotatedBoundingBox="979,10513 13015,10682 13001,11638 966,11469"/>
            </emma:interpretation>
          </emma:emma>
        </inkml:annotationXML>
        <inkml:traceGroup>
          <inkml:annotationXML>
            <emma:emma xmlns:emma="http://www.w3.org/2003/04/emma" version="1.0">
              <emma:interpretation id="{B7A655D6-4195-4B5C-ADCD-39618DE6C302}" emma:medium="tactile" emma:mode="ink">
                <msink:context xmlns:msink="http://schemas.microsoft.com/ink/2010/main" type="inkWord" rotatedBoundingBox="979,10513 4176,10558 4163,11514 966,11469">
                  <msink:destinationLink direction="with" ref="{6B14965A-1F1C-43F0-BEAC-1B9CE0237E10}"/>
                </msink:context>
              </emma:interpretation>
              <emma:one-of disjunction-type="recognition" id="oneOf0">
                <emma:interpretation id="interp0" emma:lang="en-IN" emma:confidence="0">
                  <emma:literal>Example:</emma:literal>
                </emma:interpretation>
                <emma:interpretation id="interp1" emma:lang="en-IN" emma:confidence="0">
                  <emma:literal>example:</emma:literal>
                </emma:interpretation>
                <emma:interpretation id="interp2" emma:lang="en-IN" emma:confidence="0">
                  <emma:literal>Example,</emma:literal>
                </emma:interpretation>
                <emma:interpretation id="interp3" emma:lang="en-IN" emma:confidence="0">
                  <emma:literal>Example'.</emma:literal>
                </emma:interpretation>
                <emma:interpretation id="interp4" emma:lang="en-IN" emma:confidence="0">
                  <emma:literal>Example"</emma:literal>
                </emma:interpretation>
              </emma:one-of>
            </emma:emma>
          </inkml:annotationXML>
          <inkml:trace contextRef="#ctx0" brushRef="#br0">0 143 468 0,'0'0'39'16,"0"0"43"-16,0 0-13 16,0 0-47-16,0 0 0 31,0 0 0-31,48-39 3 16,-24 29-9-16,1-5-1 15,7 2 7-15,0-2-10 0,4-3 0 16,-4 5-5-1,-3 6-7-15,-6-2 0 0,-1 5 0 16,-10 4 0-16,1 0-7 16,-7 0-15-16,2 0-18 15,-8 7-23-15,0 6-3 16,0 0-83-16,0-8-157 16</inkml:trace>
          <inkml:trace contextRef="#ctx0" brushRef="#br0" timeOffset="-417.1045">56 99 429 0,'0'0'39'0,"0"0"-2"16,0 0 10-16,0 0-18 15,0 0 11-15,0 0-2 0,0 0-10 16,0 0-12-16,9-15-8 16,-9 15-7-16,3-1 2 15,-3-3 7-15,0 2 12 16,0 2-6-16,0 0 2 0,4-4 10 15,-4 4-3-15,0 0-2 16,0 0-3-16,0 0 1 16,0 0-7-16,0 0-5 15,0 0-1-15,0 0 1 16,0 0-4-16,0 0 0 16,0 0-5-1,0 0 0-15,0 11 0 16,0 13 0-16,0 2 0 15,0 7 2-15,-4 1-2 16,-8 3 1-16,1 7-1 16,-1-1 1-16,2 5 3 15,1-7 3-15,-2 1 1 16,2-6-2-16,3-5 1 0,2-3-2 16,4-8-3-16,0-9 0 0,0-4 0 15,0-7-1 1,0 0 6-16,0 0-3 0,0-3-4 15,19-24-3-15,1-2-45 16,-10-6-51-16,-4-3-69 16,-6 2-131-1</inkml:trace>
          <inkml:trace contextRef="#ctx0" brushRef="#br0" timeOffset="282.0507">42 327 516 0,'0'0'146'15,"0"0"-70"-15,0 0-36 16,0 0-26-16,0 0-13 15,0 0-1-15,116-34 0 16,-74 30 0 0,3-6 0-16,0 2 0 15,-9 1-1-15,-8 2 0 0,-15-1-6 0,-7 6-24 16,-6 0-13-16,0 0-40 16,0 0-40-16,-16 11 45 15</inkml:trace>
          <inkml:trace contextRef="#ctx0" brushRef="#br0" timeOffset="508.8134">-22 579 480 0,'0'0'122'15,"0"0"-65"-15,0 0-35 0,0 0-1 16,0 0-2-16,0 0 8 15,13 3 5-15,10-3-18 16,5 0 0-16,8 0-9 16,0 0-4-16,1-3-1 15,2-2-4-15,3 0-39 16,-4-5-30 0,-2 5-52-16,0-9-30 15</inkml:trace>
          <inkml:trace contextRef="#ctx0" brushRef="#br0" timeOffset="939.3266">381 253 480 0,'0'0'25'0,"0"0"55"15,0 0 17-15,0 0-55 16,0 0-10-16,0 0-9 16,3-19 6-16,0 19-12 15,-3 0-12-15,9 0-4 16,1 7-1-16,9 11 0 15,7 8 3-15,-1 0-2 0,8 5 0 16,6 5-1-16,-5 0 1 16,5 0-1-16,-9 1 1 15,-2-8 0-15,-12-5-2 16,-7-8 2-16,-1-3-3 16,-5-11 2-16,-3-2 0 15,0 0-1-15,3 0-8 16,0 0-15-16,-3-2-24 15,3-27-73-15,-3-9-126 16</inkml:trace>
          <inkml:trace contextRef="#ctx0" brushRef="#br0" timeOffset="1307.7673">721 272 479 0,'0'0'192'0,"0"0"-144"0,0 0 26 16,0 0-15-16,0 0-28 15,0 0-2-15,0-25-2 16,0 25-2-16,0 0-11 16,0 0-7-16,0 0-7 0,0 0 0 15,-3 0-7-15,-11 17 0 16,-2 15 7-16,1 3 0 15,-4 7 2-15,-1-1-2 0,-2 9 0 16,-5-4-2 0,-1 3 2-1,5-8 0-15,1-6 2 16,11-7-1-16,9-11-2 0,2-7-1 0,0-9 2 16,0-1 3-16,0 0-3 15,2 0-14-15,18-7-52 16,7-19-51-16,-8 3-22 15,-10 0-92-15</inkml:trace>
          <inkml:trace contextRef="#ctx0" brushRef="#br0" timeOffset="1984.9324">1046 241 503 0,'0'0'64'16,"0"0"-42"-16,0 0 3 16,0 0-24-16,0 0-1 15,0 0 0-15,-30-7 5 16,11 7 13-16,-4 0 17 0,-2 10-9 16,0 7 17-16,2 4-16 15,1 4-2-15,-1 3-14 16,4-1-6-16,3 5-2 15,5 0-2-15,8-1 1 16,3 2-1-16,0-4-1 16,0-3 2-1,20-6-2-15,-1-6 1 16,3-4-1-16,1-10 0 16,4 0 0-16,4 0-2 15,-3-24-6-15,2-1-9 16,-11-7 2-16,-2-6 4 0,-8-3 1 15,1 0 8-15,-1 8 1 16,0 5 2-16,-4 12-1 0,-5 7 10 16,0 3 18-16,0 3 10 15,0 3-10 1,0 0-13-16,0 0-15 16,0 0-1-16,0 12-2 15,0 14 3-15,0 5-1 16,0 5 2-16,0 1-1 15,0-5 3-15,6-1-3 16,3-6 1-16,-2-8-2 0,2-9 0 16,-3-5-42-16,7-3-18 15,-2 0-43-15,1-10-145 16</inkml:trace>
          <inkml:trace contextRef="#ctx0" brushRef="#br0" timeOffset="2814.4724">1232 271 693 0,'0'0'86'0,"0"0"-4"16,0 0-21-16,0 0-52 16,0 0-8-16,0 0-1 15,3-12 3 1,3 12-3-16,-3 0-4 15,5 20 4-15,-2 8 0 0,0 5 1 16,-3 0-2-16,-3 5 5 16,0 1-6-16,0-2 2 15,0-5 0-15,0-6 0 16,0-10-1-16,0-6 1 0,0-2 0 0,0-8 1 16,0 0 1-16,0 0-2 15,0 0 7-15,0-5-4 16,10-24-1-16,3-8-1 15,-4-7 0-15,2 6-1 16,-2 6 0 0,0 11 1-16,1-1-1 15,-4 8 1-15,2 2-1 16,1 1 0-16,4-1-1 16,2 3 1-16,7 1 0 15,5 2-1-15,-2 6 1 16,-5 0 0-16,-4 0 0 15,-7 0-2-15,2 14 2 0,-5 13-2 16,-3 1 0-16,-3 7 2 16,0 1-2-16,0 1 2 15,0-8-1-15,0-6 1 16,0-8-1-16,0-4 1 16,0-5 0-16,0-5 1 0,0-1-1 31,0 0 3-31,0 0-1 0,0-7 4 15,0-29-5-15,6-5 1 16,7-5-2-16,0 1 0 16,2 4 2-16,5 6-2 15,-1 9-3-15,-3 13 2 16,4 0 1-16,-4 5 0 16,-4 5 0-16,5 3 0 0,-1 0 0 15,6 0 1-15,1 0-1 16,-4 0-3-16,-2 11 2 15,-6 18-2-15,-3 4 2 16,-5 2-1-16,-3 3 2 16,0-7 2-16,0 4-2 15,0-7 0-15,0 3 0 0,0-1 0 16,0-4 0-16,0-4 0 16,0-4 0-16,0-9 0 15,0-6 0-15,0-3-12 16,0 0-79-16,9-10-51 15,1-21-98-15</inkml:trace>
          <inkml:trace contextRef="#ctx0" brushRef="#br0" timeOffset="3624.1478">1914 317 536 0,'0'0'134'0,"0"0"-85"16,0 0 25-16,0 0-12 16,0 0-18-16,0 0-12 15,0-24-14-15,0 21-11 16,0 3-2-16,0 0-3 16,0 0 5-16,0 0-2 15,0 0-5 1,0 0-2-16,0 15-3 15,0 20 5-15,0 8 2 16,0 6 0-16,0 1-1 16,0-2 0-16,0-2 0 15,6-5 1-15,4 0-2 16,2-8 0-16,-4 0 0 0,-2-10 1 16,-3-6-1-16,-3-6 2 0,0-4-2 15,3-7 0-15,-3 0 1 16,0 0 0-16,0 0 2 15,0 0 1-15,0 0-4 16,0-8-12-16,0-16-11 16,0-5 4-16,0-2 0 15,-6-1 3-15,0-1 7 0,-2-1 7 32,2-1-1-32,0-2 1 0,2 3 2 0,-2 1 0 15,3 5 4-15,3 5 0 16,-3 2 11-16,3-3-3 15,0 8-5-15,0-2 6 16,0 1-4 0,0 1-5-16,0-1-3 15,0 1 0-15,9 1 1 16,13 1-4-16,1 3 2 16,0 4 0-16,-5 3 0 0,-1 4-1 15,-1 0 1 1,-2 0-1-16,8 0 0 0,0 13 1 15,4 3 0-15,2 6 0 0,-9-2-1 16,-2-3 1-16,-14 7-1 16,-3-1-2-16,0-1 0 15,0 4 2-15,-23-5 0 16,-5-1 1-16,-5-5 0 16,2-3 0-16,1-11 1 15,2-1-1 1,5 0 1-16,1-7-1 15,6-17-11-15,2 2-44 16,14-9-68-16,0 6-86 16</inkml:trace>
          <inkml:trace contextRef="#ctx0" brushRef="#br0" timeOffset="3971.288">2351-117 656 0,'0'0'68'0,"0"0"28"15,0 0-19-15,0 0-34 16,0 0-29-16,0 0-9 15,0-51-3-15,0 51-2 16,3 13-3-16,0 27 3 16,4 12 2-16,-7 0 1 0,6 7-3 15,-6-3 9 1,0 7-7-16,0 0 1 0,0-3-1 16,0 5-2-16,-10-9 0 15,-8-3 1-15,4-15 1 16,8-6-1-16,2-12-1 15,4-13 1-15,0 1-1 0,0-6 0 0,0-2-2 16,0 0-16-16,4 0-27 16,16-26-85-16,2-21-118 15</inkml:trace>
          <inkml:trace contextRef="#ctx0" brushRef="#br0" timeOffset="4472.4788">2618 267 671 0,'0'0'73'16,"0"0"-55"-16,0 0-3 0,0 0 9 15,0 0-6-15,0 0 0 0,100 18-4 16,-72-18-9-16,2 0-1 15,-5 0-4-15,-8-6 2 16,-5-1 0-16,-2-4-1 16,-7 3 2-16,-3-4-3 15,0-2 1 1,0 3-1-16,0 1 3 16,0 2 0-16,0 2 8 15,-13 1-5-15,-4 1-1 0,-8 4-3 0,-4 0 4 16,-6 0-5-16,-7 9 3 15,-3 15 7-15,0 4-3 16,-4 7 1 0,10 0-5-16,11 2-1 15,3-2-2-15,17 0 2 16,8-4-1-16,0-1-2 16,11-7 2-16,22-5 2 15,8-5-2-15,7-8-1 16,3-5 3-16,1 0-2 15,-4-1-2-15,-4-16-2 0,-5-4-31 16,-6 9-79-16,-5-1-20 0,-5 8-72 16</inkml:trace>
          <inkml:trace contextRef="#ctx0" brushRef="#br0" timeOffset="4986.5228">3113 607 441 0,'0'0'261'0,"0"0"-198"0,0 0-7 15,0 0-31-15,0 0-25 16,0 0 7-16,55-33-7 16,-52 24-8-16,-3 0-57 15,0 1-81-15,-19 5-350 0</inkml:trace>
          <inkml:trace contextRef="#ctx0" brushRef="#br0" timeOffset="4788.4662">3180 218 741 0,'0'0'92'16,"0"0"-42"-16,0 0 13 0,0 0-47 16,0 0-12-1,0 0 2-15,-9-20-4 16,9 20-2 0,0 0-2-16,0 0-3 0,0 0-11 15,0 18-47-15,0 0-62 16,9 1-83-16</inkml:trace>
        </inkml:traceGroup>
        <inkml:traceGroup>
          <inkml:annotationXML>
            <emma:emma xmlns:emma="http://www.w3.org/2003/04/emma" version="1.0">
              <emma:interpretation id="{59E7E746-6C6A-47AE-A6F8-1DB049934A4C}" emma:medium="tactile" emma:mode="ink">
                <msink:context xmlns:msink="http://schemas.microsoft.com/ink/2010/main" type="inkWord" rotatedBoundingBox="4961,10738 6834,10764 6824,11440 4952,11414"/>
              </emma:interpretation>
              <emma:one-of disjunction-type="recognition" id="oneOf1">
                <emma:interpretation id="interp5" emma:lang="en-IN" emma:confidence="0">
                  <emma:literal>show</emma:literal>
                </emma:interpretation>
                <emma:interpretation id="interp6" emma:lang="en-IN" emma:confidence="0">
                  <emma:literal>Show</emma:literal>
                </emma:interpretation>
                <emma:interpretation id="interp7" emma:lang="en-IN" emma:confidence="0">
                  <emma:literal>shao</emma:literal>
                </emma:interpretation>
                <emma:interpretation id="interp8" emma:lang="en-IN" emma:confidence="0">
                  <emma:literal>shove</emma:literal>
                </emma:interpretation>
                <emma:interpretation id="interp9" emma:lang="en-IN" emma:confidence="0">
                  <emma:literal>sh0w</emma:literal>
                </emma:interpretation>
              </emma:one-of>
            </emma:emma>
          </inkml:annotationXML>
          <inkml:trace contextRef="#ctx0" brushRef="#br0" timeOffset="12107.3525">4203 302 429 0,'0'0'41'15,"0"0"-17"-15,0 0-16 16,0 0-7-16,0 0 1 16,0 0 19-16,0 0 21 15,0 0 4-15,15 0-10 16,-15-2-11-16,0 2-1 15,0-4-2-15,0 4-5 0,0-3 3 16,0 3-6-16,0 0-8 16,0 0 9-16,0 0 9 15,0 0-10-15,0 0-8 16,0 0 2-16,0 0-5 0,0 0-3 16,0-3 0-16,0 3 0 15,0 0-2-15,-18 0 1 0,-9 0 1 16,5 15 0-16,-3 2 0 15,-1 3 0-15,4-2-1 16,2 5 0-16,7-2 1 16,4-4-1-16,9 1 1 15,0-7-2 1,0-4 2 0,15 3 3-16,21-5 1 15,9-5 1-15,-1 0-1 0,2 0-1 16,-8 0-2-16,-8 0-1 15,-8 5 2-15,-9 0-2 16,-4 3-2-16,-6 4-1 16,-3-1 0-16,0 4 0 15,0 5 2-15,0-3-2 16,0-3 3-16,0 1 0 16,-3-3 0-16,-25-1 0 15,-8 4 3-15,-12-7-3 16,-10 4 0-16,-3-6 2 0,3-2-1 15,13-3-1-15,15-1 0 16,22 0 1-16,8 0 4 16,0-8-5-16,16-22-56 15,23-6-83-15,2-13-76 0</inkml:trace>
          <inkml:trace contextRef="#ctx0" brushRef="#br0" timeOffset="12826.0613">4404 91 453 0,'0'0'116'0,"0"0"-54"15,0 0-44 1,0 0 6-16,0 0-10 16,0 0 9-16,0-54-6 15,5 47 13-15,-5 7-10 16,3 0 0-16,-3 0-8 16,6 0-7-16,0 0-5 0,7 15 2 0,1 19 2 15,-2 8 10-15,-5 5 3 16,-1 3-13-16,-3 8 0 15,-3 1-1-15,3 0-1 16,-3 3 0-16,0-8 0 16,0-5-1-16,0-5-1 15,0-7 3 1,0-11-3-16,0-8 1 16,-3-11 1-16,3-3 0 15,0-4 1-15,0 0 5 16,0 0 11-16,0 0 17 15,0-15-9-15,0-13-20 0,3-7-3 16,13 0-4-16,4 4-1 16,-7-1 1-16,-1 5 0 0,-1 5 0 15,-2 4 0-15,-3 5 0 16,1 0 0-16,-1 1 0 16,0 4 0-16,7 3-2 15,7-2 2-15,2 7-3 16,0 0 1-16,1 0 1 15,-1 0 0 1,-5 10 0-16,-4 5-2 16,-4 5 2-16,-3-3-1 15,-2 4 1-15,-1 4 0 16,3 1 0-16,-3-3 1 16,0-3 0-16,-3-2 0 15,0-11 0-15,0 3 0 16,0-10-2-16,5 0-18 0,-5 0-22 15,0 0-15-15,0 0-33 16,0-6-65-16,0-8-336 0</inkml:trace>
          <inkml:trace contextRef="#ctx0" brushRef="#br0" timeOffset="13318.5309">5029 342 656 0,'0'0'60'15,"0"0"-55"-15,0 0-5 16,0 0 1-16,0 0-1 16,0 0 3-16,-68 14 17 15,53 8-5-15,4-6-8 16,2 4 5-16,2 5-4 15,4-3-1-15,3 7-6 0,0 0 1 16,0 6 2-16,0 0 3 16,0-4 6-1,0-2 2-15,0-3-6 16,0-6-9-16,3-7 3 0,10-8 0 16,10-5 2-16,10 0 9 15,8-9-9-15,1-17-5 16,-3-9 0-16,-11-1-2 15,-8 3-5-15,-11-5-7 16,-9 4 8-16,0 7-1 0,0 2 5 16,-3 7 2-16,-23 5-1 15,-2 3 1-15,-5 5 0 16,5 5 0-16,1 0 1 16,5 0-2-16,10 5 1 15,-2 10-1-15,8 5-8 16,-1-3-29-1,7 4-47-15,0-1-30 16,0-3-31-16</inkml:trace>
          <inkml:trace contextRef="#ctx0" brushRef="#br0" timeOffset="14027.1235">5325 419 447 0,'0'0'71'0,"0"0"-14"16,0 0-9-16,0 0 16 0,0 0-10 16,0 0-16-16,13-28-8 15,-13 28-22-15,0 13-3 16,-10 7 4-16,-2 0-2 15,1 3-2-15,5-3-4 16,-1 3 0-16,4 7 0 16,0-1-1-1,3-2 0-15,0 6 1 16,0-4 2-16,0-7-2 16,10-4 0-16,10-7 2 15,-2-7 3-15,5-4-2 16,6 0 0-16,-1-5-1 0,2-19 0 15,-11-5-1 1,1-6-1-16,-8-6 0 0,1 2-1 0,-7-3 2 16,1 8-1-16,-4 10 0 15,0 10 0-15,-3 7 1 16,0 7 3-16,0 0 1 16,0 0-6-16,0 5-9 15,0 17 5-15,0 7 4 16,0 6 0-1,0-4 0-15,0 4 0 16,9 1-1-16,8-5 2 16,-1-1-1-16,10-12 0 15,2-5-3-15,5-8-5 16,5-5-5-16,-2 0-13 16,-4 0 5-16,-3-18 5 15,-9-4-1-15,-5-4 15 0,-8-3 1 16,-4-6 1-16,-3 4 0 15,0 6 1-15,0 0 7 16,0 14-6-16,-13 6 4 16,1 5-3-16,1 0-3 15,-2 0 1-15,1 0-1 16,2 5-11-16,4 16-30 16,0-1-45-16,6 0-56 15,0-3-42-15</inkml:trace>
        </inkml:traceGroup>
        <inkml:traceGroup>
          <inkml:annotationXML>
            <emma:emma xmlns:emma="http://www.w3.org/2003/04/emma" version="1.0">
              <emma:interpretation id="{D3E5CF5D-2292-43A8-9E8B-8A909A05F2DE}" emma:medium="tactile" emma:mode="ink">
                <msink:context xmlns:msink="http://schemas.microsoft.com/ink/2010/main" type="inkWord" rotatedBoundingBox="7143,10671 8648,10692 8639,11373 7133,11352"/>
              </emma:interpretation>
              <emma:one-of disjunction-type="recognition" id="oneOf2">
                <emma:interpretation id="interp10" emma:lang="en-IN" emma:confidence="0">
                  <emma:literal>that</emma:literal>
                </emma:interpretation>
                <emma:interpretation id="interp11" emma:lang="en-IN" emma:confidence="0">
                  <emma:literal>That</emma:literal>
                </emma:interpretation>
                <emma:interpretation id="interp12" emma:lang="en-IN" emma:confidence="0">
                  <emma:literal>thal</emma:literal>
                </emma:interpretation>
                <emma:interpretation id="interp13" emma:lang="en-IN" emma:confidence="0">
                  <emma:literal>thot</emma:literal>
                </emma:interpretation>
                <emma:interpretation id="interp14" emma:lang="en-IN" emma:confidence="0">
                  <emma:literal>thort</emma:literal>
                </emma:interpretation>
              </emma:one-of>
            </emma:emma>
          </inkml:annotationXML>
          <inkml:trace contextRef="#ctx0" brushRef="#br0" timeOffset="14558.4886">6360 150 488 0,'0'0'85'0,"0"0"-45"15,0 0 19-15,0 0-32 16,0 0 5-16,0 0-1 16,25-79 38-16,-25 75-25 15,0 4-31-15,0 0-13 16,0 0-2-16,0 36-1 15,0 11 3-15,0 9 0 16,0 10 0-16,0 2 1 16,-6-2 3-16,-7-5-3 15,1-9 0-15,-2-6-1 16,2-17 0-16,5-6 0 16,4-8 0-16,0-9-1 0,3-4-6 15,0-2-29-15,0 0-35 16,0 0-18-16,-3 0-73 15,-3-11-121-15</inkml:trace>
          <inkml:trace contextRef="#ctx0" brushRef="#br0" timeOffset="14774.7376">6145 456 410 0,'0'0'302'0,"0"0"-226"15,0 0-21-15,0 0-6 16,0 0-23-16,0 0-3 15,6-37-14-15,36 27-9 16,19 2 0 0,6 1-3-16,1 4 4 15,-6 0-2-15,-3-2 0 16,-10 0-7-16,-10-5-53 16,-10-2-43-16,-16-2-19 15,-10-3-91-15</inkml:trace>
          <inkml:trace contextRef="#ctx0" brushRef="#br0" timeOffset="15396.5634">6640 56 688 0,'0'0'56'0,"0"0"-16"15,0 0 24-15,0 0-34 16,0 0 32-16,0 0-28 0,-13-43-1 16,13 40-15-16,0 3-18 15,0 0-1-15,0 5-5 16,0 25 4 0,0 8 1-16,3 11 1 15,4 6 0-15,-7 9-1 16,0 2 1-16,0-3 1 15,0-3-1-15,0-5 0 16,0-14 0-16,0-6 1 0,0-10-1 16,0-7 1-16,0-7-2 15,0-4 1-15,0-7 0 16,0 0 1-16,0 0 2 16,0 0 1-16,0 0 0 0,0 0-2 15,0-3-1-15,0-19 2 16,0-6-3-16,6-3 1 15,10-7-1-15,-1 0 0 16,9 1 0-16,-1 8 0 16,2 9 0-1,-3 7-1-15,4 0 1 16,-1 8-1-16,2 1 1 16,-5 4 0-16,-2 0-2 15,-5 0 0-15,-2 5 0 0,-7 12 0 16,1 4-2-16,-4 4 4 15,3-4-1-15,-3-4 1 16,5 1 1-16,-5-6-1 16,0-1-3-16,-3 1-10 15,0-3-6-15,0 6-5 16,0-8-11-16,0 6-33 16,3-2-34-16,3-7-21 15,10-4-84-15</inkml:trace>
          <inkml:trace contextRef="#ctx0" brushRef="#br0" timeOffset="16212.8448">7295 302 646 0,'0'0'47'16,"0"0"-30"-1,0 0 25-15,0 0-29 16,0 0 9-16,0 0 5 0,-70-35-8 15,41 35-14-15,-3 0 7 16,6 22 8-16,-4-4-7 16,5 12 2-16,0 1-4 15,2 5 1-15,4 0-7 16,5-1-3-16,8 0 1 0,3-5-2 16,3-1 0-16,0-4 1 15,0-5 0-15,3-2 0 16,17-7-1-16,2-5 1 15,4-6-1-15,0 0 1 16,-3 0-2-16,-1-17-9 16,1-9 2-1,-7-6-4-15,2-8-2 0,-5-4 10 16,1 0-5 0,-5 4 8-16,-2 14-1 0,-7 12 2 15,0 4 3 1,0 9 10-16,0 1 0 15,0 0-4-15,0 0 1 16,0 0-11-16,0 0-1 16,0 5-4-16,0 18 5 15,0 8 1-15,0 5-1 0,0 1 0 16,0-1 0-16,3-11 1 16,3-2-1-16,0-3 0 15,4-8 2-15,2-8-2 16,5 1-2-16,5-5-1 15,-2 0-11-15,2 0-13 16,0-21-16-16,-5-1-1 16,-1-17-3-16,-7-4 31 15,1-12 12-15,-4-11 1 0,0 2 1 16,2-4 2-16,-2 11 2 16,-6 5 2-16,0 6 18 15,0 8 21-15,0 10 21 16,0 8-8-16,0 9-16 15,0 4 8-15,0 7-48 16,0 0-1-16,0 14-9 16,0 30 9-16,0 11 0 0,0 12 0 15,0 1 1-15,0 2 3 16,0-1-3-16,0-2-1 16,0-11 1-1,0-13 0-15,0-10 0 16,0-8 1-16,13-8 0 15,-1-8-1-15,11-9-2 16,3 0-34-16,9 0-15 0,1-16-61 16,-7-19-37-16,-6-3-115 15</inkml:trace>
          <inkml:trace contextRef="#ctx0" brushRef="#br0" timeOffset="16444.4187">7280 259 301 0,'0'0'426'0,"0"0"-385"0,0 0-33 16,0 0-6-16,0 0-2 15,0 0 1-15,89 0-1 16,-47 0 0-16,0-6-15 15,-3-3-65-15,-1-1-57 16,-15 3-117-16</inkml:trace>
        </inkml:traceGroup>
        <inkml:traceGroup>
          <inkml:annotationXML>
            <emma:emma xmlns:emma="http://www.w3.org/2003/04/emma" version="1.0">
              <emma:interpretation id="{6CDC6F7B-8089-438E-B7AF-839BF5435DA3}" emma:medium="tactile" emma:mode="ink">
                <msink:context xmlns:msink="http://schemas.microsoft.com/ink/2010/main" type="inkWord" rotatedBoundingBox="9209,10931 10951,10956 10943,11485 9202,11460"/>
              </emma:interpretation>
              <emma:one-of disjunction-type="recognition" id="oneOf3">
                <emma:interpretation id="interp15" emma:lang="en-IN" emma:confidence="0">
                  <emma:literal>3172</emma:literal>
                </emma:interpretation>
                <emma:interpretation id="interp16" emma:lang="en-IN" emma:confidence="0">
                  <emma:literal>3772</emma:literal>
                </emma:interpretation>
                <emma:interpretation id="interp17" emma:lang="en-IN" emma:confidence="0">
                  <emma:literal>31772</emma:literal>
                </emma:interpretation>
                <emma:interpretation id="interp18" emma:lang="en-IN" emma:confidence="0">
                  <emma:literal>3nt2</emma:literal>
                </emma:interpretation>
                <emma:interpretation id="interp19" emma:lang="en-IN" emma:confidence="0">
                  <emma:literal>3ht2</emma:literal>
                </emma:interpretation>
              </emma:one-of>
            </emma:emma>
          </inkml:annotationXML>
          <inkml:trace contextRef="#ctx0" brushRef="#br0" timeOffset="18035.5703">8224 279 338 0,'0'0'124'15,"0"0"-75"-15,0 0 33 16,0 0 2-16,0 0-31 0,0 0-28 16,0 0 0-16,-6 0-4 15,6 0 2-15,0 0-2 16,0 0-2-16,0 0-11 15,0 0 6-15,0 0-1 16,0 0-3-16,0 0 3 16,16-3-5-1,10-2-7-15,9 5 0 16,7-4-1-16,3 4 0 16,0 0-1-16,-4 0 1 15,-5 0 0-15,-13 0-1 16,-10 9 0-16,-13 5-4 15,0 7 3-15,0 3-2 16,-19 3 3-16,-14 2-1 0,-9 1 2 16,3-5 2-16,1 1-1 15,6-8-1-15,7-6 0 0,5-4 2 16,7-5-2-16,7 0 1 16,3-3 2-1,3 3-2-15,0-3 3 0,0 0 3 16,0 0-5-16,3 0 1 0,25 0-2 15,8 0-1-15,3 0-1 16,-3 0 1-16,-5 0 0 16,2 4 1-16,-5-4-2 15,1 5 1 1,-6 3 0 0,-8-3 0-16,-1 8 0 15,-11-2-2-15,-3 3 1 0,0 3-4 16,0 1 3-16,-9 3 1 15,-24-1 0-15,-6 0 1 0,-8 0 0 16,-1-6 1-16,2 1-1 16,4-3 3-16,8-7-3 15,7 0-1-15,12-5 1 16,4 0 1 0,5 0 1-16,6-5-4 15,0-15-20-15,0-10-33 16,9-3-56-16,24-5-95 15</inkml:trace>
          <inkml:trace contextRef="#ctx0" brushRef="#br0" timeOffset="18767.1326">8701 290 551 0,'0'0'77'0,"0"0"-33"15,0 0-5-15,0 0-29 16,0 0-6-16,0 0 16 16,0-11 4-16,0 11-9 15,0 0-8-15,0 0-6 16,0 0-1-1,0 6 0-15,3 14 1 16,0 10 7-16,0 1 5 16,0 4-1-16,0 4-1 15,0 3 2-15,1-5-7 16,-4 0-3-16,0-4-2 0,0-8-1 16,0-7 2-1,3-5-2-15,0 0 0 0,0-8 1 16,0 1 1-16,0-2 2 15,2-4-4-15,-2 0 4 0,-3 0-2 16,0 0 7-16,3 0 10 16,0 0 14-16,3-11-19 15,-3-13-11-15,1-7 2 16,-4-5-3 0,3-5-2-16,3-2 1 15,5 2-1-15,1 6 1 16,4 10-1-16,-7 12 0 15,1 2 0-15,-1 9-1 16,-1 2 1-16,1 0-1 16,4 0 1-16,4 0-1 15,0 0-2-15,7 13 0 0,2 5 2 16,-1 5 1-16,0-2 0 16,-8 5-1-16,-4 0 1 15,-7-3-2-15,-6 7 0 16,0-5 2-16,0-1 0 15,0 1-1-15,0-4 0 16,0-4 1-16,0-3 0 0,0-5 0 16,0-4 0-16,0-1 0 15,0-4 0-15,0 0 1 0,0 0-1 16,0 0 0-16,0-9-39 16,3-17-92-16,8-3-146 15</inkml:trace>
          <inkml:trace contextRef="#ctx0" brushRef="#br0" timeOffset="19094.4958">9222 475 643 0,'0'0'74'0,"0"0"-33"16,0 0-11 0,0 0-23-16,0 0-5 15,0 0-2-15,95-8 0 16,-49 2 0-16,-4 2 0 0,-5 3 1 16,-7-3-1-16,-10 2 2 15,-11-2-2-15,-7 2 0 16,-2 2-3-16,0 0 1 15,0 0-5-15,8 0 0 16,8 0-26-16,10-4-44 16,-1-1-86-16,3-4-239 0</inkml:trace>
          <inkml:trace contextRef="#ctx0" brushRef="#br0" timeOffset="19558.1316">9341 264 485 0,'0'0'66'16,"0"0"5"-16,0 0-47 15,0 0 2-15,0 0 8 0,0 0 16 16,22-31-21-16,-16 31-17 16,0 0-11-16,5 0 1 15,1 14 2-15,1 0 3 16,3 10 10 0,-4 5-6-16,5-1 0 0,-7 10 2 15,-1 3-12 1,-6-6 3-16,0 1-3 0,-3 0 0 15,0-3-1-15,0 2 0 16,0-2 0-16,0-7 3 16,0-8-1-16,0-4-2 15,0-6 2-15,0-5 0 16,0-3 0-16,0 0 6 16,0 0 4-16,5 0-3 0,1 0-8 15,0-14-1-15,-3-1-27 16,-3 4-41-16,0-2-32 15,0 3-46-15,0-5-97 16</inkml:trace>
          <inkml:trace contextRef="#ctx0" brushRef="#br0" timeOffset="20282.8095">9726 327 426 0,'0'0'41'15,"0"0"-32"-15,0 0 16 0,0 0 3 16,0 0 15-16,0 0 19 16,0-7-24-16,0 7-6 15,0 0 1 1,0 0-12-16,0 0 6 0,0 0 2 16,19 0-13-16,6 0-10 15,-2 0 2-15,1 0-5 16,-2 0 0-16,0 0-3 15,-2 0 2-15,-1 7-2 16,-13 11-2-16,-6 3-1 16,0 11 3-16,-3 5-2 15,-30 3 1-15,-5 1 2 0,-1-3 0 16,5-3-1-16,4-10 9 16,7-4-8-1,11-13-1-15,5-2 0 16,7-6 1-16,-3 0 6 15,3 0 2-15,0 0 9 16,0 0 4-16,0 0-5 16,0 0-12-16,0 0-1 15,0 0-3-15,0 0 4 16,0 0 3-16,0 0 2 0,0 0-2 16,19 0-8-16,11 0 0 15,-2 0-1-15,1 0 1 16,-2 0-2-16,-12 0 1 15,-2 0 0-15,-4 6-1 16,4 2 1-16,-7 2 0 16,2-3 1-16,-2 0 0 0,0-4-1 0,1-3-1 15,-1 0-10 1,0 0-4-16,5 0-21 0,-2 0-43 16,1 0-9-16,-4 0-34 15,0 0-101-15</inkml:trace>
        </inkml:traceGroup>
        <inkml:traceGroup>
          <inkml:annotationXML>
            <emma:emma xmlns:emma="http://www.w3.org/2003/04/emma" version="1.0">
              <emma:interpretation id="{0D429B1E-D3BB-4DE5-8856-BB5A866423E8}" emma:medium="tactile" emma:mode="ink">
                <msink:context xmlns:msink="http://schemas.microsoft.com/ink/2010/main" type="inkWord" rotatedBoundingBox="11374,11127 12035,11336 11958,11578 11297,11369"/>
              </emma:interpretation>
              <emma:one-of disjunction-type="recognition" id="oneOf4">
                <emma:interpretation id="interp20" emma:lang="en-IN" emma:confidence="0">
                  <emma:literal>=</emma:literal>
                </emma:interpretation>
                <emma:interpretation id="interp21" emma:lang="en-IN" emma:confidence="0">
                  <emma:literal>#</emma:literal>
                </emma:interpretation>
                <emma:interpretation id="interp22" emma:lang="en-IN" emma:confidence="0">
                  <emma:literal>t</emma:literal>
                </emma:interpretation>
                <emma:interpretation id="interp23" emma:lang="en-IN" emma:confidence="0">
                  <emma:literal>+</emma:literal>
                </emma:interpretation>
                <emma:interpretation id="interp24" emma:lang="en-IN" emma:confidence="0">
                  <emma:literal>z</emma:literal>
                </emma:interpretation>
              </emma:one-of>
            </emma:emma>
          </inkml:annotationXML>
          <inkml:trace contextRef="#ctx0" brushRef="#br0" timeOffset="24402.5683">10465 485 228 0,'0'0'144'15,"0"0"-121"-15,0 0-3 16,0 0-3-16,0 0 6 16,0 0 16-16,0 0 28 15,-16 0-13-15,16 0-14 16,0 0-24-16,0 0 0 0,0 0-10 16,0 0-2-16,0 0-2 15,0 0-1-15,0 0 3 16,0 0 2-16,0 0 0 15,-3 0-1-15,3 0-3 16,-3 0-2-16,0 0 0 16,-7 0 0-16,-5 0-1 15,-2 0-2 1,1 0 3-16,2 0 2 0,9 0-2 16,2 0-2-1,3 0 2-15,0 0-3 0,0 0 4 16,0 0-1-16,0 0 0 15,0 0 4-15,0 0-3 16,0 0 0-16,0 0 0 16,0 0-1-16,0 0 2 15,0 0-1-15,0 0 2 16,0 0 0-16,0 0 2 0,8 0 13 16,9 0 4-1,5 0 8-15,1 0-14 16,3 0-3-16,6 0 2 15,1 0-10-15,1 0-3 16,-1 0-2-16,-5 2 0 16,-6 6 0-16,-2-1 0 0,-7-1 0 15,-7-4 0-15,2 1-3 16,-2 3 3-16,3-2-4 16,1-4-17-16,2 7-17 15,1-7-24-15,1 4-55 0,5-4-42 16</inkml:trace>
          <inkml:trace contextRef="#ctx0" brushRef="#br0" timeOffset="24919.1397">10418 690 356 0,'0'0'104'16,"0"0"-72"-16,0 0-23 16,0 0 6-1,0 0 27-15,0 0 9 16,0 0 13-16,0 0-16 15,12 0-11-15,1 0-16 16,6 0-7-16,4 0-5 16,5 0-5-16,5 0 0 15,3 0-4-15,-2 1 0 16,5-1 0-16,0 0-1 0,5 0-7 16,12 0-25-16,2 0-18 15,3 0 4-15,-4 7-81 16,-8-4-16-16</inkml:trace>
        </inkml:traceGroup>
        <inkml:traceGroup>
          <inkml:annotationXML>
            <emma:emma xmlns:emma="http://www.w3.org/2003/04/emma" version="1.0">
              <emma:interpretation id="{AD0330DA-D89F-4144-B758-4517BDA7874B}" emma:medium="tactile" emma:mode="ink">
                <msink:context xmlns:msink="http://schemas.microsoft.com/ink/2010/main" type="inkWord" rotatedBoundingBox="12945,10896 13014,11413 12288,11510 12219,10993"/>
              </emma:interpretation>
              <emma:one-of disjunction-type="recognition" id="oneOf5">
                <emma:interpretation id="interp25" emma:lang="x-none" emma:confidence="0">
                  <emma:literal>of</emma:literal>
                </emma:interpretation>
                <emma:interpretation id="interp26" emma:lang="x-none" emma:confidence="0">
                  <emma:literal>or</emma:literal>
                </emma:interpretation>
                <emma:interpretation id="interp27" emma:lang="x-none" emma:confidence="0">
                  <emma:literal>r</emma:literal>
                </emma:interpretation>
                <emma:interpretation id="interp28" emma:lang="x-none" emma:confidence="0">
                  <emma:literal>R</emma:literal>
                </emma:interpretation>
                <emma:interpretation id="interp29" emma:lang="x-none" emma:confidence="0">
                  <emma:literal>if</emma:literal>
                </emma:interpretation>
              </emma:one-of>
            </emma:emma>
          </inkml:annotationXML>
        </inkml:traceGroup>
      </inkml:traceGroup>
    </inkml:traceGroup>
  </inkml:traceGroup>
</inkml:ink>
</file>

<file path=ppt/ink/ink12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1-05-17T05:24:42.730"/>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6B14965A-1F1C-43F0-BEAC-1B9CE0237E10}" emma:medium="tactile" emma:mode="ink">
          <msink:context xmlns:msink="http://schemas.microsoft.com/ink/2010/main" type="inkDrawing" rotatedBoundingBox="1065,11708 3845,11584 3848,11637 1068,11761" semanticType="underline" shapeName="Other">
            <msink:sourceLink direction="with" ref="{B7A655D6-4195-4B5C-ADCD-39618DE6C302}"/>
          </msink:context>
        </emma:interpretation>
      </emma:emma>
    </inkml:annotationXML>
    <inkml:trace contextRef="#ctx0" brushRef="#br0">-2 116 339 0,'0'0'39'0,"0"0"-3"0,0 0 8 16,0 0-2-16,0 0 53 15,0 0-19-15,-19 0-30 16,19 0-16-16,0 0-14 0,0 0-10 16,19 0 4-16,1 0 3 15,-1 0 4-15,3 0-7 16,4 0 9-16,5 0-4 15,8 0-2-15,10-2 7 16,5 2-1-16,7 0-12 16,11 0 3-16,8 0 1 0,4 0-5 15,2-4-5 1,1 4-1-16,-7 0 0 16,-2 0 0-16,-8 0 0 15,-3 0 1-15,5 0-1 16,4 0 0-16,9 0 0 15,1-2 0-15,1-8 1 16,-1 5-1-16,-11 0 0 16,-11 2 0-16,-16 3 0 0,-10 0 0 15,-9 0 1 1,-3 0 1-16,0 0-2 16,-4 0 0-16,11 0 0 15,1-3 0-15,5-1 0 16,3-2 2-16,3 4-1 0,4-3 2 0,4-2-3 15,0 1 0-15,-3 1 0 16,0 2 1-16,-9-4-1 16,1 2-1-16,-3 3 1 15,-2-4 0-15,-4 2-1 16,-5 4 2-16,2-1-2 16,-7 1 1-1,2-7 0-15,0 1 0 16,2 4 0-16,-2-1 0 15,1 1 1-15,-4 2-1 16,-2 0 1-16,-10 0 4 16,-7 0 6-16,-3 0-5 15,0 0-2-15,0 0 0 16,0 0 0-16,0 0 7 0,0 0-1 16,3 0-7-16,0 0 3 15,0 0-4-15,0 0 4 16,-3 0-6-16,0 0 1 15,0 0-1-15,0 0-1 16,0 0-1-16,0 0 2 16,0 0-1-16,0 0 0 0,0 0 0 0,0 0 0 15,-9 0-11-15,-13 0-27 16,-8 0-50-16,4 0-49 16,-2 0-127-16</inkml:trace>
  </inkml:traceGroup>
</inkml:ink>
</file>

<file path=ppt/ink/ink12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1-05-17T05:25:06.451"/>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A00B5028-736F-4C05-8075-59AA671D5DA0}" emma:medium="tactile" emma:mode="ink">
          <msink:context xmlns:msink="http://schemas.microsoft.com/ink/2010/main" type="inkDrawing" rotatedBoundingBox="12162,10933 13081,10838 13139,11395 12220,11490" semanticType="callout" shapeName="Other">
            <msink:sourceLink direction="with" ref="{3F495051-BBC9-4D88-82A7-511C9E090517}"/>
          </msink:context>
        </emma:interpretation>
      </emma:emma>
    </inkml:annotationXML>
    <inkml:trace contextRef="#ctx0" brushRef="#br0">0 600 396 0,'0'0'18'16,"0"0"0"-16,0 0-11 0,0 0 20 15,0 0-5-15,0 0 1 16,22-14 6-16,-22 14-3 15,0 0-12-15,0 0-5 16,0 0-5-16,0 0 6 16,0 0 17-16,0 0 8 15,0 0-16-15,0 0-10 16,0 0-3-16,0 0-1 16,0 0 6-16,0 0-2 0,0 0-1 0,0 0 6 15,0 0 12-15,0 0 7 16,0 0-8-16,3 0-11 15,0 0-12-15,4 0-1 16,-1 0 4 0,3 0 0-16,5 0 1 15,-1 0 3-15,-1 0 5 16,4 0-1-16,1 0-2 16,-1 0-6-16,4 0-5 15,2 0 0-15,-3 0 0 16,4 0 0-16,-1 0 2 15,-2-14-1-15,-1-9 0 0,-7 0 1 16,1-5 2-16,-4-2-3 16,-6-2-1-16,-3 3 2 15,0 3 0-15,0 4 3 16,0 1 2-16,0 1-1 16,-15 2-2-16,-1 4 1 15,-4-4-5-15,7 5 0 0,1 0 2 16,5 1-2-1,4 6 0-15,0 1 4 0,3 0 0 16,0 0-4-16,-3 5 2 16,3-5-2-16,0-1 0 15,0 4 2-15,0-7 0 16,0-5 2-16,0-1 1 16,0 0-3-16,0 1-1 15,0 0-2-15,0 6 2 16,0-2-2-16,0 5 2 15,6 0 0-15,4-5-1 16,-4 3-1-16,8-4 1 16,5 4 0-16,3-3 0 15,1-1 0-15,2 4 0 0,-3 2-1 16,1-1 1-16,-4 4-2 16,-2-5 2-16,-4 7 0 15,-4-1 0-15,-6 1 0 16,4 0-1-16,2 0 1 0,5 0-2 15,1 0 1-15,1 1 1 16,0 12-1 0,-2 4-1-16,1 3 1 15,-2 0 0-15,-4-2 0 16,5-2 0-16,-4-3 0 16,-4-5 1-16,3-1 0 15,-6 4 0-15,1 0 0 16,-1 9 0-16,-3 0-2 15,0 6 2-15,0 0 0 0,0 0 1 16,0 1 1-16,0-7-1 16,-3-2-1-16,-1-7 0 15,1 3 0 1,3 1 0-16,0 1 0 16,0 2 2-16,0 3-2 0,0-4 4 15,10 1-1-15,-1-4-3 16,-1-5 0-16,1-4 1 15,-3-2 0-15,1-3 1 16,-4 3 0-16,0-3 0 16,-3 0-2-16,0 0-3 15,0 0 3-15,0 0 0 16,0 0 1-16,0 0 2 0,3 0 0 16,8 0 7-16,6 0-9 15,10 0 0-15,2-7-2 16,-4 0 1-16,-3 4 0 15,-2-6-1-15,-1 4 0 16,-3-8-6 0,-2 2-14-16,-2-3-23 15,-5-4-50-15,-4-3-64 16,-3 1-143-16</inkml:trace>
  </inkml:traceGroup>
</inkml:ink>
</file>

<file path=ppt/ink/ink12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1-05-17T05:25:07.459"/>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9DC0E2C3-60E6-4EB6-AD8A-389F9A8DD619}" emma:medium="tactile" emma:mode="ink">
          <msink:context xmlns:msink="http://schemas.microsoft.com/ink/2010/main" type="inkDrawing" rotatedBoundingBox="13693,10783 13717,11498 13423,11508 13399,10793" semanticType="callout" shapeName="Other"/>
        </emma:interpretation>
      </emma:emma>
    </inkml:annotationXML>
    <inkml:trace contextRef="#ctx0" brushRef="#br0">131 65 491 0,'0'0'63'16,"0"0"41"-16,0 0-52 15,0 0-24 1,0 0 17-16,0 0-2 0,0-60 1 16,0 58-4-16,0-2-8 0,0 4 0 15,0 0-11-15,0 0-10 16,0 0 2-16,0 0-2 15,0 0-7-15,0 0 0 16,0 0-4-16,-4 10 0 16,-11 15 1-16,-4 10 7 15,2 9-5-15,-2 2-2 0,5 6 4 16,-1 5-2 0,5 2-1-1,1 1 1-15,2 2-2 0,4-9 0 16,3 0 1-16,0-9-1 15,0-8-1-15,10-6 2 16,15-7-1-16,4-10 3 16,4-3 0-16,2-10-1 15,3 0-3-15,0 0-42 16,-2 0-42-16,-3-21-71 0,-15-4-162 16</inkml:trace>
  </inkml:traceGroup>
</inkml:ink>
</file>

<file path=ppt/ink/ink12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1-05-17T05:25:08.399"/>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A6B398C0-4A6A-4714-A846-26F54BFEE4FD}" emma:medium="tactile" emma:mode="ink">
          <msink:context xmlns:msink="http://schemas.microsoft.com/ink/2010/main" type="inkDrawing" rotatedBoundingBox="13835,10881 14285,11103 14143,11391 13693,11169" semanticType="callout" shapeName="Other">
            <msink:sourceLink direction="with" ref="{C1E5584F-F103-4519-8024-281269CEA762}"/>
          </msink:context>
        </emma:interpretation>
      </emma:emma>
    </inkml:annotationXML>
    <inkml:trace contextRef="#ctx0" brushRef="#br0">0 8 472 0,'0'0'39'0,"0"0"40"16,0 0-44-16,0 0-7 15,0 0 4-15,0 0 9 16,0-12-11-16,0 12-2 16,0 0 0-16,0 0-5 15,0 0-8-15,0 0-1 16,0 0-10-16,0 0-3 15,0 0-1-15,0 8-3 16,0 13 3-16,0 6 22 16,0 1-13-16,3 4-7 15,3-1 0-15,5-2 2 16,-2-5-2-16,1-6 0 0,-4-2-2 16,0-4 1-16,-1-3-2 15,-5-5 2-15,0 1-1 16,0-5 3-16,0 0 0 15,0 0 0-15,0 0 2 16,0 0 3-16,0 0 2 0,0 0 10 31,0 0 3-31,0 0-4 16,0 0-6-16,0 0-1 0,3 0 0 16,3-5 1-16,0-13-7 15,1-10-4-15,2 1-2 16,4-4 3-16,-4 0-2 15,2 3 0-15,-2 5-1 16,4 6 1-16,4 4-1 0,-3 6-1 16,3 0-4-16,2 4 5 15,4 3 0 1,-1 0-2-16,3 0 1 16,-5 0 1-16,-1 10-3 0,-2 12 1 15,-1 4-1-15,-3 4 3 16,-1-2-1-16,-6-2-1 15,-6 3 0-15,0-3 1 0,0-3 1 16,0 1 0-16,0 1 0 16,0-5 0-16,0 1 0 15,0-7 1-15,0-4-1 16,0-9-3-16,0-1 2 16,0 0-1-16,0 0-10 15,0 0-1-15,0-8-57 16,0-9-46-16,0 3 2 15,-9-3-20-15,-4 2-34 16</inkml:trace>
  </inkml:traceGroup>
</inkml:ink>
</file>

<file path=ppt/ink/ink1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1-05-10T09:24:08.944"/>
    </inkml:context>
    <inkml:brush xml:id="br0">
      <inkml:brushProperty name="width" value="0.06667" units="cm"/>
      <inkml:brushProperty name="height" value="0.06667" units="cm"/>
      <inkml:brushProperty name="color" value="#3165BB"/>
      <inkml:brushProperty name="fitToCurve" value="1"/>
    </inkml:brush>
  </inkml:definitions>
  <inkml:traceGroup>
    <inkml:annotationXML>
      <emma:emma xmlns:emma="http://www.w3.org/2003/04/emma" version="1.0">
        <emma:interpretation id="{59C4A8D5-8CB7-4846-91D6-05712D8BE525}" emma:medium="tactile" emma:mode="ink">
          <msink:context xmlns:msink="http://schemas.microsoft.com/ink/2010/main" type="writingRegion" rotatedBoundingBox="23658,6530 30009,6237 30036,6836 23685,7129"/>
        </emma:interpretation>
      </emma:emma>
    </inkml:annotationXML>
    <inkml:traceGroup>
      <inkml:annotationXML>
        <emma:emma xmlns:emma="http://www.w3.org/2003/04/emma" version="1.0">
          <emma:interpretation id="{521C0CF6-70D7-433D-A3C5-3AB697D417DB}" emma:medium="tactile" emma:mode="ink">
            <msink:context xmlns:msink="http://schemas.microsoft.com/ink/2010/main" type="paragraph" rotatedBoundingBox="23658,6530 30009,6237 30036,6836 23685,7129" alignmentLevel="1"/>
          </emma:interpretation>
        </emma:emma>
      </inkml:annotationXML>
      <inkml:traceGroup>
        <inkml:annotationXML>
          <emma:emma xmlns:emma="http://www.w3.org/2003/04/emma" version="1.0">
            <emma:interpretation id="{621315F7-C197-4AA9-A8DE-8AA7FC4D1DFA}" emma:medium="tactile" emma:mode="ink">
              <msink:context xmlns:msink="http://schemas.microsoft.com/ink/2010/main" type="line" rotatedBoundingBox="23658,6530 30009,6237 30036,6836 23685,7129"/>
            </emma:interpretation>
          </emma:emma>
        </inkml:annotationXML>
        <inkml:traceGroup>
          <inkml:annotationXML>
            <emma:emma xmlns:emma="http://www.w3.org/2003/04/emma" version="1.0">
              <emma:interpretation id="{36C52C01-9994-4BB0-B2F4-E472F8ADA574}" emma:medium="tactile" emma:mode="ink">
                <msink:context xmlns:msink="http://schemas.microsoft.com/ink/2010/main" type="inkWord" rotatedBoundingBox="23658,6530 24174,6506 24197,7001 23680,7024"/>
              </emma:interpretation>
              <emma:one-of disjunction-type="recognition" id="oneOf0">
                <emma:interpretation id="interp0" emma:lang="en-IN" emma:confidence="0">
                  <emma:literal>N</emma:literal>
                </emma:interpretation>
                <emma:interpretation id="interp1" emma:lang="en-IN" emma:confidence="0">
                  <emma:literal>H</emma:literal>
                </emma:interpretation>
                <emma:interpretation id="interp2" emma:lang="en-IN" emma:confidence="0">
                  <emma:literal>h</emma:literal>
                </emma:interpretation>
                <emma:interpretation id="interp3" emma:lang="en-IN" emma:confidence="0">
                  <emma:literal>R</emma:literal>
                </emma:interpretation>
                <emma:interpretation id="interp4" emma:lang="en-IN" emma:confidence="0">
                  <emma:literal>$</emma:literal>
                </emma:interpretation>
              </emma:one-of>
            </emma:emma>
          </inkml:annotationXML>
          <inkml:trace contextRef="#ctx0" brushRef="#br0">5070-2014 424 0,'0'0'4'0,"0"0"3"16,0 0 30-16,0 0 10 16,0 0-7-16,0 0 3 15,0 0-13-15,0 0 3 0,-7-19-12 16,7 13-11 0,0 2 17-16,0-1-13 0,0 0-10 15,0 1 17-15,0-3 14 16,0 3-2-16,0 0 3 15,0-1-6-15,0 5-15 16,0-2 1-16,0 2 0 16,0 0-6-16,0 0-6 15,0 0 1-15,0 0-3 16,3 0-2-16,-3 0 0 16,0 0 0-16,0 0-8 15,0 11-1-15,0 16 5 0,-3 9 1 16,-15 10-1-16,-7-2 5 15,-1 5-1-15,-1-4 3 16,1-4-3-16,8-7 2 16,-1-6 1-16,6-7 0 15,4-9 1-15,7-4-4 16,-1-7 0-16,3-1 5 16,0 0-2-16,-2 0-1 15,2 0 7-15,0 0-7 16,0 0 5-16,-3 0-2 15,3 0-5-15,-2 0-26 16,2-1-33-16,0-17-101 16,0-3-65-16</inkml:trace>
          <inkml:trace contextRef="#ctx0" brushRef="#br0" timeOffset="522.6028">5026-2054 232 0,'0'0'209'0,"0"0"-184"16,0 0 56-16,0 0 10 16,0 0-48-16,0 0-10 0,-2-35 8 15,2 35 7 1,0 0-15-16,0 0 1 0,0 0-11 15,0 0-1-15,0 0-2 16,0 0-15 0,0 0 1-16,0 0-6 0,0 0-4 15,0 12 1-15,16 8 2 16,2 7 1-16,3 4 0 16,-2 4 0-16,-6 3-2 15,1 0 1-15,-7-2 2 16,4 1 0-16,-1-7 0 15,1-5 3-15,3-5-4 16,-2-2 5-16,1-3-4 16,-1-3 0-16,-5-4 0 15,-1-3 5-15,-6-5-6 0,0 0-3 16,0 0 3-16,0 0 3 16,0 0 5-16,0-9-8 15,0-16-4-15,0-10-73 16,0-1-74-16,0 0-92 15</inkml:trace>
          <inkml:trace contextRef="#ctx0" brushRef="#br0" timeOffset="908.5733">5350-2114 377 0,'0'0'119'0,"0"0"-69"0,0 0 24 16,0 0-17-16,0 0-8 16,0 0 5-16,10-38 1 15,-6 38-22-15,-4 0-2 16,2 0 0-16,-2 0-20 16,0 0-5-16,0 0-6 15,0 0-11-15,0 9 1 16,0 17 1-16,-2 10 4 15,-12 4 5-15,-7 2 4 16,1 7 5-16,2-1-4 16,-3-3-7-16,2-2 5 15,3-2 2-15,0-5 1 16,7-6-3-16,2-5-2 0,3-9 2 16,1-6 1-16,3-5-4 15,0-3 3-15,0-2-2 16,0 0 9-16,0 0-3 15,0 0 2-15,0 0 4 16,0-2-11-16,0-13-2 16,0-1-1-16,0 1-34 15,0 4-45-15,0-3-63 16,0 1-183-16</inkml:trace>
        </inkml:traceGroup>
        <inkml:traceGroup>
          <inkml:annotationXML>
            <emma:emma xmlns:emma="http://www.w3.org/2003/04/emma" version="1.0">
              <emma:interpretation id="{C811FC47-2321-4D81-9050-E324723A7D39}" emma:medium="tactile" emma:mode="ink">
                <msink:context xmlns:msink="http://schemas.microsoft.com/ink/2010/main" type="inkWord" rotatedBoundingBox="24781,6513 25362,6486 25385,6995 24804,7021"/>
              </emma:interpretation>
              <emma:one-of disjunction-type="recognition" id="oneOf1">
                <emma:interpretation id="interp5" emma:lang="en-IN" emma:confidence="0">
                  <emma:literal>a</emma:literal>
                </emma:interpretation>
                <emma:interpretation id="interp6" emma:lang="en-IN" emma:confidence="0">
                  <emma:literal>m</emma:literal>
                </emma:interpretation>
                <emma:interpretation id="interp7" emma:lang="en-IN" emma:confidence="0">
                  <emma:literal>A</emma:literal>
                </emma:interpretation>
                <emma:interpretation id="interp8" emma:lang="en-IN" emma:confidence="0">
                  <emma:literal>H</emma:literal>
                </emma:interpretation>
                <emma:interpretation id="interp9" emma:lang="en-IN" emma:confidence="0">
                  <emma:literal>M</emma:literal>
                </emma:interpretation>
              </emma:one-of>
            </emma:emma>
          </inkml:annotationXML>
          <inkml:trace contextRef="#ctx0" brushRef="#br0" timeOffset="2327.7432">6085-2120 434 0,'0'0'16'15,"0"0"29"-15,0 0 50 0,0 0-11 16,0 0-17-16,0 0-20 16,26-32-22-16,-22 32-7 15,-4 0-7-15,0 15-10 16,0 14 0-16,0 11 16 16,0 0-1-16,-7 3 1 15,-2 4-11-15,-5 1-3 16,1-4 7-16,-3 2-10 15,-3-6 7-15,5-2-5 16,-2-7 0-16,9-8 0 16,5-8 0-16,-1-11 1 15,3-4-3-15,0 0-2 16,16-10-8-16,15-26-61 0,7-14-106 16,-10-7-170-16</inkml:trace>
          <inkml:trace contextRef="#ctx0" brushRef="#br0" timeOffset="2679.9937">6131-2085 437 0,'0'0'112'0,"0"0"-17"16,0 0-5-16,0 0-21 16,0 0 5-16,0 0-15 0,9-23-31 15,-6 23-8 1,1 0-7-16,-2 0-3 15,3 0-10-15,2 0 0 0,4 17-10 16,8 10 10-16,2 4 1 16,-3 3-1-16,12 1-1 15,-9 0 1-15,1-1 0 16,-4 1 0-16,-2 0 0 16,0-4 1-16,0-3 2 15,3-7-3-15,-7-4-4 16,-3-5 2-16,-4-7-15 15,-3-5-4-15,2 0-10 16,-2 0 11-16,1-20-57 16,-3-9-48-16,0-11-116 15</inkml:trace>
          <inkml:trace contextRef="#ctx0" brushRef="#br0" timeOffset="3000.1362">6533-2039 608 0,'0'0'99'15,"0"0"-38"-15,0 0 18 16,0 0-8-16,0 0-43 16,0 0-14-16,25-35-2 15,-25 35-12-15,0 0-6 0,0 0 0 16,0 17 4-16,0 4-13 15,-11 10 12 1,-8 5 6-16,3 4 4 0,-5 1-4 16,3 1 2-16,-1 2 5 15,3-6-5-15,8-5 2 16,3-6-6-16,0-10-1 16,1-6 0-16,-1-5 8 15,3-4-8-15,-1 0 0 16,3 0 0-16,0 1-4 15,-2-1-14-15,2 1-6 16,0-3-41-16,0 0-44 16,26-8-56-16</inkml:trace>
        </inkml:traceGroup>
        <inkml:traceGroup>
          <inkml:annotationXML>
            <emma:emma xmlns:emma="http://www.w3.org/2003/04/emma" version="1.0">
              <emma:interpretation id="{66768BEE-752F-44AB-9D9D-8391DC7C99C8}" emma:medium="tactile" emma:mode="ink">
                <msink:context xmlns:msink="http://schemas.microsoft.com/ink/2010/main" type="inkWord" rotatedBoundingBox="26040,6480 30011,6297 30036,6836 26065,7020"/>
              </emma:interpretation>
              <emma:one-of disjunction-type="recognition" id="oneOf2">
                <emma:interpretation id="interp10" emma:lang="en-IN" emma:confidence="0">
                  <emma:literal>primitive</emma:literal>
                </emma:interpretation>
                <emma:interpretation id="interp11" emma:lang="en-IN" emma:confidence="0">
                  <emma:literal>primitive'</emma:literal>
                </emma:interpretation>
                <emma:interpretation id="interp12" emma:lang="en-IN" emma:confidence="0">
                  <emma:literal>primitive.</emma:literal>
                </emma:interpretation>
                <emma:interpretation id="interp13" emma:lang="en-IN" emma:confidence="0">
                  <emma:literal>primitive"</emma:literal>
                </emma:interpretation>
                <emma:interpretation id="interp14" emma:lang="en-IN" emma:confidence="0">
                  <emma:literal>primitive,</emma:literal>
                </emma:interpretation>
              </emma:one-of>
            </emma:emma>
          </inkml:annotationXML>
          <inkml:trace contextRef="#ctx0" brushRef="#br0" timeOffset="4439.6716">7300-2014 466 0,'0'0'86'15,"0"0"-17"-15,0 0 0 0,0 0-1 16,0 0 13-16,0 0-28 16,14-14-21-16,-14 14-5 15,0 0 1-15,2 0-17 16,-2 0-11-16,0 0-8 15,0 9-5-15,0 17 10 16,0 10 3-16,-10 10 1 16,-3 4 0-16,-1-1 0 15,3-1-1-15,4-6 0 16,2-7 1-16,5-12-2 16,0-6 1-16,0-9-29 15,0-8-22-15,0 0-27 0,2-10-10 16,14-26-165-1</inkml:trace>
          <inkml:trace contextRef="#ctx0" brushRef="#br0" timeOffset="4661.1036">7303-2123 473 0,'0'0'145'0,"0"0"-83"15,0 0 25-15,0 0 15 16,0 0-73-16,0 0-15 15,18-44 3-15,-9 44-17 16,7 0-9-16,7 0 9 16,12 2 1-16,5 13 2 15,0-3-3-15,-8-3 0 16,-9 0-2-16,-9 3 1 0,-12 3 1 16,-2 4-18-16,0 5 12 15,-23 2-1-15,-12-1 7 16,-2-2 3-16,-1-6-2 15,10-8 1-15,-2-4 3 16,3-5-5-16,6 0 0 16,5 0-20-16,6 0-45 15,7 0-34-15,3 0-79 16,0-2-200-16</inkml:trace>
          <inkml:trace contextRef="#ctx0" brushRef="#br0" timeOffset="5818.9821">7683-2105 241 0,'0'0'322'0,"0"0"-236"16,0 0-10-16,0 0-8 0,0 0-21 15,0 0-14-15,8-3-14 16,-6 3-13-16,1 0-6 16,5 3 0-16,-3 11 0 15,1 9 3-15,-3 2-3 16,-3 8 2-16,0 8 1 16,0 2-1-16,0 5 1 15,-9-3-1-15,-4-3 0 16,-2-5 0-16,4-8 0 15,8-15-1-15,-3-7 3 16,6-5-3-16,0-2 9 16,0 0-3-16,0-11 26 15,0-25-19-15,0-7-14 16,14-11 4-16,-3-2-4 0,2-1-6 16,0 2 3-16,0 10-7 15,3 9 10-15,0 8 1 16,0 5 1-16,-5 4-1 15,-1 5 0-15,1 4 1 16,-3 7-2-16,5 3 0 16,6 0-4-16,8 0 0 15,5 0 3-15,-4 6 1 16,-1 3 0-16,-11 1-1 16,-9-1-1-16,-7 8-3 15,0 4-14-15,-13 4 10 16,-18 6 9-16,-10-3 0 0,0 0 1 15,0-4-1-15,4-9 1 16,14-7-1-16,7-4-1 16,11-4 1-16,5 0 1 15,0 0 7-15,0-10-8 16,0-4 1-16,0 2 2 16,5 6-2-16,6 0 0 15,5 3 0-15,-2 1-2 16,9 2 2-16,0 0 0 15,0 0-1-15,2 0 0 16,-4 2-1-16,-7 16-1 16,-3 0 0-16,1 9-1 15,-6-1 0-15,4 3 2 0,-1 1 0 16,-9-3 0-16,0-3-2 16,0-6 3-16,0-3 4 15,2-10-4-15,3-5-21 16,8 0-16-16,8 0 0 15,7-16-85-15,4-18-107 16</inkml:trace>
          <inkml:trace contextRef="#ctx0" brushRef="#br0" timeOffset="6158.075">8203-2181 616 0,'0'0'74'0,"0"0"0"16,0 0-20-16,0 0-36 16,0 0 10-16,0 0-28 15,8-5 0-15,-3 5-5 16,-5 0 3-16,3 19 4 16,-1 5-1-16,-2 9 9 15,0 5 4-15,0 6-1 16,0-1-4-16,0 2 2 15,0-5-10-15,-10-4 0 16,4-7 0-16,6-3 3 16,0-4-4-16,0-6-2 15,0-5-36-15,0 3-16 16,11-10-45-16,3-4-47 0,-1 0-56 16</inkml:trace>
          <inkml:trace contextRef="#ctx0" brushRef="#br0" timeOffset="6833.0564">8487-2093 742 0,'0'0'89'16,"0"0"-29"-16,0 0-22 15,0 0-25-15,0 0-13 16,0 0 0-16,5 19-6 0,-5 7 5 15,0 8 1-15,0 6 0 16,0 1 1-16,0 0 4 16,-5-4-5-16,3-5 6 15,2-9-20-15,0-6 31 16,0-10-19-16,0-4 4 16,0-3 0-16,0 0 4 15,0 0-1-15,0 0 3 16,0-18 5-16,0-14-11 15,0-11 1-15,0-10-3 16,10 3 1-16,1 0-1 16,0 10 1-16,5 4-2 15,2 4-2-15,1 7 3 16,2 0 0-16,-5 10 0 16,0 4 0-16,-3 11-1 0,-3 0 0 15,-1 0-3-15,3 7 0 16,4 22-3-16,0 7 7 15,-2 6 0-15,-6-1-8 16,-3-1 8-16,-2-4-2 16,-1-2 2-16,-2-7 0 15,0-6-1-15,0-4 3 16,0-5-5-16,0-6 3 16,0-1-2-16,0-5 2 15,0 0 6-15,0 0-6 0,0 0 13 16,0 0-3-1,0-10-1-15,0-16-6 0,0-7-2 16,0-5 2-16,2-4-2 16,14 0 1-16,7 2-4 15,3-1 5-15,3 5-6 16,3 13 6-16,0 3-7 16,-4 14 4-16,-3 6-4 15,1 0-2-15,-1 0 2 16,-2 15 3-16,-5 10 1 15,-4 5-7-15,-7 12 6 16,-7 3-7-16,0 2 5 16,0-3-1-16,-7-4-3 15,-9-5 7-15,0-6 4 16,5-9-3-16,11-8 7 16,0-8-8-16,0 0-2 15,0-4-27-15,0 0-18 0,4 0-19 16,24-18-176-16</inkml:trace>
          <inkml:trace contextRef="#ctx0" brushRef="#br0" timeOffset="7157.8592">9349-2196 677 0,'0'0'49'0,"0"0"37"15,0 0-21-15,0 0-26 16,0 0-14-16,0 0-16 16,6-14-9-16,-6 18-8 15,0 21-6-15,0 10 14 16,0 6 0-16,0 2 10 16,0 0-9-16,0-2 7 15,-6-5-7-15,1 0 0 16,3-5 2-16,2-6 1 15,0-6-3-15,0-3 1 16,0-10-1-16,0-1-1 16,0-3-27-16,0-2-46 15,0 0-24-15,0 0 0 0,7-19-149 16</inkml:trace>
          <inkml:trace contextRef="#ctx0" brushRef="#br0" timeOffset="7477.835">9686-2174 663 0,'0'0'74'0,"0"0"-10"0,0 0-1 16,0 0-28-16,0 0 4 15,0 0-15-15,7 0-24 16,-7 0 0-16,0 16-15 16,0 15 11-16,0 5 4 15,0 5 4-15,0 1-3 16,0 2-1-16,0-1 0 16,0-6 5-16,-4-5-5 15,1-11-3-15,3-5-1 16,0-10-53-16,0-6-18 15,0 0-47-15,0-6-15 16</inkml:trace>
          <inkml:trace contextRef="#ctx0" brushRef="#br0" timeOffset="7741.4095">9562-2163 576 0,'0'0'52'0,"0"0"6"16,0 0-29-16,0 0-21 16,0 0 21-16,0 0-2 15,-8-2-17-15,8 2 3 16,8-4 12-16,18-6-1 16,15-7-22-16,9 1-2 15,6 1 0-15,-1-2-8 16,-5 6-23-16,-4 4-4 0,-12 7 3 15,-10 0-34-15,-8 0-59 16,-8 0-22-16</inkml:trace>
          <inkml:trace contextRef="#ctx0" brushRef="#br0" timeOffset="8288.0813">10003-2238 580 0,'0'0'79'0,"0"0"3"16,0 0-18-16,0 0-13 0,0 0-8 15,0 0-4-15,7-44-21 16,-4 44-4-16,0 0-10 15,-3 0 0-15,0 0-4 16,3 0-9-16,-1 15-1 16,3 11 8-16,0 3 2 15,4 4 1-15,-4 0-1 16,-3 3 1-16,2 2 4 16,-2 4-3-16,-2-5-2 15,0-3-2-15,0-5 2 0,0-8 3 16,0-10-3-1,0-5 0-15,0-4 0 0,0-2 3 16,0 0 2-16,0 0 0 16,0 0 0-16,0 0-3 15,0 0 1-15,0 0 1 16,0 0-4-16,0 0 1 16,0 0 1-16,0 0-2 15,0 0 0-15,0 0 0 16,0 0-2-16,0 0-14 15,0 0-15-15,0 0 12 16,0 4-4-16,0 1-28 16,0 5 23-16,0-3 9 15,0 0-26-15,0-2-34 16,0-5-93-16,0 0-174 0</inkml:trace>
          <inkml:trace contextRef="#ctx0" brushRef="#br0" timeOffset="8837.2415">10318-2298 674 0,'0'0'26'0,"0"0"47"0,0 0-19 16,0 0-21-16,0 0-10 15,0 0-5-15,-2-9-18 16,2 18-9-16,0 9 9 16,0 9 4-16,0 2-4 15,0 3 7-15,0 2-5 16,-3 4 4-16,1 3-4 15,-3-3 9-15,1 4-7 16,4-10 7-16,0-5-8 16,0-2 2-16,0-10-5 15,0-3 2-15,4-5 3 0,1-4 0 16,2-3-4 0,2 0 9-16,7 0 5 0,5-6 1 15,0-12-9-15,3-9-5 16,-3-3 5-16,0-6-2 15,9-2 1-15,2-6 1 16,-4 4 1-16,4 3-8 16,-7 5 3-16,-7 11-2 15,-4 9 2-15,-9 7-3 16,-3 5 0-16,-2 0-7 16,0 0-5-16,0 0-25 15,0 14-46-15,0 13-6 16,-7-2-55-16,-4-4-113 15</inkml:trace>
          <inkml:trace contextRef="#ctx0" brushRef="#br0" timeOffset="9151.401">10798-2167 739 0,'0'0'39'0,"0"0"44"16,0 0-28-16,0 0-25 16,0 0 10-16,0 0-14 15,22-29-24-15,-22 29-2 16,0 0-8-16,0 17-6 0,0 12 13 16,0 4 1-16,0 5-1 15,0 0 2-15,-8-2-1 16,-6 2 0-16,2-4 0 15,-2-3 0-15,3-7-20 16,6-7-11-16,3-8-16 16,2-7-19-16,0-2-31 15,0 0 31-15,18-28-122 16</inkml:trace>
          <inkml:trace contextRef="#ctx0" brushRef="#br0" timeOffset="9428.7261">10876-2238 404 0,'0'0'258'16,"0"0"-174"-16,0 0-30 15,0 0-3-15,0 0-5 16,0 0-3-16,0 0-6 16,-3-3-24-16,3 3 2 15,0-5 7-15,5-4-1 16,16-8-21-16,9 2-2 15,2-1 0-15,7-1 1 16,-1 3 1-16,-3-1-8 16,-7 8-21-16,-7 5-8 15,-7 2-21-15,-8 0-37 0,-6 9-7 16,0 15 15-16,-22 5-40 16,-25 0-36-16</inkml:trace>
          <inkml:trace contextRef="#ctx0" brushRef="#br0" timeOffset="9619.7371">10876-2238 345 0,'-88'145'153'15,"86"-145"-54"-15,2 2-22 16,0-2-12-16,0 0 29 16,16-2-45-16,21-17-42 15,5 2-6-15,6 0 1 0,2 3-2 16,-10 9-8-16,-13 3-25 15,-9 2-65-15,-9 0-55 16,-9 0-62-16</inkml:trace>
          <inkml:trace contextRef="#ctx0" brushRef="#br0" timeOffset="9840.15">10733-1976 450 0,'0'0'62'16,"0"0"-4"-16,0 0-5 16,0 0-33-16,0 0 26 15,0 0 18-15,0 0-28 16,0 36 12-16,42-36 8 0,8 0-30 16,12 0-15-16,-2-15-11 15,7-2-42-15,-1-1-36 16,3-4-86-16,0 1-214 15</inkml:trace>
        </inkml:traceGroup>
      </inkml:traceGroup>
    </inkml:traceGroup>
  </inkml:traceGroup>
</inkml:ink>
</file>

<file path=ppt/ink/ink13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1-05-17T05:25:08.902"/>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C1E5584F-F103-4519-8024-281269CEA762}" emma:medium="tactile" emma:mode="ink">
          <msink:context xmlns:msink="http://schemas.microsoft.com/ink/2010/main" type="inkDrawing" rotatedBoundingBox="14473,10672 14605,11409 14286,11466 14155,10729" shapeName="Other">
            <msink:destinationLink direction="with" ref="{A6B398C0-4A6A-4714-A846-26F54BFEE4FD}"/>
          </msink:context>
        </emma:interpretation>
      </emma:emma>
    </inkml:annotationXML>
    <inkml:trace contextRef="#ctx0" brushRef="#br0">5 36 562 0,'0'0'41'0,"0"0"31"15,0 0-5-15,0 0 1 16,0 0-34-16,0 0-4 16,-6-37 2-16,6 37-27 0,0 0-5 15,12 0 0 1,18 11 0-1,9 12 0-15,6 10 1 0,5 10-1 16,0 6 3-16,-9 4 0 16,-9-2-1-16,-10-1-2 15,-11-1 2-15,-8 4-2 16,-3-2 4-16,0 2-4 16,-20-5 0-16,-10-5-1 15,2-5 2-15,-3-3-1 0,-2-13 0 16,0-2-1-16,2-8-25 15,1-6-72-15,2-6-97 16</inkml:trace>
  </inkml:traceGroup>
</inkml:ink>
</file>

<file path=ppt/ink/ink13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1-05-17T05:25:24.273"/>
    </inkml:context>
    <inkml:brush xml:id="br0">
      <inkml:brushProperty name="width" value="0.06667" units="cm"/>
      <inkml:brushProperty name="height" value="0.06667" units="cm"/>
      <inkml:brushProperty name="fitToCurve" value="1"/>
    </inkml:brush>
    <inkml:brush xml:id="br1">
      <inkml:brushProperty name="width" value="0.06667" units="cm"/>
      <inkml:brushProperty name="height" value="0.06667" units="cm"/>
      <inkml:brushProperty name="color" value="#ED1C24"/>
      <inkml:brushProperty name="fitToCurve" value="1"/>
    </inkml:brush>
    <inkml:brush xml:id="br2">
      <inkml:brushProperty name="width" value="0.06667" units="cm"/>
      <inkml:brushProperty name="height" value="0.06667" units="cm"/>
      <inkml:brushProperty name="color" value="#177D36"/>
      <inkml:brushProperty name="fitToCurve" value="1"/>
    </inkml:brush>
    <inkml:brush xml:id="br3">
      <inkml:brushProperty name="width" value="0.06667" units="cm"/>
      <inkml:brushProperty name="height" value="0.06667" units="cm"/>
      <inkml:brushProperty name="color" value="#3165BB"/>
      <inkml:brushProperty name="fitToCurve" value="1"/>
    </inkml:brush>
  </inkml:definitions>
  <inkml:traceGroup>
    <inkml:annotationXML>
      <emma:emma xmlns:emma="http://www.w3.org/2003/04/emma" version="1.0">
        <emma:interpretation id="{ED229AE8-FF70-4280-B683-1D8D673D0D81}" emma:medium="tactile" emma:mode="ink">
          <msink:context xmlns:msink="http://schemas.microsoft.com/ink/2010/main" type="writingRegion" rotatedBoundingBox="1627,12279 25782,10629 26245,17398 2090,19048"/>
        </emma:interpretation>
      </emma:emma>
    </inkml:annotationXML>
    <inkml:traceGroup>
      <inkml:annotationXML>
        <emma:emma xmlns:emma="http://www.w3.org/2003/04/emma" version="1.0">
          <emma:interpretation id="{7E535F8C-017F-45AF-B42A-5641ACAF3C4D}" emma:medium="tactile" emma:mode="ink">
            <msink:context xmlns:msink="http://schemas.microsoft.com/ink/2010/main" type="paragraph" rotatedBoundingBox="2052,12225 8231,12215 8232,13130 2053,13141" alignmentLevel="1"/>
          </emma:interpretation>
        </emma:emma>
      </inkml:annotationXML>
      <inkml:traceGroup>
        <inkml:annotationXML>
          <emma:emma xmlns:emma="http://www.w3.org/2003/04/emma" version="1.0">
            <emma:interpretation id="{BC7FC350-73E1-4958-82AD-0B210DDEEBB7}" emma:medium="tactile" emma:mode="ink">
              <msink:context xmlns:msink="http://schemas.microsoft.com/ink/2010/main" type="line" rotatedBoundingBox="2052,12225 8231,12215 8232,13130 2053,13141"/>
            </emma:interpretation>
          </emma:emma>
        </inkml:annotationXML>
        <inkml:traceGroup>
          <inkml:annotationXML>
            <emma:emma xmlns:emma="http://www.w3.org/2003/04/emma" version="1.0">
              <emma:interpretation id="{7E9EB39E-0979-4051-96E3-50C0CB9D43D3}" emma:medium="tactile" emma:mode="ink">
                <msink:context xmlns:msink="http://schemas.microsoft.com/ink/2010/main" type="inkWord" rotatedBoundingBox="2052,12225 3687,12222 3689,13062 2053,13065"/>
              </emma:interpretation>
              <emma:one-of disjunction-type="recognition" id="oneOf0">
                <emma:interpretation id="interp0" emma:lang="en-IN" emma:confidence="0">
                  <emma:literal>fans</emma:literal>
                </emma:interpretation>
                <emma:interpretation id="interp1" emma:lang="en-IN" emma:confidence="0">
                  <emma:literal>fens</emma:literal>
                </emma:interpretation>
                <emma:interpretation id="interp2" emma:lang="en-IN" emma:confidence="0">
                  <emma:literal>fins</emma:literal>
                </emma:interpretation>
                <emma:interpretation id="interp3" emma:lang="en-IN" emma:confidence="0">
                  <emma:literal>fen)</emma:literal>
                </emma:interpretation>
                <emma:interpretation id="interp4" emma:lang="en-IN" emma:confidence="0">
                  <emma:literal>fin)</emma:literal>
                </emma:interpretation>
              </emma:one-of>
            </emma:emma>
          </inkml:annotationXML>
          <inkml:trace contextRef="#ctx0" brushRef="#br0">0 0 427 0,'0'0'166'0,"0"0"-86"15,0 0-43-15,0 0-32 16,0 0-5-16,0 0 1 16,118 10 9-16,-76-9-5 15,10 2-4-15,-1 1-1 16,4-4 0-16,3 0-22 15,-4 0-132-15,-2-8-352 16</inkml:trace>
          <inkml:trace contextRef="#ctx0" brushRef="#br0" timeOffset="-232.0001">382-14 445 0,'0'0'40'16,"0"0"-4"-16,0 0 47 15,0 0-37 1,0 0-15-16,0 0-1 16,0 0 15-16,0 0-1 0,0-14 6 15,0 14-3-15,0 0-15 16,0 0-19-16,0 0-12 15,0 0 1-15,0 0 0 16,0 0-2-16,0 0 0 16,0 8-2-16,0 15 4 15,0 6-1-15,-9 0 4 16,-1 4 3-16,7-5-8 0,0-2 1 16,3-3 1-16,0-3 0 15,0-8 0-15,0-4-2 16,0-5 1-16,0-3-1 15,0 0 1-15,0 0 2 16,0 0 3-16,0 0 5 16,0 0 0-16,0-5 18 15,0-25-15-15,0-6-13 16,0-8-1-16,-3-6 0 0,-11-2 1 16,1 0-1-16,1 0 0 15,2 2 0 1,4 2 0-16,6-1 1 15,0-1-1-15,0 7 0 16,0 3-1-16,6 11 1 16,7 11 2-16,-10 5 0 0,10 3-4 15,-4 3 2-15,5 0 0 16,5 3-4-16,1 4 0 16,5 0-4-16,3 0-15 15,8 0-2-15,-3 10 11 16,-8 4-3-16,-5 3-21 15,-17 6-49-15,-3 1 8 16,0 1-24-16,-17 2-64 0</inkml:trace>
          <inkml:trace contextRef="#ctx0" brushRef="#br0" timeOffset="1065.0941">739-263 469 0,'0'0'43'16,"0"0"-4"-16,0 0 14 15,0 0-23 1,0 0-2-16,0 0-1 16,0 0 7-16,0 0-10 15,0 0-16-15,0 0-8 16,-9 12 1-16,-14 13-1 16,-10 11 8-16,5 4-4 15,-8 3-3-15,8 6 6 0,-5 1-2 16,8-3-2-16,8 1 0 15,14 1-1-15,3-2-2 16,3-4 3-16,39-2 2 16,13-8 0-16,9-4-1 15,7-8-4-15,0-10-30 16,-10-8-133-16,-7-3-207 16</inkml:trace>
          <inkml:trace contextRef="#ctx0" brushRef="#br0" timeOffset="592.3106">819-101 699 0,'0'0'58'15,"0"0"3"-15,0 0-25 16,0 0-28-16,0 0-5 16,0 0 3-16,0-3-5 15,0 3-1-15,0 8-3 16,0 15 3-16,3 10 2 15,2-1-1-15,-2-1 2 16,-3 2-3-16,0-5 0 16,0-2 0-16,0 0 7 15,0-6-6-15,0-2 0 16,0-9-1-16,3-7 5 0,-3-2-4 16,0 0 3-16,0 0 8 15,2 0 0-15,4-2 19 16,2-25-10-16,1-10-20 15,7-6 0 1,-2-1 0-16,1 4-1 16,-2 4 0-16,0 10 1 15,-4 5 0-15,-3 5-1 16,5 5 3-16,-2 1-2 0,7 5-1 16,1 2 0-16,8 3-2 15,3 0-1-15,2 0 1 16,-2 0 2-16,-5 14-2 15,-7 7 0-15,-2 6-4 16,-11 2 2-16,-3 4-3 16,0 2 7-16,0 1 0 15,0-5-1-15,0-5 1 0,0-2 0 16,0-8-1-16,0-7-3 16,-3-3-63-16,3-6-64 15,0 0-63 1</inkml:trace>
          <inkml:trace contextRef="#ctx0" brushRef="#br0" timeOffset="1794.6012">1353-212 191 0,'0'0'223'15,"0"0"-179"-15,0 0-11 16,0 0-3-16,0 0 42 15,0 0-6-15,19-25-21 16,-19 25-4-16,0 0-10 16,3 0-1-16,3 0-25 0,8 0-5 15,8 25-2-15,14 10 1 16,3 9 2-16,5-2 1 16,-5 4-2-16,-10 2-2 15,-10-5 2-15,-9 1 0 16,-7 2 0-16,-3-4 2 15,0-6-2-15,-7-1 0 16,-18-9 1-16,-4-6-1 16,-7-5 0-16,-2-10-24 0,3-5-57 15,3 0-97-15</inkml:trace>
        </inkml:traceGroup>
        <inkml:traceGroup>
          <inkml:annotationXML>
            <emma:emma xmlns:emma="http://www.w3.org/2003/04/emma" version="1.0">
              <emma:interpretation id="{6EFE1B56-868E-417B-A958-F7C3096216AF}" emma:medium="tactile" emma:mode="ink">
                <msink:context xmlns:msink="http://schemas.microsoft.com/ink/2010/main" type="inkWord" rotatedBoundingBox="4195,12596 5010,12594 5011,13135 4196,13137"/>
              </emma:interpretation>
              <emma:one-of disjunction-type="recognition" id="oneOf1">
                <emma:interpretation id="interp5" emma:lang="en-IN" emma:confidence="0">
                  <emma:literal>I</emma:literal>
                </emma:interpretation>
                <emma:interpretation id="interp6" emma:lang="en-IN" emma:confidence="0">
                  <emma:literal>Z</emma:literal>
                </emma:interpretation>
                <emma:interpretation id="interp7" emma:lang="en-IN" emma:confidence="0">
                  <emma:literal>z</emma:literal>
                </emma:interpretation>
                <emma:interpretation id="interp8" emma:lang="en-IN" emma:confidence="0">
                  <emma:literal>A</emma:literal>
                </emma:interpretation>
                <emma:interpretation id="interp9" emma:lang="en-IN" emma:confidence="0">
                  <emma:literal>x</emma:literal>
                </emma:interpretation>
              </emma:one-of>
            </emma:emma>
          </inkml:annotationXML>
          <inkml:trace contextRef="#ctx0" brushRef="#br0" timeOffset="2474.6927">2227-91 587 0,'0'0'73'0,"0"0"-24"16,0 0 10-16,0 0-10 16,0 0-15-16,0 0-3 15,0-13-6-15,0 13-16 16,30 0-9-16,9 0-1 15,8 11 1-15,6 4-2 16,3 0 0-16,13-7 2 0,4 2 4 16,4-9-4-16,1-1 0 15,-17 0 0-15,-16 0 0 16,-17 0-2-16,-20 0 2 16,-8 0-1-16,0 12-6 15,-17 6-1-15,-27 10 8 16,-25 7 1-16,-4-3 4 15,-5-1-3-15,11 0-1 0,6-6-2 16,3-2 2-16,6-3 1 16,7-2-2-16,11-3 0 15,10-7-1-15,15-5-1 16,6-1-12-16,3-2-14 16,0 0-15-16,12 0-45 15,21 0-129 1,2 0-28-16</inkml:trace>
          <inkml:trace contextRef="#ctx0" brushRef="#br0" timeOffset="2960.6744">2179 408 299 0,'0'0'169'0,"0"0"-129"15,0 0-34-15,0 0-1 16,0 0 3-16,0 0 11 16,-36 29 43-16,47-29 18 15,25 0-18-15,11 0-48 16,12 0 1-16,11 0-13 15,4-7 2-15,10-10-3 16,-1 3 0-16,1-1-1 16,-7 5 0-16,-12 0 0 15,-12 5 0-15,-14 2 0 16,-17 0 0-16,-11 3-1 16,-11 0-25-16,0 0-93 15,-30 0-22-15</inkml:trace>
        </inkml:traceGroup>
        <inkml:traceGroup>
          <inkml:annotationXML>
            <emma:emma xmlns:emma="http://www.w3.org/2003/04/emma" version="1.0">
              <emma:interpretation id="{7F7264DF-8FC7-464E-B2DA-AD7CB27D085C}" emma:medium="tactile" emma:mode="ink">
                <msink:context xmlns:msink="http://schemas.microsoft.com/ink/2010/main" type="inkWord" rotatedBoundingBox="5514,12297 8231,12293 8232,13105 5515,13110"/>
              </emma:interpretation>
              <emma:one-of disjunction-type="recognition" id="oneOf2">
                <emma:interpretation id="interp10" emma:lang="en-IN" emma:confidence="0">
                  <emma:literal>agony</emma:literal>
                </emma:interpretation>
                <emma:interpretation id="interp11" emma:lang="en-IN" emma:confidence="0">
                  <emma:literal>'gun)</emma:literal>
                </emma:interpretation>
                <emma:interpretation id="interp12" emma:lang="en-IN" emma:confidence="0">
                  <emma:literal>cgnl)</emma:literal>
                </emma:interpretation>
                <emma:interpretation id="interp13" emma:lang="en-IN" emma:confidence="0">
                  <emma:literal>cgrsl)</emma:literal>
                </emma:interpretation>
                <emma:interpretation id="interp14" emma:lang="en-IN" emma:confidence="0">
                  <emma:literal>'gin)</emma:literal>
                </emma:interpretation>
              </emma:one-of>
            </emma:emma>
          </inkml:annotationXML>
          <inkml:trace contextRef="#ctx0" brushRef="#br0" timeOffset="8784.4554">3803-147 466 0,'0'0'50'0,"0"0"-22"16,0 0 22-16,0 0 16 15,0 0-37-15,0 0-25 16,0 0 3-16,29-6 1 15,-26 2 15-15,-3 3 1 16,0-3-11 0,0 2 28-16,0-1-15 15,0 0-4-15,3-4-1 0,-3 2-15 16,0-8 6 0,0 3-2-16,0 2-3 0,0-2 6 15,0 2-10-15,0 2 1 16,0 2 1-16,-6 4-3 15,-11 0-2-15,-5 0-2 16,-9 0 1-16,-2 0 1 16,-9 18-1-16,-6 5 1 15,4 7 0-15,2-2 2 16,3 3 0-16,9 2 0 16,15 0-1-16,8-2 2 15,7 1-3-15,0-1 1 0,22-3 1 0,20-4-1 16,13-6 5-16,6-12-4 15,7-6-2-15,-4 0-5 16,0 0-33-16,-3-6-60 16,0-12-33-16,-6-2-86 15</inkml:trace>
          <inkml:trace contextRef="#ctx0" brushRef="#br0" timeOffset="9830.2999">4627-167 483 0,'0'0'44'16,"0"0"-8"-16,0 0 18 16,0 0-32-16,0 0-8 15,0 0 5-15,0-49 10 16,0 37-4-16,0-1-6 16,0 6 7-16,-8-3 6 0,-11 5-15 15,-3 2-6-15,-10 1-6 16,-4 2 2-16,1 0 3 15,3 0 2-15,0 7 3 0,0 13-9 16,2 9-1 0,11 1-2-16,10-5-3 0,9 8 0 31,0-2 2-31,16-1 1 0,19-7-1 16,9-3-1-16,6-8 4 15,-6-7-5-15,-8-5 0 16,-7 0-5-16,-7 0 5 15,-6-5 4-15,1-15-4 16,-1-1 2-16,-1 0-2 16,-1 5 0-16,-9 6 1 0,3 8 1 15,-8 2 13-15,0 0 6 16,0 0-10-16,0 0-11 16,0 0 0-16,3 0-6 15,0 24 4-15,0 6 1 16,0 11 1-16,7 3 0 15,-1 5 0-15,-3 4 0 0,2-5 0 32,-2 2 0-32,-6-4 0 15,0-4 0-15,0-10 1 0,0-9-1 16,0-8 0-16,0-9 0 16,0-3 0-16,0-3 2 15,0 0 5-15,0 0-4 16,0 0 12-16,0 0 14 15,0 0-8-15,0 0-10 0,0-9-7 16,-3-3-1 0,-17-1-3-16,-13 3 0 0,-4 2 0 15,-9 5 0-15,1 0-2 16,0 3-4-16,10 0-67 16,3 0-67-16,19 0-130 0</inkml:trace>
          <inkml:trace contextRef="#ctx0" brushRef="#br0" timeOffset="10605.7381">5292-153 540 0,'0'0'59'15,"0"0"2"-15,0 0 3 16,0 0-28-16,0 0 38 16,0 0-29-16,0-59-25 15,0 59-14-15,0 0 1 0,9 0-1 16,7 7-5-16,1 16 0 15,-5 6 1-15,1 8 0 0,-7 1-2 16,-1 2 0-16,-2-2 0 16,-1-3 0-16,-2-9 0 15,3-10 2-15,-3-6 0 16,0-7-2-16,0-3 0 16,0 0 0-16,0 0 4 15,0 0 3-15,0 0 16 16,3-14 8-16,0-16-26 15,2-5-5-15,1-4 3 16,3 1-2-16,4 3-1 16,1 0-4-16,8 9 4 15,0 0 0-15,7 6 3 16,1 0-3-16,1 7-3 0,2 6 3 31,-2 4-1-31,-1 3 1 0,-8 0-3 0,-2 0-1 0,-5 25 4 16,-5 6-5-16,-4 6 2 31,0-1 2-31,1 2 1 16,-1 1 0-16,0-6 0 0,5-3 0 15,-5-4 0-15,4-11 0 16,-7-4-4-16,0-5-22 16,-3-5-18-16,0-1-39 15,-9 0-12-15,-30 0-20 16,-7-18-178-16</inkml:trace>
          <inkml:trace contextRef="#ctx0" brushRef="#br0" timeOffset="11094.0917">5015-387 337 0,'0'0'102'15,"0"0"-69"-15,0 0 17 16,0 0 41-16,0 0-25 16,0 0-22-16,-9-18-5 15,9 18-29 1,0 0-9-16,0 0 1 0,-3 7 0 16,-8 10 7-16,-1 1 19 0,-4 0-17 15,-4 2 15-15,1 8 5 16,0 3-14-16,7 9-7 15,1 7 0-15,2 4-1 16,5 11-8-16,4-3 1 16,0 4-2-16,0-9 2 15,0-8 0-15,27-6 0 16,7-7-1-16,18-7-1 16,12-12-25-16,14-8-55 15,2-6-69-15,4 0-418 16</inkml:trace>
          <inkml:trace contextRef="#ctx0" brushRef="#br0" timeOffset="11811.1316">5909-393 596 0,'0'0'41'16,"0"0"-20"0,0 0 24-16,0 0-24 15,0 0-19-15,0 0-2 0,0 12 1 16,20 17 14-16,2 2 7 16,4 4-2-16,12 3 5 15,4 8-16-15,0-1 0 16,-3 8-2-16,-11 2-5 15,-15 4-1-15,-13-3 0 0,0 3-1 16,-29-5 1-16,-16-2-1 16,-9-3 1-16,-4-8-1 15,3-9 2-15,4-11-2 16,9-11-29-16,20-10-148 16</inkml:trace>
        </inkml:traceGroup>
      </inkml:traceGroup>
    </inkml:traceGroup>
    <inkml:traceGroup>
      <inkml:annotationXML>
        <emma:emma xmlns:emma="http://www.w3.org/2003/04/emma" version="1.0">
          <emma:interpretation id="{0E55A808-4555-4C0A-A138-5A2AD5513C10}" emma:medium="tactile" emma:mode="ink">
            <msink:context xmlns:msink="http://schemas.microsoft.com/ink/2010/main" type="paragraph" rotatedBoundingBox="1799,14061 7824,13805 7849,14394 1824,14650" alignmentLevel="1"/>
          </emma:interpretation>
        </emma:emma>
      </inkml:annotationXML>
      <inkml:traceGroup>
        <inkml:annotationXML>
          <emma:emma xmlns:emma="http://www.w3.org/2003/04/emma" version="1.0">
            <emma:interpretation id="{353F4D3D-D861-411F-882B-C246C1F32444}" emma:medium="tactile" emma:mode="ink">
              <msink:context xmlns:msink="http://schemas.microsoft.com/ink/2010/main" type="line" rotatedBoundingBox="1799,14061 7824,13805 7849,14394 1824,14650"/>
            </emma:interpretation>
          </emma:emma>
        </inkml:annotationXML>
        <inkml:traceGroup>
          <inkml:annotationXML>
            <emma:emma xmlns:emma="http://www.w3.org/2003/04/emma" version="1.0">
              <emma:interpretation id="{37AE5700-66A4-4213-A985-488CED058E31}" emma:medium="tactile" emma:mode="ink">
                <msink:context xmlns:msink="http://schemas.microsoft.com/ink/2010/main" type="inkWord" rotatedBoundingBox="1799,14061 4251,13957 4277,14546 1824,14650"/>
              </emma:interpretation>
              <emma:one-of disjunction-type="recognition" id="oneOf3">
                <emma:interpretation id="interp15" emma:lang="en-IN" emma:confidence="0">
                  <emma:literal>3nt2</emma:literal>
                </emma:interpretation>
                <emma:interpretation id="interp16" emma:lang="en-IN" emma:confidence="0">
                  <emma:literal>3n+2</emma:literal>
                </emma:interpretation>
                <emma:interpretation id="interp17" emma:lang="en-IN" emma:confidence="0">
                  <emma:literal>3N+2</emma:literal>
                </emma:interpretation>
                <emma:interpretation id="interp18" emma:lang="en-IN" emma:confidence="0">
                  <emma:literal>371+2</emma:literal>
                </emma:interpretation>
                <emma:interpretation id="interp19" emma:lang="en-IN" emma:confidence="0">
                  <emma:literal>37+2</emma:literal>
                </emma:interpretation>
              </emma:one-of>
            </emma:emma>
          </inkml:annotationXML>
          <inkml:trace contextRef="#ctx0" brushRef="#br0" timeOffset="15683.3136">-238 1407 391 0,'0'0'91'16,"0"0"-47"-16,0 0-2 0,0 0 5 16,0 0 1-16,0 0-11 15,0 0 4-15,0 0-4 16,-9 0 3-16,4 0-4 16,5 0 17-16,0 0-22 0,0 0-6 15,0 0-6-15,0 0-3 16,0 0-5-16,0 0-2 15,0 0-2-15,27-4-2 16,18-2-5-16,8-2 1 0,9-2-1 16,-1 5-1-16,-9 3 0 15,-7 2 1-15,-12 0-1 16,-19 0 0-16,-3 0-6 16,-11 10 3-16,0 15 2 15,-16 6-2-15,-23-3 2 16,-15 4 2-1,-1-6 0-15,3 0 1 16,1-11 3-16,12-2-4 16,6-3 0-16,8-3 0 15,9-6-1-15,10 3 1 16,3-4 2-16,3 0-1 16,0 0 3-16,0 0-1 15,32 0-1-15,13 0-2 0,6 0-4 16,1-4 4-16,-7 4 0 15,-6 0 0-15,-5 0 0 0,-7 0-1 16,-2 4 1 0,-5 19-4-16,-4 2 1 0,-7 6-1 15,-6 0 2-15,-3-3 0 16,0-3 1 0,0 0 1-16,-25-5-2 15,-4-6 2-15,-10-2 1 16,-5-6 2-16,-9-4-2 15,3-2-1-15,1 0 1 16,10 0 0-16,13-2 4 16,7-22-5-16,19-9-9 15,0 2-60-15,7-4-95 16,41 2-79-16</inkml:trace>
          <inkml:trace contextRef="#ctx0" brushRef="#br0" timeOffset="16300.6775">469 1368 563 0,'0'0'43'15,"0"0"21"-15,0 0-3 16,0 0-27-1,0 0-10-15,0 0-9 16,0-37-15-16,0 37-4 16,0 12 4-16,13 17 0 15,0 6 8-15,-1 4-4 16,-6 5-2-16,2 2 0 16,-5-4-2-16,0 6 1 15,-3-8 0-15,3-9 0 16,-3-1-1-16,0-12 0 15,0-7 0-15,3-9 0 16,-3-2 0-16,0 0 2 16,0 0 8-16,0 0 42 15,0-8 2-15,0-18-39 0,0-6-14 16,0-12-1-16,0 4 1 16,0-1-1-16,0 3 0 15,4 7 0-15,-1 2 0 16,3 6 0-16,3 4-1 15,5 2 1-15,2 6 1 16,9 6-1-16,8 5-2 16,6 0 1-16,3 0 0 0,-1 0 1 15,-6 9-1 1,-8 15 1-16,-10 1-4 16,-6 6 2-16,-5 8 0 0,-6-1 1 15,0 2 0-15,0 0 1 16,0-1-1-16,0-8 1 15,0-3 0-15,0-4 0 16,0-10 0-16,0-7 0 16,7 0 0-16,5-7-5 0,11 0-49 15,3 0-61-15,3-7-98 16</inkml:trace>
          <inkml:trace contextRef="#ctx0" brushRef="#br0" timeOffset="16601.0499">1077 1588 651 0,'0'0'36'15,"0"0"-11"-15,0 0-14 0,0 0-3 16,0 0 6-16,0 0-5 0,51-6 2 15,-18 6 24-15,5 0-16 16,10 0-12-16,7 0-3 16,6 0-1-16,-10 0-3 15,-6 0-2-15,-15 0 2 16,-8 0-2-16,-7 0-22 16,-8 0-29-1,-1 0-21-15,0-4-83 16,-1-7-138-16</inkml:trace>
          <inkml:trace contextRef="#ctx0" brushRef="#br0" timeOffset="16928.0902">1308 1397 507 0,'0'0'48'0,"0"0"55"16,0 0-61-16,0 0-3 0,0 0 16 15,0 0-24-15,0-60-1 16,0 60-25-16,0 0-5 16,0 11 0-16,3 18 0 0,3 4 5 15,2 6 1-15,-2 2 1 16,-3-2-3-16,0 2-4 16,-3 2 0-16,0 5 1 15,0-9 0-15,0 3 1 16,7-8 0-16,-1-2 0 15,0-6-2 1,4-9 1-16,-4-6-2 16,-3-6 0-16,3-5-29 15,5 0-41-15,5 0-21 16,7-33-182-16</inkml:trace>
          <inkml:trace contextRef="#ctx0" brushRef="#br0" timeOffset="17546.7385">1832 1516 567 0,'0'0'39'0,"0"0"21"15,0 0-3-15,0 0-20 16,0 0 14-16,0 0-22 16,-20-75-5-16,20 66 3 0,0 0-13 15,5 1 2-15,10 2-2 16,7 0-11-16,5 6-2 16,1 0 1-16,8 0-2 15,-2 0 1-15,2 0-1 16,0 7 0-1,-11 11 0-15,-11 3 0 16,-11 8-2-16,-3 9 1 16,-6 8-3-16,-30 3 4 0,-12 6 0 15,-4-5 0-15,-3-4 0 0,4-7 0 16,6-11 0-16,10-11 0 16,9-9 2-16,10-8-1 15,10 0 0-15,3 0 1 16,-2 0 2-16,3-3 0 0,2-14-4 15,0-1 1-15,0-2 1 16,0-3-1 0,25 2-1-16,5 4 0 15,-2 6-1-15,-6 4 0 16,1 6 1-16,1 1-1 16,-2 0 0-16,6 0 1 15,1 11 0-15,3 12-1 16,-3-5 0-16,1 2 1 15,-5 0 0-15,-6-9-2 0,1-1-1 16,-7-3 0-16,5-1-34 16,9-2-28-16,7-4-50 15,5 0-116-15</inkml:trace>
        </inkml:traceGroup>
        <inkml:traceGroup>
          <inkml:annotationXML>
            <emma:emma xmlns:emma="http://www.w3.org/2003/04/emma" version="1.0">
              <emma:interpretation id="{824ABFAC-011E-4DDB-9C50-67EC3E8EAA51}" emma:medium="tactile" emma:mode="ink">
                <msink:context xmlns:msink="http://schemas.microsoft.com/ink/2010/main" type="inkWord" rotatedBoundingBox="4985,14056 5669,14027 5687,14453 5003,14482"/>
              </emma:interpretation>
              <emma:one-of disjunction-type="recognition" id="oneOf4">
                <emma:interpretation id="interp20" emma:lang="en-IN" emma:confidence="0">
                  <emma:literal>#</emma:literal>
                </emma:interpretation>
                <emma:interpretation id="interp21" emma:lang="en-IN" emma:confidence="0">
                  <emma:literal>=</emma:literal>
                </emma:interpretation>
                <emma:interpretation id="interp22" emma:lang="en-IN" emma:confidence="0">
                  <emma:literal>¥</emma:literal>
                </emma:interpretation>
                <emma:interpretation id="interp23" emma:lang="en-IN" emma:confidence="0">
                  <emma:literal>I</emma:literal>
                </emma:interpretation>
                <emma:interpretation id="interp24" emma:lang="en-IN" emma:confidence="0">
                  <emma:literal>&gt;</emma:literal>
                </emma:interpretation>
              </emma:one-of>
            </emma:emma>
          </inkml:annotationXML>
          <inkml:trace contextRef="#ctx0" brushRef="#br0" timeOffset="18180.692">2935 1385 427 0,'0'0'48'16,"0"0"6"-16,0 0 76 15,0 0-66-15,0 0-11 16,0 0 16 0,-3-28-24-16,3 28-18 15,0 0-12-15,0 0-10 16,42 0-1-16,19 0-3 16,12 0-1-16,8 0 1 15,3 0-1-15,-7-3 0 16,-7 0 2-16,-12 0 1 15,-16-1-3-15,-17 4 0 16,-14 0 0-16,-8 0-3 16,-3 0 3-16,0 0-6 0,-39 13 4 15,-19 9 2 1,-12 6 1-16,-5-3 0 0,8 1-1 16,3-1 0-16,6-1 0 15,13-7 0-15,9-2-1 16,11-10 1-16,12 1 0 15,7-3 1-15,3-3-1 16,3 0-1-16,0 0-10 16,0 0-25-16,0 0-30 15,0 0-42-15,0 9-23 0,0 3 44 16,0-4-53-16</inkml:trace>
          <inkml:trace contextRef="#ctx0" brushRef="#br0" timeOffset="18543.7586">3064 1778 99 0,'0'0'494'16,"0"0"-425"-16,0 0-36 31,0 0 1-31,0 0 28 0,0 0 9 16,-58 0-15-16,58 0-32 16,19-5-16-16,20 0-6 15,8-1-2-15,18-4 0 16,6 3 0-16,2-6 1 15,2 2-2-15,-11 2 2 16,-3 1-3-16,-13 1-11 0,-12 2-37 16,-14 5-7-16,-16 0-24 15,-6 0-52-15,0 0-43 16</inkml:trace>
        </inkml:traceGroup>
        <inkml:traceGroup>
          <inkml:annotationXML>
            <emma:emma xmlns:emma="http://www.w3.org/2003/04/emma" version="1.0">
              <emma:interpretation id="{3A09FAF7-B710-40F9-91BB-C08D248A4FD1}" emma:medium="tactile" emma:mode="ink">
                <msink:context xmlns:msink="http://schemas.microsoft.com/ink/2010/main" type="inkWord" rotatedBoundingBox="6264,13880 7824,13813 7844,14281 6284,14348"/>
              </emma:interpretation>
              <emma:one-of disjunction-type="recognition" id="oneOf5">
                <emma:interpretation id="interp25" emma:lang="en-IN" emma:confidence="0">
                  <emma:literal>in</emma:literal>
                </emma:interpretation>
                <emma:interpretation id="interp26" emma:lang="en-IN" emma:confidence="0">
                  <emma:literal>an</emma:literal>
                </emma:interpretation>
                <emma:interpretation id="interp27" emma:lang="en-IN" emma:confidence="0">
                  <emma:literal>on</emma:literal>
                </emma:interpretation>
                <emma:interpretation id="interp28" emma:lang="en-IN" emma:confidence="0">
                  <emma:literal>An</emma:literal>
                </emma:interpretation>
                <emma:interpretation id="interp29" emma:lang="en-IN" emma:confidence="0">
                  <emma:literal>In</emma:literal>
                </emma:interpretation>
              </emma:one-of>
            </emma:emma>
          </inkml:annotationXML>
          <inkml:trace contextRef="#ctx0" brushRef="#br0" timeOffset="19513.633">4452 1354 589 0,'0'0'96'0,"0"0"-41"0,0 0-19 16,0 0-14-16,0 0 8 15,0 0-3-15,23-61 1 16,-23 58-5-16,0 1-9 0,0-1 5 16,0-4-9-16,0 4-6 15,0 3 2-15,0 0-6 16,-12 0 0-16,-8 0-1 15,-9 10 1-15,0 18-1 16,-4 7-2-16,2-1 2 16,6 1 1-1,-2 4 0-15,7-1 0 16,9-3 0-16,3 1 0 16,8-10 0-16,0-4 0 15,13-7 0-15,35-10 5 16,13-5-5-16,17 0-4 15,2 0-39-15,1 0-62 16,-11-5-83-16,-15-15-250 0</inkml:trace>
          <inkml:trace contextRef="#ctx0" brushRef="#br0" timeOffset="20218.8643">5220 1229 506 0,'0'0'53'15,"0"0"58"-15,0 0-54 0,0 0-7 16,0 0-2-16,0 0-25 0,11-7-7 16,-11 7-9-16,0 0-7 15,3 7 0-15,3 17 0 16,4 8 4-16,2 2 1 15,-4 6-1-15,-2 4-2 16,0-1 2-16,-2-6-4 16,2-2 6-1,-6-9-2-15,3-5-3 16,-3-9 6-16,0-11-6 16,3-1 1-16,-3 0 0 15,3 0 17-15,7 0 10 16,2-4 7-16,2-20-32 15,2-8-1-15,-4-3 1 0,-4-5-3 16,0-4 0-16,0 2 2 16,-2-4-3-16,3 2 0 15,1 6 2-15,-1 3-2 0,8 10-1 16,5 5 0-16,0 5 1 16,1 6-1-16,7 9-1 15,1 0 1-15,5 0-1 16,5 14 1-1,1 18-3-15,-6 6 3 16,-8 2-3-16,-8 4 3 16,-10 0-3-16,-10-4 1 15,0-2 0-15,0-10 2 16,0-2 1-16,0-2-1 16,-4-6-14-16,-2-2-46 15,3-4-66-15,3-7-101 0</inkml:trace>
        </inkml:traceGroup>
      </inkml:traceGroup>
    </inkml:traceGroup>
    <inkml:traceGroup>
      <inkml:annotationXML>
        <emma:emma xmlns:emma="http://www.w3.org/2003/04/emma" version="1.0">
          <emma:interpretation id="{1823CCA4-F564-470A-9AA9-0AA1CEA7F497}" emma:medium="tactile" emma:mode="ink">
            <msink:context xmlns:msink="http://schemas.microsoft.com/ink/2010/main" type="paragraph" rotatedBoundingBox="1825,15175 13236,14395 13290,15179 1879,15958" alignmentLevel="1"/>
          </emma:interpretation>
        </emma:emma>
      </inkml:annotationXML>
      <inkml:traceGroup>
        <inkml:annotationXML>
          <emma:emma xmlns:emma="http://www.w3.org/2003/04/emma" version="1.0">
            <emma:interpretation id="{33404196-51A1-48E7-9960-F9781C27CF72}" emma:medium="tactile" emma:mode="ink">
              <msink:context xmlns:msink="http://schemas.microsoft.com/ink/2010/main" type="line" rotatedBoundingBox="1825,15175 13236,14395 13289,15178 1879,15958"/>
            </emma:interpretation>
          </emma:emma>
        </inkml:annotationXML>
        <inkml:traceGroup>
          <inkml:annotationXML>
            <emma:emma xmlns:emma="http://www.w3.org/2003/04/emma" version="1.0">
              <emma:interpretation id="{437C6046-2968-4FE8-A18C-1D14DD773876}" emma:medium="tactile" emma:mode="ink">
                <msink:context xmlns:msink="http://schemas.microsoft.com/ink/2010/main" type="inkWord" rotatedBoundingBox="1825,15175 5719,14909 5769,15636 1875,15902"/>
              </emma:interpretation>
              <emma:one-of disjunction-type="recognition" id="oneOf6">
                <emma:interpretation id="interp30" emma:lang="en-IN" emma:confidence="0">
                  <emma:literal>substitute</emma:literal>
                </emma:interpretation>
                <emma:interpretation id="interp31" emma:lang="en-IN" emma:confidence="0">
                  <emma:literal>Substitute</emma:literal>
                </emma:interpretation>
                <emma:interpretation id="interp32" emma:lang="en-IN" emma:confidence="0">
                  <emma:literal>substitutes</emma:literal>
                </emma:interpretation>
                <emma:interpretation id="interp33" emma:lang="en-IN" emma:confidence="0">
                  <emma:literal>substituted</emma:literal>
                </emma:interpretation>
                <emma:interpretation id="interp34" emma:lang="en-IN" emma:confidence="0">
                  <emma:literal>Substitutes</emma:literal>
                </emma:interpretation>
              </emma:one-of>
            </emma:emma>
          </inkml:annotationXML>
          <inkml:trace contextRef="#ctx0" brushRef="#br0" timeOffset="32941.573">224 2794 443 0,'0'0'43'15,"0"0"-10"1,0 0-8-16,0 0-8 16,0 0 8-16,0 0 5 15,0 0-2-15,0-20-3 16,0 20-12-16,0 0-10 0,0 0 4 16,0 0-6-16,0 0 1 15,0 0-2-15,0 0 0 16,0 0 1-16,-3 0 2 0,-13 0-1 15,-2 0-2-15,-9 0 0 16,-1 5-1-16,-8 15 1 16,0 1 2-16,5-4-1 15,5 4 2-15,10-4-3 16,10-6 0-16,1-4 0 16,5-2 0-16,0-3 0 0,0 8 1 15,33-10 15-15,9 5 7 16,3-5-17-1,4 3-2-15,-7 3-4 0,-5-1 2 16,-7 2-2-16,-8 3 0 16,-5 3-2-16,-5 1 2 15,-9 1 0 1,-3 2-2-16,0 3 2 16,-6 5-1-16,-33-4 1 15,-9 4 1-15,-13-5-1 0,-3-7 2 16,-8-1-1-16,8-12-1 15,3 0 0-15,19 0 1 16,17 0 1-16,16-14 2 16,9-10-1-16,0 4-3 0,39-6-21 15,11 6-60 1,11 8-72-16,-2-1-48 16</inkml:trace>
          <inkml:trace contextRef="#ctx0" brushRef="#br0" timeOffset="33572.2888">460 2832 389 0,'0'0'72'0,"0"0"-48"0,0 0-7 16,0 0-13-16,0 0-3 15,0 0 10-15,31-41 39 16,-31 41 6-16,0 0-41 16,0 0-5-1,0 0-9-15,0 0 0 16,0 0 3-16,0 15-3 15,-3 11 16-15,-9 0-4 16,2-1 1-16,1 2-10 16,1-1-2-16,5 0 0 15,3-4-1-15,0-1 2 16,0-1-1-16,6-2 1 0,27-4-2 16,9-5 5-16,5-7-6 15,9-2 1-15,-4 0 0 16,-10 0-1-16,-14-11-3 0,-9-13 3 15,-16-4 0-15,-3-4-1 16,0 0 1-16,0 1 0 16,-6 7 0-16,-4 11 15 15,1 0 6-15,6 11 8 0,-1 2-14 16,4 0-15-16,0 0-1 16,0 0 0-16,0 0-6 15,0 0 2-15,0 2 0 16,0 27 2-16,0 3 3 15,0 0 0 1,0-3 0-16,0 1 0 16,0-5 0-16,0-5 0 15,0-6-1-15,0-2-26 16,19-9-30-16,11-3-98 16,-2 0-80-16</inkml:trace>
          <inkml:trace contextRef="#ctx0" brushRef="#br0" timeOffset="34133.2229">922 2458 658 0,'0'0'20'0,"0"0"29"0,0 0 18 16,0 0-49-1,0 0-18-15,0 0-11 16,-12-26 5-16,12 65 5 15,0 6 1-15,0 1 0 0,0 6 0 16,9 4 0-16,-3 2 0 16,-2-5 0-16,-4 3 0 15,0-4 0-15,0-8 0 16,0-4 0-16,6-14 0 16,-3-6 0-16,3-7 0 15,-3-12 0-15,5-1 2 16,1 0 3-16,-2 0 7 15,5-8-7-15,2-18-3 16,-5-6-1-16,-7-11 0 0,6 5-1 16,-8 1 0-16,6 15 0 15,0-3 0 1,1 12 0-16,-1 3 2 16,3 7-2-16,11 3 0 15,6 0 0-15,6 0-3 16,4 0 1-16,-8 23-1 0,2-2 0 15,-8 4 0-15,-5 5 2 16,-8-1-3-16,-7 3 2 16,-2-1 1-16,0-4 0 15,-2-8 0-15,-24 5-1 0,-4-4 2 16,2-9 0-16,-5-1 0 16,2-5 2-16,5-5 3 15,0 0-2-15,6 0-3 16,11-20-11-1,9 0-62-15,0-4-89 16,26 4-89-16</inkml:trace>
          <inkml:trace contextRef="#ctx0" brushRef="#br0" timeOffset="34681.1178">1672 2806 430 0,'0'0'12'16,"0"0"-2"-16,0 0 1 15,0 0 5-15,0 0 19 16,0 0-1-16,0-70 20 15,0 64-3-15,0 6-26 16,0 0-15-16,0 0-6 16,0 0-3-16,-16 0 1 15,-17 0 4-15,-6 6 0 0,5 12 4 16,4 2-2-16,8-3 6 16,8-6-7-16,5 1-5 15,9-6-2-15,0 1 0 16,0-2 1-16,3 3 2 15,30-3 6-15,9 8 1 0,0-8-5 16,2-3-5-16,-5 2 1 0,-8 2-2 16,-8-3 1-16,-10 5 0 15,-10 4 0-15,-3 5-4 16,0 9 3-16,-12 0 1 16,-20-5 0-16,-4 3 1 15,1-4-1-15,-6-9 3 16,2-4-1-1,3-7-1-15,-3 0-1 16,8 0 9-16,1-17-7 16,5-11-2-16,14-4-6 15,11-12-56-15,5 8-135 16,37 1-123-16</inkml:trace>
          <inkml:trace contextRef="#ctx0" brushRef="#br0" timeOffset="35408.5069">1809 2710 420 0,'0'0'46'0,"0"0"-10"0,0 0 20 16,0 0-17-16,0 0-8 15,0 0-23-15,-95-20-8 16,104 20 3-16,24 0 18 16,4 0 5-16,5 5-11 15,0-2-5-15,7-3-10 16,1 0 1-16,3 0-1 0,-3 0 2 16,-5 0-2-16,-6-8 0 15,-6 8 0-15,-14-6 1 0,-7 6 0 16,-8 0-1-16,-4 0-1 15,0 0 1-15,0 6 0 16,3 9 1-16,0 3 13 16,3 3-8-16,2 3-5 15,-5-1 4-15,3 2 0 16,-3 4 1 0,0 1-3-16,0-1 1 15,1 3 3-15,-1-6-6 16,0-6 0-16,3-8 1 15,2-7-1-15,1-5 5 16,0 0-6-16,4-5-3 16,-7-30-55-16,-2-9-104 15,-4-13-321-15</inkml:trace>
          <inkml:trace contextRef="#ctx0" brushRef="#br0" timeOffset="35015.9003">1839 2392 495 0,'0'0'6'0,"0"0"129"0,0 0-56 15,0 0-2-15,0 0-36 16,0 0-18-16,0-58-14 15,3 58-9-15,6 32-3 16,8 10 3-16,2 11 0 16,-6 6 0-16,-4 1 2 15,-3 4-2-15,-6-6 0 0,0-6 1 16,0-7 0 0,0-7 1-16,0-2-2 15,0-11-3-15,0-5 3 16,3-9 0-16,8-4 0 0,5-7-12 15,7 0-46-15,-1 0-33 16,-3-18-88-16,-13-17-266 16</inkml:trace>
          <inkml:trace contextRef="#ctx0" brushRef="#br0" timeOffset="35586.8985">2221 2401 569 0,'0'0'53'0,"0"0"-2"16,0 0 3 0,0 0-35-16,0 0-16 15,0 0-3-15,-6-31-1 16,6 31-2-16,0 7 2 16,12 17-3-16,1 1-33 15,-2 7-87-15,-2-11-14 16</inkml:trace>
          <inkml:trace contextRef="#ctx0" brushRef="#br0" timeOffset="37023.6655">2391 2761 459 0,'0'0'55'0,"0"0"13"15,0 0-22-15,0 0-35 16,0 0-2-16,0 0-9 16,81-5 0-16,-26-1 0 0,0 0 0 15,-4 5 1 1,-7-12 0-16,-8 6-1 0,-16-1-1 16,-11 3 1-16,-2-3 10 15,-7 1 24-15,6 2-2 16,-6-8-20-16,3 8 12 15,0 3-7-15,-3 2 15 0,3 0-16 16,1 0-5-16,-4 0-11 16,0 0-10-16,0 20 4 15,0 5 4-15,0 4 2 16,0 6 0-16,0-3 2 16,0 2-3-16,0-1 1 15,0-1 0 1,3-9 1-16,17-10-1 15,-1 0 0-15,4-13 3 16,2 0 4-16,0 0-5 16,1-18-2-16,-7-13 0 15,-3-4 0-15,-5-6 0 0,-2 1 1 16,-3 0-1-16,1 1 0 16,-4 8 0-16,3 6 3 0,-6 12 12 15,0 11 16-15,0 2-13 16,0 0-18-16,0 0-2 15,3 0-3-15,-3 0-3 16,5 16 8-16,-2 16-3 16,0 6 2-16,3 6 1 15,4-4 0-15,2-5 0 0,7-1 0 16,7-17 0-16,4-2 0 16,5-12-8-16,3-3 3 15,0 0-20-15,1-29-7 16,-9-11 0-16,-12-7 14 15,-8-11 18-15,-10-2-1 16,0-15 1 0,0 3-1-16,-13 6 1 15,-9 10 9-15,2 16 20 16,1 7 3-16,7 10-2 0,4 12-10 16,5 6-1-16,3 5-2 15,0 0-14-15,0 0-2 16,0 0-1-16,0 0-3 15,0 0-4-15,3 21 3 0,8 18 4 16,-2 6-3-16,-2 8 6 16,-4 8-6-16,0 5 3 15,0 5 0-15,3-12 0 16,5-3 0-16,-2-10 0 16,4-8 0-16,0-10 3 15,2-4-3 1,2-16 1-16,5-5-1 15,8-3 2-15,4 0 1 16,8-17-3-16,4-14-5 0,-1-8-6 16,-6-10 5-16,-5 7-4 15,-4-11 4-15,-14 9 2 0,-4 7 4 16,-12 3-1 0,0 7 2-16,0 10 0 15,0 2 1-15,0 9-1 16,-16 6-1-16,4 0 0 0,-8 0-2 15,-2 24 0-15,0 10 2 16,-5 12-1-16,4 4 1 16,4 1 0-16,4-5 3 15,5-5-2 1,4-6 1-16,6-9 0 16,0-6 1-16,0-8 3 15,9-9-4-15,13-3 0 16,8 0 4-16,1-3-6 15,5-19-31-15,-8-11-33 16,-11-1 2-16,-10-4-32 0,-7-5-71 16</inkml:trace>
          <inkml:trace contextRef="#ctx0" brushRef="#br0" timeOffset="35887.4399">2469 2464 629 0,'0'0'82'0,"0"0"-16"0,0 0-37 15,0 0-29-15,0 0-2 0,0 0 2 16,47 58 0-16,-23-12 12 16,-6 12-9-16,-1-8 2 15,-7 2-2-15,-7 1-1 16,-3-2-1-16,0 0 2 16,0-10-3-16,0-6 0 15,-6-6 0-15,6-12 0 16,0-10 0-16,0-7-11 15,34 0-13-15,5-13-65 16,0-19-105-16</inkml:trace>
          <inkml:trace contextRef="#ctx0" brushRef="#br0" timeOffset="37250.8061">2989 2502 546 0,'0'0'42'0,"0"0"-2"15,0 0-4-15,0 0-31 16,0 0-5-16,0 0 0 16,30-30 0-16,31 30 1 15,15-5-1-15,8 2 0 16,1 0-3-16,-6 3-67 0,-14-3-73 15</inkml:trace>
        </inkml:traceGroup>
        <inkml:traceGroup>
          <inkml:annotationXML>
            <emma:emma xmlns:emma="http://www.w3.org/2003/04/emma" version="1.0">
              <emma:interpretation id="{3F1C2581-5BED-4B01-9598-4D18AD7FEFDB}" emma:medium="tactile" emma:mode="ink">
                <msink:context xmlns:msink="http://schemas.microsoft.com/ink/2010/main" type="inkWord" rotatedBoundingBox="6263,14958 7852,14849 7891,15409 6301,15518"/>
              </emma:interpretation>
              <emma:one-of disjunction-type="recognition" id="oneOf7">
                <emma:interpretation id="interp35" emma:lang="en-IN" emma:confidence="0">
                  <emma:literal>CI)</emma:literal>
                </emma:interpretation>
                <emma:interpretation id="interp36" emma:lang="en-IN" emma:confidence="0">
                  <emma:literal>El</emma:literal>
                </emma:interpretation>
                <emma:interpretation id="interp37" emma:lang="en-IN" emma:confidence="0">
                  <emma:literal>E1</emma:literal>
                </emma:interpretation>
                <emma:interpretation id="interp38" emma:lang="en-IN" emma:confidence="0">
                  <emma:literal>Et</emma:literal>
                </emma:interpretation>
                <emma:interpretation id="interp39" emma:lang="en-IN" emma:confidence="0">
                  <emma:literal>CA)</emma:literal>
                </emma:interpretation>
              </emma:one-of>
            </emma:emma>
          </inkml:annotationXML>
          <inkml:trace contextRef="#ctx0" brushRef="#br0" timeOffset="38204.8181">4958 2363 519 0,'0'0'119'15,"0"0"-68"-15,0 0-30 16,0 0 5-16,0 0 5 16,0 0 12-16,0 0 0 15,0 0 0-15,12 0-9 0,24 0-32 16,2-11 1-16,4 1-3 15,-6-4-2-15,-5 3 1 16,-8 2-14-16,-4 5-36 16,-6 3-5-16,-7 1-36 15,0 0 4-15,-6 0-60 16,0 5-46-16</inkml:trace>
          <inkml:trace contextRef="#ctx0" brushRef="#br0" timeOffset="38360.7079">4997 2522 383 0,'0'0'98'16,"0"0"-63"-16,0 0 23 0,0 0 17 15,0 0-13-15,0 0-13 16,-5 5-24-16,16-5-10 16,24 0-4-16,7 0-9 15,12 0-2-15,13-11-34 0,14-14-46 16,7-8-121-16</inkml:trace>
          <inkml:trace contextRef="#ctx0" brushRef="#br0" timeOffset="37735.3548">4478 2375 437 0,'0'0'144'0,"0"0"-68"16,0 0 14-16,0 0-37 15,0 0-17-15,0 0-15 16,0-26-4-16,0 26-9 16,0 0 11-16,0 0 0 0,0 0-11 15,0 0-4-15,0 0-4 16,-6 0 0-16,-17 14-4 16,-10 15 4-16,-4 5 0 15,-5 4 0-15,4-3 0 16,8 0 2-16,15-7-2 15,1-2 0 1,12 0 0-16,2-5 1 16,0-7-1-16,0-3 0 15,16-5 2-15,18-6 0 16,5 0 3-16,6 0-5 16,-3 0 0-16,-4 0-19 0,4-7-43 15,-3-8-32-15,3 2-44 16,-4-7-62-16</inkml:trace>
          <inkml:trace contextRef="#ctx0" brushRef="#br0" timeOffset="39196.3547">5720 2240 496 0,'0'0'7'16,"0"0"49"-16,0 0 43 16,0 0-56-16,0 0 0 15,0 0 17-15,-24-83-26 0,24 83 18 16,0 0-18-16,0 0-29 16,0 0-5-16,0 17-4 15,20 12 3-15,-1 6 1 16,0 9-3-16,-2-2 3 15,-1 9 0-15,-7-1 0 16,-1 1-1 0,-2 4 1-16,-4-3-1 15,4-4 1-15,2-13-13 16,-2-6-51-16,-3-14-66 16,0-15-115-16</inkml:trace>
        </inkml:traceGroup>
        <inkml:traceGroup>
          <inkml:annotationXML>
            <emma:emma xmlns:emma="http://www.w3.org/2003/04/emma" version="1.0">
              <emma:interpretation id="{2D0C50BA-AC19-4F84-9CF6-95E5CEB19FFD}" emma:medium="tactile" emma:mode="ink">
                <msink:context xmlns:msink="http://schemas.microsoft.com/ink/2010/main" type="inkWord" rotatedBoundingBox="8207,14807 9805,14698 9846,15288 8248,15397"/>
              </emma:interpretation>
              <emma:one-of disjunction-type="recognition" id="oneOf8">
                <emma:interpretation id="interp40" emma:lang="en-IN" emma:confidence="0">
                  <emma:literal>then</emma:literal>
                </emma:interpretation>
                <emma:interpretation id="interp41" emma:lang="en-IN" emma:confidence="0">
                  <emma:literal>thin</emma:literal>
                </emma:interpretation>
                <emma:interpretation id="interp42" emma:lang="en-IN" emma:confidence="0">
                  <emma:literal>than</emma:literal>
                </emma:interpretation>
                <emma:interpretation id="interp43" emma:lang="en-IN" emma:confidence="0">
                  <emma:literal>theri</emma:literal>
                </emma:interpretation>
                <emma:interpretation id="interp44" emma:lang="en-IN" emma:confidence="0">
                  <emma:literal>thein</emma:literal>
                </emma:interpretation>
              </emma:one-of>
            </emma:emma>
          </inkml:annotationXML>
          <inkml:trace contextRef="#ctx0" brushRef="#br0" timeOffset="40154.1302">6173 2375 622 0,'0'0'63'0,"0"0"7"0,0 0-42 15,0 0-28-15,0 0-2 16,0 0 1-16,187-33 0 15,-123 33-11-15,6-5-9 16,2 2-16-16,-5 0-21 16,-6-6-78-16,-16-5-128 0</inkml:trace>
          <inkml:trace contextRef="#ctx0" brushRef="#br0" timeOffset="39954.0172">6508 2100 493 0,'0'0'2'15,"0"0"15"-15,0 0-4 0,0 0-13 16,0 0 0 0,0 0 0-16,5-17 2 0,-5 17 7 15,0 0 16-15,0 0 35 16,0 0-8-16,0 0-33 16,0 0-12-16,0 20 1 0,0 8 27 31,-5 5-15-31,-3 5-7 15,5-7-10-15,3 12-1 0,0 0 3 16,0 1-3 0,0-4-2-16,0-2 2 0,0-7-2 15,0-4-2-15,0-6-2 16,0 1-21-16,0-7-44 16,0-7-96-16,0-8 74 15</inkml:trace>
          <inkml:trace contextRef="#ctx0" brushRef="#br0" timeOffset="40885.9384">6789 2085 531 0,'0'0'31'0,"0"0"87"0,0 0-58 16,0 0-17-16,0 0-33 16,0 0-5-16,-31-17-1 0,25 43 11 15,6 6 4-15,0 6-10 16,0 1 5-16,0 6 9 16,0 4-11-16,0 3 3 15,0 2-13 1,0 1 7-16,0-8-5 15,-7-1-1-15,7-11-2 16,0-10 1-16,0-10-2 16,0-6 0-16,0-9 1 15,0 0 3-15,0 0 3 16,0 0 0-16,0-17-2 16,7-13-2-16,-1-7-2 0,0 2-2 15,0-2 3-15,7 8-2 16,1 11 0-16,5-2 0 15,4 15 0-15,-1 5-2 16,0 0 1-16,-5 0-2 16,-2 0 2-16,-5 0 0 15,-4 11-1 1,-3 9 0-16,5 6 2 16,-5 1-2-16,5-2 4 15,3-4-4-15,1-3 2 0,4-8 0 16,7 0 1-16,3-10 1 15,3 0-1-15,-1 0 1 16,-5-10-2-16,-4-13 0 16,-6-9-1-16,-4-2 1 0,2-4 0 15,-5 1 0-15,1 6 0 16,-4 10-2-16,-3 3 2 16,0 6 0-16,0 4 0 15,0 5 2-15,-7-1-4 16,-5 4 3-16,-2 0-4 15,-2 0 0-15,-3 15 3 0,7 8-1 32,-2 10 2-32,11-7 1 0,3 9-2 15,0-4 0-15,0-2 4 0,11 0-4 16,14-6 0-16,9-6-1 16,2-7 3-16,0-9-4 15,-5-1 2 1,-4 0-19-16,-2 0-54 15,-5-16-11-15,-1 1-18 16,-2-3-102-16,5 1-174 0</inkml:trace>
          <inkml:trace contextRef="#ctx0" brushRef="#br0" timeOffset="41375.7183">7434 2421 459 0,'0'0'61'0,"0"0"46"15,0 0-41-15,0 0 9 16,0 0-7-16,0 0-20 15,0-26-22-15,0 26-24 16,0 0-2-16,0 6-2 16,6 14 1-16,3 2 1 15,1-1 0 1,-4-1 0-16,-3 1 0 16,0-4 0-16,-3 3 0 15,0-7 0-15,0-6-1 16,0-4 1-16,0-3 0 15,0 0 0-15,0 0 0 0,0 0 4 16,0 0 3 0,0 0 1-16,0-14 13 0,0-15-15 0,0-2-6 15,0-7 0 1,0 10 3-16,10 4 3 0,4 10-2 16,1 4-4-16,4 8 3 15,7 2-5-15,-7 0 4 16,5 0-2-16,-2 0 0 15,-10 0-4 1,4 0 4-16,1 13 0 16,-8 2 0-16,4 7-3 15,-1-4 2-15,2 10 0 16,-1 0-1-16,-1 4-16 16,4-3-72-16,1-9-51 15,5-12-133-15</inkml:trace>
        </inkml:traceGroup>
        <inkml:traceGroup>
          <inkml:annotationXML>
            <emma:emma xmlns:emma="http://www.w3.org/2003/04/emma" version="1.0">
              <emma:interpretation id="{3F495051-BBC9-4D88-82A7-511C9E090517}" emma:medium="tactile" emma:mode="ink">
                <msink:context xmlns:msink="http://schemas.microsoft.com/ink/2010/main" type="inkWord" rotatedBoundingBox="10206,14605 13236,14398 13290,15178 10260,15386">
                  <msink:destinationLink direction="with" ref="{A00B5028-736F-4C05-8075-59AA671D5DA0}"/>
                </msink:context>
              </emma:interpretation>
              <emma:one-of disjunction-type="recognition" id="oneOf9">
                <emma:interpretation id="interp45" emma:lang="en-IN" emma:confidence="0">
                  <emma:literal>condition</emma:literal>
                </emma:interpretation>
                <emma:interpretation id="interp46" emma:lang="en-IN" emma:confidence="0">
                  <emma:literal>Condition</emma:literal>
                </emma:interpretation>
                <emma:interpretation id="interp47" emma:lang="en-IN" emma:confidence="0">
                  <emma:literal>to radiation</emma:literal>
                </emma:interpretation>
                <emma:interpretation id="interp48" emma:lang="en-IN" emma:confidence="0">
                  <emma:literal>co radiation</emma:literal>
                </emma:interpretation>
                <emma:interpretation id="interp49" emma:lang="en-IN" emma:confidence="0">
                  <emma:literal>to nidation</emma:literal>
                </emma:interpretation>
              </emma:one-of>
            </emma:emma>
          </inkml:annotationXML>
          <inkml:trace contextRef="#ctx0" brushRef="#br0" timeOffset="41856.2864">8433 2202 491 0,'0'0'71'15,"0"0"37"-15,0 0-40 16,0 0-28-16,0 0 25 16,0 0-18-16,0-35-37 15,0 35-10-15,0 0-2 0,-22 11-3 16,-4 13 5-16,-7-6 4 31,-2 10 1-31,-3 3 0 0,3 1-4 16,9 6 0-16,7-12 0 0,11 2-1 15,8 1 0-15,0-11 1 16,17-1 0-16,25-8-1 16,10-6-2-16,-2-3-46 15,3 0-37-15,-6-7-28 16,-5-18-95-16</inkml:trace>
          <inkml:trace contextRef="#ctx0" brushRef="#br0" timeOffset="42248.5902">8433 2202 495 0,'206'43'100'0,"-206"-48"-5"0,0 3-23 16,0 2-31-16,0 0-11 15,0 0 1-15,0 0 1 16,0 0-19-16,0 0-13 15,-6 2 1-15,-11 23-1 16,-2 3 5-16,0-2-3 16,5 4 1-16,5-2-1 15,6 2 2-15,3-1-2 16,0 6-1-16,0-7 1 0,3-5-2 16,23-8 1-16,-1-10-1 15,8-5-1-15,3 0-10 16,-8-8-1-16,-6-17 6 15,-8-12 5-15,-5 1 1 16,-9-5 0-16,0 0 0 16,0 6 0-16,-9 7 0 15,-17-2 0-15,-3 14 0 16,-7 6 0-16,4 8-2 16,0 2 0-16,3 0 1 15,10 0-3-15,5 7-22 16,11 14-52-16,3 0-13 15,0 0-77-15,17-7-24 16</inkml:trace>
          <inkml:trace contextRef="#ctx0" brushRef="#br0" timeOffset="42844.9401">8979 2220 534 0,'0'0'98'16,"0"0"-18"-16,0 0-35 16,0 0-24-16,0 0-11 15,0 0-3-15,0 13 1 16,0 7 6-16,0 9-1 16,0 6 18-1,4-10-15-15,-1 8-5 16,-3-7-8-16,0-6-2 15,0-3 0-15,0-2 2 16,0-4-3-16,0-4 0 16,0-2 0-16,0-2 0 15,0 2 0-15,0-5 3 16,0 0 1-16,0 0 8 0,0 0 0 16,0-8 0-16,6-15-8 15,-3-5-2-15,0-5 4 0,8-2-6 16,1 0 0-16,11 4 1 15,6-7-1-15,7 4 0 16,2 4-2-16,-6 8 1 16,-2 7 1-1,-13 6-1-15,0 9 1 16,-7 0 0-16,-7 0-6 16,0 9 2-16,-3 21 3 15,0 1 1-15,3 6-2 16,3 4 2-16,-1-1 0 15,1-1 0-15,0-8 0 16,-3-11 0-16,4-3-2 0,-1-12-12 16,7-5-48-1,7 0-22-15,8 0-40 0,8-31-153 0</inkml:trace>
          <inkml:trace contextRef="#ctx0" brushRef="#br0" timeOffset="43322.7064">9687 1829 696 0,'0'0'20'0,"0"0"25"15,0 0 20-15,0 0-18 16,0 0-13-16,0 0-19 16,0-28-12-16,0 56-1 0,0 10-2 15,-13 10 9-15,-1 6 0 16,0 4-4-16,0 0 4 15,-2 0-1-15,4-6-3 16,-5-7 1-16,1-6-2 16,0-7-4-16,7-6 1 15,-2-6-1-15,8-2 2 16,3-6-4-16,0-7 3 16,0 4-1-16,-3-9 0 15,0 0-2-15,3 0 2 16,-3 0 2-16,-7-13 1 15,1-9 0-15,-8-10-3 16,4 1-3-16,-2 1 3 16,-4 5-2-16,2 4 2 0,1 9 1 15,-3 4-1-15,2 8-4 0,-1 0-4 16,2 13 5-16,-4 17 2 16,10-1 0-16,1 3 1 15,3-1 0-15,6-10-3 16,0-1 3-16,0-2 0 15,31-11 0-15,8 0 3 16,12-7-3 0,7 0-9-16,0 0-24 15,3-14-37-15,-5-12-24 16,-6 0-6-16,-11-1-90 16,-6 2-265-16</inkml:trace>
          <inkml:trace contextRef="#ctx0" brushRef="#br0" timeOffset="43560.951">9848 2233 442 0,'0'0'78'16,"0"0"69"-16,0 0-77 16,0 0 6-16,0 0-28 15,0 0 1-15,0-14-29 16,0 14-9-16,0 0-7 16,0 0-2-16,0 0 0 15,0 14-4 1,0 11 4-16,0-1-5 15,0 2 4-15,0 3-2 16,0 0 2-16,-4-3 0 16,-2-3-1-16,3-6-10 15,0-11-49-15,3-3-52 16,0-3-57-16,0 0-169 16</inkml:trace>
          <inkml:trace contextRef="#ctx0" brushRef="#br0" timeOffset="44437.0259">9816 2178 506 0,'0'0'64'0,"0"0"15"16,0 0-77-16,0 0 0 16,0 0 30-16,0 0 6 15,58 24-6-15,-16-17-18 16,5-7-10-16,5 0-4 16,-1 0-2-16,4 0 2 0,3-7-15 15,-4-13 4-15,-2-1 2 16,-13 9 2-16,-13-1 4 15,-10 8-6-15,-13 3 8 16,-3 2 1-16,0 0 0 0,0 0-1 31,0 7 1-31,0 11 14 16,0 6 4-16,0 0 2 0,0-7 1 16,0-1 4-1,-3 7-14-15,3-5-4 0,-5 3-5 16,5 1 1-16,-3 1-3 15,3-2 1-15,0-4-1 16,0-2 1-16,0-7-1 0,-3-3-1 16,3-5-20-16,0 0-57 15,0 0-36-15,0-31-356 16</inkml:trace>
          <inkml:trace contextRef="#ctx0" brushRef="#br0" timeOffset="43723.7023">9854 1999 622 0,'0'0'52'0,"0"0"20"16,0 0 0-16,0 0-61 15,0 0-11-15,0 0 1 0,-6-24-3 16,6 24 2-16,0 0-4 16,0 4-39-16,0 10-36 15,3-8-85-15,17-6-145 16</inkml:trace>
          <inkml:trace contextRef="#ctx0" brushRef="#br0" timeOffset="44046.0605">10150 1778 597 0,'0'0'114'0,"0"0"-76"16,0 0-38-16,0 0 23 15,0 0 41-15,0 0-31 0,-20 107-4 16,17-59-3 0,3-2-7-16,-3 9 2 0,-3-9-5 15,2 5-9 1,1-8 3-16,-3 2-4 16,0-11-6-16,-4 4 3 15,1-7-3-15,-8 1-2 16,1 1 2-16,4-8 1 15,-2-5 0 1,11-5-1-16,3-4-25 0,0-8-35 16,0-3-74-16,0 0 72 15,17-25-124-15</inkml:trace>
          <inkml:trace contextRef="#ctx0" brushRef="#br0" timeOffset="45046.5533">10770 2189 607 0,'0'0'86'16,"0"0"-33"-1,0 0-31-15,0 0-9 0,0 0 3 16,0 0 8-16,-173 56-24 0,160-33 5 16,4 6-2-16,1-2 7 15,2 6-3-15,3-2-3 16,0 2-1-16,3-11-1 15,0-1-2-15,0-9 1 16,17-12-3-16,17 0 1 16,8 0-21-16,0-12 5 15,-4-16-6 1,-8-5 15-16,-15-4 6 16,-7-5 0-16,-8 4 2 15,0 2 0-15,0 6 1 16,-23 12 0-16,-4 5-1 15,2 11 0-15,0 2 0 16,5 0-4-16,7 2 0 16,4 22-16-16,9-4-33 15,0 0-72-15,0-8-53 16</inkml:trace>
          <inkml:trace contextRef="#ctx0" brushRef="#br0" timeOffset="45560.7792">10770 2189 597 0,'231'-40'67'0,"-226"40"7"0,-5 0-65 0,0 0-9 0,3 0 0 0,-3 20 2 0,3 6 21 15,-3-1 3-15,0 8 4 16,0 0-20-16,0-2 2 15,0 1-8 1,0-11-2-16,0-3-2 16,-3-5 0-16,-5-7 0 15,8-5 0-15,0-1 1 16,-3 0 5-16,3 0 9 0,0 0 25 16,0-7-8-16,0-19-28 15,11-7-4-15,8-1 2 16,4-1-2-16,-1-3 0 15,6 5-2-15,-5 5 2 16,-4 6 0-16,-6 11 0 16,-10 6 2-16,-3 5-1 0,3 0-1 15,0 0-6-15,5 7 1 16,-2 19 5-16,0 7 0 0,-3-2 0 16,1 4 0-1,-4 1 1-15,0 2-2 0,0-3 1 16,0-5-3-16,6-1-4 31,8-4-31-31,-2-10-81 0,1-12-141 16</inkml:trace>
          <inkml:trace contextRef="#ctx0" brushRef="#br0" timeOffset="45150.5539">10770 2189 597 0</inkml:trace>
          <inkml:trace contextRef="#ctx0" brushRef="#br0" timeOffset="44637.5141">10378 1892 508 0,'0'0'23'0,"0"0"28"16,0 0 10-16,0 0-12 16,0 0-22-16,0 0-9 0,30-36-18 15,-30 36 0-15,0 4-1 16,0 16-2-16,0 6 1 0,0 3-36 15,0-3-106-15,0-1-158 16</inkml:trace>
        </inkml:traceGroup>
      </inkml:traceGroup>
    </inkml:traceGroup>
    <inkml:traceGroup>
      <inkml:annotationXML>
        <emma:emma xmlns:emma="http://www.w3.org/2003/04/emma" version="1.0">
          <emma:interpretation id="{1916B8DC-37F8-4C98-A1A2-EE80212E1C81}" emma:medium="tactile" emma:mode="ink">
            <msink:context xmlns:msink="http://schemas.microsoft.com/ink/2010/main" type="paragraph" rotatedBoundingBox="4722,15804 20965,14672 21114,16814 4871,17946" alignmentLevel="2"/>
          </emma:interpretation>
        </emma:emma>
      </inkml:annotationXML>
      <inkml:traceGroup>
        <inkml:annotationXML>
          <emma:emma xmlns:emma="http://www.w3.org/2003/04/emma" version="1.0">
            <emma:interpretation id="{D2C8F55B-56D4-459D-AF08-5AFA72998281}" emma:medium="tactile" emma:mode="ink">
              <msink:context xmlns:msink="http://schemas.microsoft.com/ink/2010/main" type="line" rotatedBoundingBox="4722,15804 20965,14672 21114,16814 4871,17946"/>
            </emma:interpretation>
          </emma:emma>
        </inkml:annotationXML>
        <inkml:traceGroup>
          <inkml:annotationXML>
            <emma:emma xmlns:emma="http://www.w3.org/2003/04/emma" version="1.0">
              <emma:interpretation id="{FDA9120C-8BDA-4009-8B5F-5A15764233D9}" emma:medium="tactile" emma:mode="ink">
                <msink:context xmlns:msink="http://schemas.microsoft.com/ink/2010/main" type="inkWord" rotatedBoundingBox="4733,15973 8363,15720 8411,16408 4781,16661"/>
              </emma:interpretation>
              <emma:one-of disjunction-type="recognition" id="oneOf10">
                <emma:interpretation id="interp50" emma:lang="en-IN" emma:confidence="0">
                  <emma:literal>satisfies</emma:literal>
                </emma:interpretation>
                <emma:interpretation id="interp51" emma:lang="en-IN" emma:confidence="0">
                  <emma:literal>Satisfies</emma:literal>
                </emma:interpretation>
                <emma:interpretation id="interp52" emma:lang="en-IN" emma:confidence="0">
                  <emma:literal>satisfier</emma:literal>
                </emma:interpretation>
                <emma:interpretation id="interp53" emma:lang="en-IN" emma:confidence="0">
                  <emma:literal>satisfia</emma:literal>
                </emma:interpretation>
                <emma:interpretation id="interp54" emma:lang="en-IN" emma:confidence="0">
                  <emma:literal>satisfie</emma:literal>
                </emma:interpretation>
              </emma:one-of>
            </emma:emma>
          </inkml:annotationXML>
          <inkml:trace contextRef="#ctx0" brushRef="#br0" timeOffset="47275.5137">3128 3462 525 0,'0'0'67'16,"0"0"13"-16,0 0-36 16,0 0-26-16,0 0 8 0,0 0 17 15,0 0-13-15,0 0-9 16,0 0-2-16,0 0-11 15,0 0-8-15,-39 0-4 16,-12 7 2-16,-10 11 2 16,6 9 0-16,16-6 0 0,14-8-1 15,11-1 0-15,12-6 1 16,2-1 1-16,2 2 0 16,45-5 1-16,3 2 2 15,15-2-1-15,-7 3-1 16,-11-5-2-16,-2 7 2 0,-12-7-6 15,-14 6 6-15,-5 2-4 16,-14 4 1-16,0 1-4 16,0 7 1-16,-5-2 3 15,-23 0 1-15,-11 3 1 16,-11-7-1-16,-9-2 0 16,-8-6 0-1,-4-4 0-15,7-2 1 16,8 0 1-16,19 0-2 15,13 0-2-15,15-14-26 16,9-4-61-16,9-2-66 16,46-1-42-16</inkml:trace>
          <inkml:trace contextRef="#ctx0" brushRef="#br0" timeOffset="48181.9215">3632 3514 453 0,'0'0'36'0,"0"0"4"16,0 0-6-16,0 0-16 0,0 0-3 16,0 0 14-16,-92-63 3 15,66 57-20-15,4 6 4 16,-5 0 1-16,2 0-7 16,-4 11 9-16,4 15-3 0,-2-1-1 15,8 8-6-15,7-7-7 16,9-1 1-16,3 3-1 0,0-5 0 15,0-1-1-15,25-1 5 16,6 2-1-16,8-11 0 16,3-4 4-16,10-2-2 15,-7-6-1-15,-6 0-3 16,-8 0-1-16,-9-20-1 16,-8-4-1-1,-4-4 2-15,-4-8-1 16,-6-4 2-16,0-3-3 15,0 7 0-15,0 5 0 16,0 14-1-16,0 9 1 16,0 8 3-16,0 0-1 15,0 0-2-15,0 11-8 16,0 17 7-16,0 4 1 16,0 0 2-16,0-2 0 15,0-5-1-15,0 3-1 16,6-8 2-16,11-2 1 15,5 3-2-15,3-3 0 16,5-11 3-16,-2 6-2 16,1-13-1-16,1 0 2 15,-5 0 2-15,5-6-2 0,-2-14 0 16,-5-13-2-16,-7 0 0 16,-4-11 2-16,-5-8-3 15,-1-7 0-15,-3 3 0 16,-3 0 0-16,0 7 0 15,0 7 0-15,-12 14 1 0,2 8 2 16,1 12-1-16,1 5 2 16,8 3 3-16,-2 0-7 15,2 3-3-15,0 28 2 0,0 12 1 16,0 12 4-16,0 7 5 16,0-5 1-16,0 2 1 15,0-8-9-15,0-5 3 16,0-8-3-1,13-5 0-15,-1-11-2 16,1-7 2-16,7-7-2 16,2-5-6-16,0-3-33 15,1 0-15-15,-10 0-50 16,-10-26-55-16,-3-6-120 16</inkml:trace>
          <inkml:trace contextRef="#ctx0" brushRef="#br0" timeOffset="48582.9359">3762 3514 466 0,'0'0'41'16,"0"0"56"-16,0 0-17 15,0 0-61-15,0 0-16 16,0 0-3 0,3-17 9-16,35 20 16 15,7 4-7-15,6-7-8 16,1 0-6-16,-4 0-4 15,-3 0 1-15,-4 0-1 16,-2 0-1-16,-3 0 0 16,-3-10-9-16,-14 3 10 15,-7 4-3-15,-6 3 3 0,-6 0-1 16,0 0 1-16,0 0-1 16,0 0 1-16,8 13 0 15,-6 4 1-15,4 1 2 16,-3 0 8-16,5 0-2 15,-2 2 7-15,0 1-2 0,1 4-5 16,-4 0-2-16,3-2 1 0,-3 0-6 16,0-11-1-16,2-7-1 15,-2-2 0-15,3-3-24 16,7 0-48-16,-1-8-67 16,1-30-385-16</inkml:trace>
          <inkml:trace contextRef="#ctx0" brushRef="#br0" timeOffset="48736.4616">4302 3317 561 0,'0'0'12'16,"0"0"25"-16,0 0-26 16,0 0-11-16,0 0 0 15,0 0-4-15,47-20-18 0,-44 43-13 16,2 0-53-16,-5 6-179 15</inkml:trace>
          <inkml:trace contextRef="#ctx0" brushRef="#br0" timeOffset="49202.4319">4758 3451 463 0,'0'0'39'0,"0"0"12"16,0 0 17-16,0 0-39 0,0 0-4 15,0 0-3-15,-189 0-2 0,163 11-10 16,7 9-6 0,5-12 1-16,8 2-4 0,6-8-1 15,0 3 0-15,0 5 0 16,0-2 7-16,15 2 4 15,9-2 3-15,2-3-8 16,2 7-1-16,5-6-4 16,-5-1 2-16,2 4-3 15,-8-3 0-15,1 6 0 16,-11 2-1-16,1 0-2 16,-13 4 2-16,0 6 0 0,0 1 0 15,-36 2 0 1,-9-6 0-16,-5-8 1 15,-5-8 1-15,-1-5 1 0,3 0-2 0,6-5 1 16,6-15-1 0,12-6 0-16,13 3-11 0,16 0-101 15,0 3-122-15</inkml:trace>
          <inkml:trace contextRef="#ctx0" brushRef="#br0" timeOffset="49689.2695">5003 3514 630 0,'0'0'57'16,"0"0"27"-16,0 0-30 0,0 0-54 15,0 0 0-15,0 0-6 16,19 0 4-16,-13 21 2 0,-3 4-1 15,-3 1 2 1,0 7-1-16,0-8 4 0,7-5-4 16,-4-2 0-16,3-15 1 31,0-3-1-31,2 0 5 0,-2 0 10 16,3-3 3-16,-2-22-14 15,-7-6 0-15,0-4-2 16,-7-10 7-16,-22-4-9 15,-9-3 0-15,2 0 1 16,4-1-1-16,7 2 0 16,9 4 1-16,10 10 1 0,6 5 4 15,0 8 8-15,9 9-12 16,16-2-1-16,5 16-1 16,-2 1-1-16,-2 0-2 15,0 0-5-15,-3 7-8 16,-8 17-28-16,-11 9-42 15,-4 0-18-15,0 10-49 0,-30-10-82 16</inkml:trace>
          <inkml:trace contextRef="#ctx0" brushRef="#br0" timeOffset="50029.5877">5003 3514 482 0,'-75'-58'57'0,"75"58"-19"0,0 0-5 0,0 0-19 0,0 0 15 0,0 0 22 16,3 0-3-16,27 0-33 16,1 0-13-16,5 0 0 15,-3 0-2-15,1 0 0 16,2 0 0-16,0 0-2 16,-2 0 2-16,-4-11-1 15,-8 5 4-15,-2 3-3 16,-7 1 0-16,-7-1 1 15,0 3 10-15,0 0 2 16,4 0-4-16,4 0 2 16,-2 0-5-16,4 3-4 15,1 4-1-15,-6 8 4 16,3-2-1-16,-1 5-3 16,-4 9-1-16,-3-1 0 0,2 3 0 15,-2 0 1-15,0-1-1 16,4-4 0-16,-1-10 0 15,-2-8 0-15,-4-1-5 16,0-5-46-16,3 0-2 16,-3-18-43-16,-3-13-92 0</inkml:trace>
          <inkml:trace contextRef="#ctx0" brushRef="#br0" timeOffset="49744.994">5003 3514 482 0</inkml:trace>
          <inkml:trace contextRef="#ctx0" brushRef="#br0" timeOffset="50214.4642">5492 3167 544 0,'0'0'32'0,"0"0"42"0,0 0-43 16,0 0-30-16,0 0-1 16,0 0-2-16,0 0 2 15,0-12-1-15,15 30 2 16,-5-6-2-16,-1 4-15 16,-1 8-75-16,-2-10-21 0,0-2-334 31</inkml:trace>
          <inkml:trace contextRef="#ctx0" brushRef="#br0" timeOffset="50964.1512">5774 3476 650 0,'0'0'43'15,"0"0"21"-15,0 0 13 16,0 0-56-16,0 0-15 15,0 0-3-15,-3 0 5 16,3 0-2-16,0 0-4 16,0 0 2-16,6 0 0 15,10 0-3 1,6 0 1-16,1-7-2 16,-1-11 0-16,-5-6-5 15,-4-2-3-15,-10 0-1 16,-3 3 9-16,0 6-1 0,-9 2-2 15,-21 4 2 1,-1 11-2-16,-8 0 3 0,3 0 1 16,-2 0 0-16,2 21 4 15,4 16 4-15,3-3-8 0,3 4 0 16,10-1-1-16,7 1 1 16,9-9-1-16,0-1 0 15,13-8 1-15,29-2-1 16,15-8 7-16,11-10-7 15,0 0-7 1,-4-7-15-16,-3-14 2 16,-6-10 6-16,-7-7 1 15,-7-2-5-15,-2-8 4 16,-13 0 3-16,-10 9-1 16,-10 7 11-16,-6 8 1 15,0 10 9-15,0 3 15 16,0 4 0-16,0 7-16 0,-6 0-5 15,-10 0-1-15,-7 0 0 0,-2 0 6 16,5 18 2-16,4-4-8 16,3 10 4-16,10-4-6 15,3-5 0-15,0 7 2 16,16-1 1-16,23-4 3 16,6 0 2-1,-1-5-4-15,6 0 0 16,-9-4-2-16,-9 2-1 15,-10-3-1-15,-12-1 5 16,-10 9-5-16,0 2 0 16,0 9-1-16,-13 0 1 15,-15-1 0-15,-5-4 10 16,-6 4-5-16,-12 0-5 0,-20 1 4 16,-35 0-4-16,-28 0-103 15,-24-12-235-15</inkml:trace>
        </inkml:traceGroup>
        <inkml:traceGroup>
          <inkml:annotationXML>
            <emma:emma xmlns:emma="http://www.w3.org/2003/04/emma" version="1.0">
              <emma:interpretation id="{F4D5A083-F987-47A7-983A-5AB937C33813}" emma:medium="tactile" emma:mode="ink">
                <msink:context xmlns:msink="http://schemas.microsoft.com/ink/2010/main" type="inkWord" rotatedBoundingBox="10408,15555 12230,15428 12369,17423 10547,17550"/>
              </emma:interpretation>
              <emma:one-of disjunction-type="recognition" id="oneOf11">
                <emma:interpretation id="interp55" emma:lang="en-IN" emma:confidence="0">
                  <emma:literal>for</emma:literal>
                </emma:interpretation>
                <emma:interpretation id="interp56" emma:lang="en-IN" emma:confidence="0">
                  <emma:literal>Iron</emma:literal>
                </emma:interpretation>
                <emma:interpretation id="interp57" emma:lang="en-IN" emma:confidence="0">
                  <emma:literal>Ito</emma:literal>
                </emma:interpretation>
                <emma:interpretation id="interp58" emma:lang="en-IN" emma:confidence="0">
                  <emma:literal>torr</emma:literal>
                </emma:interpretation>
                <emma:interpretation id="interp59" emma:lang="en-IN" emma:confidence="0">
                  <emma:literal>Iorr</emma:literal>
                </emma:interpretation>
              </emma:one-of>
            </emma:emma>
          </inkml:annotationXML>
          <inkml:trace contextRef="#ctx0" brushRef="#br0" timeOffset="614197.853">8678 3256 494 0,'0'0'89'0,"0"0"-17"0,0 0-39 16,0 0-10-16,0 0-12 16,0 0-8-16,189-31-3 15,-119 7 16-15,2 8-16 16,-5-2 0-16,-3 0-32 15,-9 10 64-15,0-4-32 16,-7 6 0-16,-6 6-8 0,-6 0 8 16,-8 0 5-16,-6 0-4 15,-5 0-1-15,-4 4-14 16,-4-2 3 0,5-2 12-16,-9 0-1 15,9 0 3-15,-5 0 1 16,-3 0-4-16,1 0 3 15,-7-2 5-15,0 2 16 16,0 0 10-16,0 0-3 16,0 0-16-16,0 0 1 0,0 0-15 15,0 0 2-15,-7 7-3 16,-8 21 8-16,-9 3-7 16,2 1 16-16,-1 2-10 15,4 1-1-15,7 6-3 16,2-4 14-16,10-3-17 15,0 1 4-15,0-6-7 16,19-5 6-16,20-11 1 0,13-13 7 16,5 0-11-1,1 0 8-15,-3-25-5 0,-13-1-3 16,-17-6-13-16,-12 1-1 16,-13 5 14-16,0-6 0 15,0-9-17-15,-19 3 33 16,-17-7-26-16,0 7 19 15,-2 6-9-15,3 8 0 16,3 4 5 0,3 12-5-16,-1 5 2 15,2 3-5-15,3 0-11 0,-2 23-24 16,9 12-69-16,14-4-51 16,4-5-107-16</inkml:trace>
          <inkml:trace contextRef="#ctx0" brushRef="#br0" timeOffset="613546.5105">9215 3381 394 0,'0'0'58'0,"0"0"-17"16,0 0 1-16,0 0 17 16,0 0-17-1,0 0-3-15,0 0-7 16,-6-9 9-16,6 9 3 16,0 0-3-16,0 0-10 15,0 0 3-15,0 0-14 0,0 0-8 16,0 0-1-16,0 0-5 15,0 0-3-15,0 0-3 16,-8 6 0-16,2 14 0 16,-4 6 0-16,1 6 0 15,-2-1 0-15,2 2 4 16,0-5 1-16,2-10-5 16,4-10 0-16,3-4 0 0,0-4 0 15,0 0 3-15,0 0 4 16,0 0-3-16,0 0 4 15,0 0 2-15,0-18-5 16,0-7-5-16,-6-16 5 16,-7-2-2-16,-7-10 6 15,-2-10-9-15,-7-6 0 16,7-10-1-16,9-5 1 0,7 6 6 16,6 2-6-16,0 22-1 15,0 19 0 1,0 12 1-16,0 13-6 15,0-6-3-15,15 14-30 16,11 2 4-16,6 0-20 16,7 11-20-16,2 21 4 15,-8 2-88-15,-8-2-33 16</inkml:trace>
          <inkml:trace contextRef="#ctx0" brushRef="#br0" timeOffset="616963.7198">9848 3060 684 0,'0'0'33'16,"0"0"3"-16,0 0-31 15,0 0-5-15,0 0 2 16,0 0 0-16,157 32-2 15,-105-8 1-15,-7 7-1 16,-9 7 1 0,-14 5-2-16,-13 6 0 0,-9 4 0 15,0-2 1-15,-22 2 0 16,-14-11-4-16,2-18 4 16,7-10 0-16,7-14 0 15,5 0 3-15,8-29 8 16,4-17-1-16,3-8 0 15,0-9 8-15,3 0 6 16,27-3-13-16,1 7-2 0,2 3-1 16,-5 10-1-16,-5 8-2 15,-10 11 0-15,0 4-5 16,-7 15-3-16,-3 0-6 16,0 4-38-16,-3 1-43 15,0 0-139-15</inkml:trace>
          <inkml:trace contextRef="#ctx0" brushRef="#br0" timeOffset="616000.0792">8369 2910 593 0,'0'0'60'15,"0"0"-18"-15,0 0-12 16,0 0 6-16,0 0 8 15,0 0 3-15,0-10-8 16,0 10-9-16,0 0-19 0,0 0 0 16,0 0-4-16,0 0-7 15,6 28-8-15,4 23 8 16,5 20 1-16,-4 13 10 16,-8 13-1-16,-3 15 3 15,0 21-6-15,0 15 4 16,6 15-3-16,7-11-1 15,3-4-4-15,4-12 2 0,-1-18-4 16,4 1 0-16,-1-15 0 16,0-15 0-1,-2-16-1-15,-1-27 4 16,-3-15-2-16,-4-11-1 16,-6-7 0-16,2-8-1 15,-8-5-3-15,0 0 3 16,0 0-1-16,0-26-20 15,3-20-43-15,6-4-60 0,4-10-94 16</inkml:trace>
        </inkml:traceGroup>
        <inkml:traceGroup>
          <inkml:annotationXML>
            <emma:emma xmlns:emma="http://www.w3.org/2003/04/emma" version="1.0">
              <emma:interpretation id="{057FC872-BB44-4501-AF59-F4DA5137B33D}" emma:medium="tactile" emma:mode="ink">
                <msink:context xmlns:msink="http://schemas.microsoft.com/ink/2010/main" type="inkWord" rotatedBoundingBox="12898,15249 13770,15189 13824,15964 12952,16025"/>
              </emma:interpretation>
              <emma:one-of disjunction-type="recognition" id="oneOf12">
                <emma:interpretation id="interp60" emma:lang="en-IN" emma:confidence="0">
                  <emma:literal>all</emma:literal>
                </emma:interpretation>
                <emma:interpretation id="interp61" emma:lang="en-IN" emma:confidence="0">
                  <emma:literal>alt</emma:literal>
                </emma:interpretation>
                <emma:interpretation id="interp62" emma:lang="en-IN" emma:confidence="0">
                  <emma:literal>ah</emma:literal>
                </emma:interpretation>
                <emma:interpretation id="interp63" emma:lang="en-IN" emma:confidence="0">
                  <emma:literal>dl</emma:literal>
                </emma:interpretation>
                <emma:interpretation id="interp64" emma:lang="en-IN" emma:confidence="0">
                  <emma:literal>au</emma:literal>
                </emma:interpretation>
              </emma:one-of>
            </emma:emma>
          </inkml:annotationXML>
          <inkml:trace contextRef="#ctx0" brushRef="#br0" timeOffset="619812.6191">11188 3116 420 0,'0'0'35'0,"0"0"15"16,0 0-27-16,0 0 52 15,0 0-14-15,0 0-26 16,10-33-9-1,-10 28-18-15,0-2 15 16,0 4 9-16,0 3 5 16,0 0-9-16,0 0-12 15,0-2-3-15,0 2 1 16,-3 0-12-16,-19-3-2 16,-5 3-2-16,-4 0-2 15,-2 0 8-15,-6 20 0 0,5 6-2 16,-5 6-2-16,6 2 0 15,11 2 16-15,10-5-16 16,7-2-7-16,5-9 7 16,0-2 0-16,27-12 6 15,8-6 3-15,11 0-7 16,-1 0-2-16,-7-13-6 16,-3-12-5-16,-3-10 19 0,-12-2-16 15,-4-6-12-15,-4-3 20 16,2-7 12-16,-6 3-7 15,0 14-10-15,-5 8 10 16,-3 12 18-16,0 11-14 16,0 1 5-16,0 4 3 15,0 0-16 1,3 0-2-16,-3 0-4 16,0 4 1-16,0 21 0 0,0 16 4 15,0-3 1-15,-3 5 0 16,0 3-2-16,3-8 4 15,0 3-6-15,0-16 6 16,0-11-4-16,19-2 1 16,7-12-7-16,5 0 0 15,5 0-7-15,-8-26-3 16,-1-6-19-16,-5-6 28 16,-10-1 4-16,2-17-19 0,-4 1 13 15,-4-4 10-15,0 2-4 16,5 5 4-16,-8 4 8 15,0 2 4-15,-3 8-10 16,0-1 22-16,0 8-3 16,0 0 0-16,0 2-8 15,0-4-4-15,0 13 8 16,0 8-8-16,0 7 8 0,2 5-4 16,1 0-13-16,-3 4-6 15,3 32 2-15,2 12 2 16,-2 18 2-16,-3-2 0 15,3 12 2 1,0-2-4-16,0-1 3 16,3-6-2-16,-2-9 2 0,2-8 4 15,0-9-5-15,2-18-18 16,1-8-18-16,10-15 15 16,6 0 21-16,5-15-20 15,2-26-30-15,-7-6 29 16,-6-10 15-16,-5-6-15 15,-11-4 21-15,0-9 0 16,-3 10-2-16,0 13 2 0,0 10 12 16,0 17 39-16,0 11 1 15,0 5-35-15,0 7-2 16,0 3 2-16,0 0-17 16,0 0 0-16,0 0-3 15,0 21-1 1,0 24 2-16,0 19 2 15,0 2 0-15,-3 6 0 16,0-5 0-16,3-7 0 16,0-5 0-16,0-7-3 0,0-20 1 15,0-5-26-15,16-8-46 16,3-12-45-16,-4-3-114 16</inkml:trace>
        </inkml:traceGroup>
        <inkml:traceGroup>
          <inkml:annotationXML>
            <emma:emma xmlns:emma="http://www.w3.org/2003/04/emma" version="1.0">
              <emma:interpretation id="{7F7526E3-416F-41BD-89AB-640F1A2C7133}" emma:medium="tactile" emma:mode="ink">
                <msink:context xmlns:msink="http://schemas.microsoft.com/ink/2010/main" type="inkWord" rotatedBoundingBox="14309,15119 16522,15000 16564,15788 14351,15907"/>
              </emma:interpretation>
              <emma:one-of disjunction-type="recognition" id="oneOf13">
                <emma:interpretation id="interp65" emma:lang="en-IN" emma:confidence="0">
                  <emma:literal>values</emma:literal>
                </emma:interpretation>
                <emma:interpretation id="interp66" emma:lang="en-IN" emma:confidence="0">
                  <emma:literal>valves</emma:literal>
                </emma:interpretation>
                <emma:interpretation id="interp67" emma:lang="en-IN" emma:confidence="0">
                  <emma:literal>vales</emma:literal>
                </emma:interpretation>
                <emma:interpretation id="interp68" emma:lang="en-IN" emma:confidence="0">
                  <emma:literal>wakes</emma:literal>
                </emma:interpretation>
                <emma:interpretation id="interp69" emma:lang="en-IN" emma:confidence="0">
                  <emma:literal>valines</emma:literal>
                </emma:interpretation>
              </emma:one-of>
            </emma:emma>
          </inkml:annotationXML>
          <inkml:trace contextRef="#ctx0" brushRef="#br0" timeOffset="620601.5444">12281 2883 616 0,'0'0'64'16,"0"0"12"-16,0 0-31 16,0 0 17-16,0 0-23 15,0 0-3-15,0-49-20 16,0 49-8-16,10 0-8 15,7 0-1-15,2 24 1 16,7 4 0-16,-1 4-1 16,0 9 1-16,-2-1-1 15,6-7 0-15,0-8 0 16,1-7-8-16,-2-10-7 16,-3-8 12-16,-2 0 4 15,-7-5 0-15,-2-23 1 16,-9-14 2-16,-2 1-2 15,-3-16-1-15,0-1 0 0,0 0-1 16,0 14 1-16,-3 19 3 16,1 15-2-16,2 5-1 15,0 5-3-15,-3 0-4 16,0 5-1-16,-2 23 2 16,2 8-9-16,3 12-35 15,0 0-25-15,0 1-90 16,14-6-55-16</inkml:trace>
          <inkml:trace contextRef="#ctx0" brushRef="#br0" timeOffset="622433.8509">12963 2869 255 0,'0'0'408'16,"0"0"-365"-16,0 0-5 15,0 0-9-15,0 0 9 16,0 0-6-16,0-93-24 0,-3 93-7 16,0 0 6-16,-6 0 0 15,-11 0 2-15,-10 5-9 16,-1 23 5-16,-5 3 1 16,3 7-3-16,11-1-1 15,0-3 0 1,10 5-2-16,4-8 0 15,8 0 1-15,0-3-1 16,14-9 0-16,14 0-2 0,8-19-7 16,3 0-1-16,2 0-4 15,1-13-2-15,-9-15-2 16,-11-7 7-16,-10-3 9 16,-4-8-1-16,-8 0 2 15,0-6 1-15,0 5 2 16,0 12 19-16,0 13 13 15,3 11 2-15,-3 1-10 0,0 10-10 16,0 0-10-16,0 0-6 16,0 0-3-16,3 3-4 15,3 22 5-15,1 13 2 16,5 3 0-16,2 5 1 16,2 1-1-16,6-7 0 15,-2-8-1-15,5-5-10 16,0-22-9-16,8-5 3 15,2 0 7-15,0-24-5 0,-2-12-2 16,-5-12 13-16,-11-8 0 16,-5-11 3-16,-12-9 1 15,0 5 0 1,0-5 2-16,0 15 2 16,0 11 4-16,-6 14 4 15,-3 7 26-15,-2 10-11 16,3 6-9-16,5 4-1 15,-2 6-14-15,5 3 2 0,0 0-4 16,0 0-1-16,0 25-6 16,0 19 5-16,0 8 1 15,0 12 0-15,0 6 0 16,8 4 0-16,-6 8 0 16,1-7 0-16,3-6-2 15,-3 1 1-15,5-13 1 16,4-10-2-16,1-16-17 0,1-13 9 15,-2-12-3-15,-5-6 4 16,-1 0 9-16,7 0 0 16,-1-30-4-16,8-4-9 15,-4-17 9-15,4-8 3 16,-1-4-1-16,3-10 0 16,-2 15 1-16,-4 15 2 15,-7 17 3-15,-6 14 11 16,0 6 10-16,-3 6-17 0,0 0-8 15,0 0-3 1,0 0 0-16,0 10-5 16,0 21 6-16,0 12 1 15,0 13 0-15,0-5 0 16,0-5 1-16,0-2 2 16,7-18-2-16,2-6 0 0,2-7 3 15,7-8-3-15,6-5 0 16,7 0-5-16,-1-12-28 15,1-19 1-15,-6-7 4 16,-5-8-1-16,-1-6 25 16,-5 0 1-16,-5 2 3 15,-2 12 1-15,-4 15 28 16,0 18 16-16,-3-1 20 0,0-1-45 16,0 7-2-16,0 0-15 15,0 0-3 1,0 0-3-16,0 7-1 15,0 19 4-15,0 8-1 16,0 7 1-16,0 6 0 16,9-6 2-16,4-4-2 15,1-6 0-15,-2-5-4 16,4-14-4-16,4-3-5 0,5-9 1 16,11 0-3-16,5-11-7 15,1-22-11-15,-9-7-15 16,-11-6 45-16,-10-6-11 15,-12 0 11-15,0 5 6 16,0 12-2-16,0 12 10 16,0 9 20-16,-9 5 10 15,-4 9-11-15,1 0-17 16,2 0-10-16,-4 0-3 16,2 5-1-16,2 16 1 15,1 11-1-15,3-1 1 0,-2 8-3 16,8 6 3-16,0-10 2 15,0 0 0-15,0-9 3 16,23-6-3-16,7-14-2 16,4-6-7-16,8 0-10 15,-4 0-6-15,4-26-15 16,-3-9-1-16,-9-5 20 16,-2-6 4-16,-11-10 15 0,-5 10-2 15,-8 5 2-15,-4 10 1 16,0 11 12-16,0 8 25 15,0 6-6-15,0 6-11 16,0 0 5-16,0 0-15 16,0 0-11-16,0 0-2 15,0 0-4 1,-4 6 6-16,-5 12 1 16,3 0 6-16,-2 4-7 0,8-4 6 15,0 2-5-15,0 6-1 16,0-6 2-16,0 6-1 15,14 6 4-15,5-9-5 16,-3 0 1-16,4-5-1 16,-1-1 2-16,1-6-1 15,-3-6-1-15,3-1-2 16,-13 0-2-16,-4-2 2 16,-3 6-3-16,0 4-3 0,0 8 0 15,0 6 8-15,0 0 1 16,-6 1-1-16,-10-8 1 15,5 0-1-15,0-11 0 16,-3-3 0-16,1-5 0 16,4 0 4-16,-5 0 1 15,2-12-5-15,9-19-18 16,3-4-71-16,0-3-159 0</inkml:trace>
        </inkml:traceGroup>
        <inkml:traceGroup>
          <inkml:annotationXML>
            <emma:emma xmlns:emma="http://www.w3.org/2003/04/emma" version="1.0">
              <emma:interpretation id="{CA6BF2E0-0F1D-4CED-89F4-038A0C617174}" emma:medium="tactile" emma:mode="ink">
                <msink:context xmlns:msink="http://schemas.microsoft.com/ink/2010/main" type="inkWord" rotatedBoundingBox="17260,15138 17440,15682 16921,15853 16741,15309"/>
              </emma:interpretation>
              <emma:one-of disjunction-type="recognition" id="oneOf14">
                <emma:interpretation id="interp70" emma:lang="en-IN" emma:confidence="0">
                  <emma:literal>of</emma:literal>
                </emma:interpretation>
                <emma:interpretation id="interp71" emma:lang="en-IN" emma:confidence="0">
                  <emma:literal>Of</emma:literal>
                </emma:interpretation>
                <emma:interpretation id="interp72" emma:lang="en-IN" emma:confidence="0">
                  <emma:literal>off</emma:literal>
                </emma:interpretation>
                <emma:interpretation id="interp73" emma:lang="en-IN" emma:confidence="0">
                  <emma:literal>or</emma:literal>
                </emma:interpretation>
                <emma:interpretation id="interp74" emma:lang="en-IN" emma:confidence="0">
                  <emma:literal>org</emma:literal>
                </emma:interpretation>
              </emma:one-of>
            </emma:emma>
          </inkml:annotationXML>
          <inkml:trace contextRef="#ctx0" brushRef="#br0" timeOffset="623317.1393">14912 2600 650 0,'0'0'68'16,"0"0"-15"-16,0 0 6 16,0 0 4-16,0 0-26 0,0 0-24 15,0 0-13-15,-58-45 0 16,44 52-4-16,2 14 6 16,-1 2-4-16,4 6 2 15,-1 2 0-15,4 8 0 16,3 0 4-1,0 6-6-15,3-7 3 16,0-5-2-16,0-10 1 16,0-8-2-16,15-13-10 0,1-2 1 15,3 0 11-15,1-22-1 16,-7-12-9-16,-7-8 6 16,-6 1 4-16,0-5-1 0,0 7 0 15,-3 7 1-15,-7 9 0 16,1 8 8-1,6 9 11-15,0 6-16 16,3 0-3-16,0 0-5 16,0 0-3-16,0 6 4 15,0 9 4-15,0-5 0 0,3 0 3 16,22-7-1-16,11-3 0 16,1 0-2-16,2 0-4 15,-9-13 2-15,-5-12-4 16,-8 2 6-16,-6 0 2 15,3 5 0-15,-5 1 2 16,1 8 2-16,-1-2 13 16,-1 5-12-16,-5 6-1 15,-3 0-1-15,0 3-5 0,0 32-7 16,0 16 7-16,-11 13 10 16,-8 2-3-16,-4 5-3 15,9-2-1-15,0-12-3 16,8-10 10-16,3-7-14 15,3-10 4-15,0-5 0 16,0-14 3-16,0-1-3 16,0-5 0-16,9-5 3 0,5 0 1 15,0 0 0-15,0 0-1 16,-8-17 0 0,-3-9-2-16,-3-6-2 15,0 6-4-15,0 0 4 16,0 11 1-16,0 10-1 15,0-2 2-15,0 7-1 16,0 0 2-16,0-5 3 16,0 2-5-16,13-3 0 0,20-9-6 15,6 8-20 1,9-3-53-16,10 0-98 0,6-5-217 16</inkml:trace>
        </inkml:traceGroup>
        <inkml:traceGroup>
          <inkml:annotationXML>
            <emma:emma xmlns:emma="http://www.w3.org/2003/04/emma" version="1.0">
              <emma:interpretation id="{4572AB79-0511-4C53-8B95-B6DEB410268E}" emma:medium="tactile" emma:mode="ink">
                <msink:context xmlns:msink="http://schemas.microsoft.com/ink/2010/main" type="inkWord" rotatedBoundingBox="17795,15177 18073,15157 18110,15689 17832,15708"/>
              </emma:interpretation>
              <emma:one-of disjunction-type="recognition" id="oneOf15">
                <emma:interpretation id="interp75" emma:lang="en-IN" emma:confidence="0">
                  <emma:literal>n</emma:literal>
                </emma:interpretation>
                <emma:interpretation id="interp76" emma:lang="en-IN" emma:confidence="0">
                  <emma:literal>N</emma:literal>
                </emma:interpretation>
                <emma:interpretation id="interp77" emma:lang="en-IN" emma:confidence="0">
                  <emma:literal>H</emma:literal>
                </emma:interpretation>
                <emma:interpretation id="interp78" emma:lang="en-IN" emma:confidence="0">
                  <emma:literal>A</emma:literal>
                </emma:interpretation>
                <emma:interpretation id="interp79" emma:lang="en-IN" emma:confidence="0">
                  <emma:literal>M</emma:literal>
                </emma:interpretation>
              </emma:one-of>
            </emma:emma>
          </inkml:annotationXML>
          <inkml:trace contextRef="#ctx0" brushRef="#br0" timeOffset="624795.3298">15747 2548 607 0,'0'0'51'0,"0"0"-20"0,0 0-2 16,0 0 41-16,0 0-36 16,0 0 9-16,11-72-5 15,-8 72-25-15,0 0-13 16,0 15-5-16,-1 16 5 15,3 12 10-15,-5 1 0 16,0 6 2-16,0-4-7 16,0-7 4-16,0 6-9 15,6-7 0-15,0-7 2 16,4-6 2-16,-4-15 1 16,0-5-5-16,-3-3 0 0,2-2 1 15,-2 0 10-15,-3 0-7 16,3-17 2-16,-3-14-3 15,0-10-2-15,0-9-1 16,0-1 2-16,0 1 4 16,0 4-5-16,0 8 0 15,16 7 1-15,-4 6 5 16,4 7-7-16,-2 7 0 0,1 4 4 16,4 7-4-16,1 0-2 15,2 0 0-15,0 21-3 16,2 16 0-16,-9 14 5 15,1 0-1-15,-13 12 1 16,-3 4-17-16,0-1-30 16,0-2-40-1,-22-9-86-15,-3-20-136 16</inkml:trace>
        </inkml:traceGroup>
        <inkml:traceGroup>
          <inkml:annotationXML>
            <emma:emma xmlns:emma="http://www.w3.org/2003/04/emma" version="1.0">
              <emma:interpretation id="{26E27D47-0065-4F7F-867E-4586D4A0F714}" emma:medium="tactile" emma:mode="ink">
                <msink:context xmlns:msink="http://schemas.microsoft.com/ink/2010/main" type="inkWord" rotatedBoundingBox="19937,15388 20992,15211 21019,15371 19964,15547"/>
              </emma:interpretation>
              <emma:one-of disjunction-type="recognition" id="oneOf16">
                <emma:interpretation id="interp80" emma:lang="en-IN" emma:confidence="0">
                  <emma:literal>-</emma:literal>
                </emma:interpretation>
                <emma:interpretation id="interp81" emma:lang="en-IN" emma:confidence="0">
                  <emma:literal>~</emma:literal>
                </emma:interpretation>
                <emma:interpretation id="interp82" emma:lang="en-IN" emma:confidence="0">
                  <emma:literal>+</emma:literal>
                </emma:interpretation>
                <emma:interpretation id="interp83" emma:lang="en-IN" emma:confidence="0">
                  <emma:literal>_</emma:literal>
                </emma:interpretation>
                <emma:interpretation id="interp84" emma:lang="en-IN" emma:confidence="0">
                  <emma:literal>r</emma:literal>
                </emma:interpretation>
              </emma:one-of>
            </emma:emma>
          </inkml:annotationXML>
          <inkml:trace contextRef="#ctx0" brushRef="#br1" timeOffset="-118164.1571">17947 2811 235 0,'0'0'61'16,"0"0"-27"-16,0 0-21 16,0 0-1-16,0 0 1 15,0 0-4 1,0 0-5-16,0 23-4 15,0-20 1-15,0-3 0 0,0 0 6 16,0 0 10-16,0 0 11 16,0 0-5-16,0 0-13 15,0 0-5-15,-3 0 7 16,-1 3-2-16,1-3-4 16,0 4-5-16,3-4 0 0,0 0-1 15,0 0 3-15,-3 0-3 16,3 0 2-16,0 0-2 15,-3 0 1-15,-3 0 3 16,1 0-4-16,-1 0 0 16,6 0 1-16,0 0 1 15,0 0 8-15,0 0 39 0,0 0-13 16,0 0-26-16,0 0 5 16,0 0-6-16,0 0-8 15,0-7-1-15,0 2 0 16,0 5 0-16,0 0 7 15,0 0 5-15,0 0-3 16,0 0-2 0,0 0-4-16,0 0-2 15,0 0 0-15,0 0-1 0,0 0 7 16,0 0 4 0,0 0 7-16,0 0-6 0,0 0 4 15,0 0-4-15,0 0-9 16,0 0 0-16,0 0-2 15,0 0 2-15,0 0-2 0,0 0 2 16,0-5 6-16,0 5 6 16,0-11 1-16,0 1-14 15,14-2 5-15,-2-1-4 16,4 6 4-16,0-6 8 16,4 2-13-16,-1 4 0 15,1-6-2 1,-6 1 1-16,3 4-1 15,-4 0 1-15,-1 4 0 16,-4 1-1-16,-5 3 3 16,0-3-2-16,0 3 0 15,0 0-1-15,7-2 1 16,2 2 1-16,4-6-2 16,7-6 0-16,-4 6 0 0,1-1 3 15,-1-3-3 1,0 2 0-16,1-2 3 0,-7 5-3 15,-1 0 7-15,-4 5 4 16,-8 0-2-16,0 0-8 16,0 0 0-16,3 0-1 15,2 0 1-15,9 0 0 16,5 0-1-16,1 0 0 0,2 0 0 16,-7 0 1-16,-2 0-1 15,-2 0 2-15,-5 0-4 16,-6 0 2-16,3 0 0 15,0 0 0-15,3 0 3 16,1 0-3-16,-1 0 0 16,5 0 0-16,-2 0 1 0,4 0-1 15,-1 0 0-15,-2 0 0 16,-1 0 0-16,-3 0 0 16,-1 0 0-16,1 0 0 15,-3 0 0-15,0 0 0 16,4 0 0-16,2 0 2 15,-3 5-2 1,7 0-1-16,1-5 1 16,-5 4 0-16,4 0 1 15,-1-4 0-15,2 5 0 16,-5-5-1-16,-2 2 0 0,-7-2 0 16,3 0 1-16,3 0 0 15,-3 0 1-15,7 3-2 16,-7-3 2-16,0 0-3 0,0 0 1 15,-3 0 0-15,8 0-1 16,-2 0 2-16,7 0-1 16,5 0 1-16,-2 0 4 15,-5 0-5-15,-2 0 0 16,-6 0 0-16,-3 0 0 16,0 0-2-16,0 0 2 0,3 0 0 15,4 0 0-15,2 0 0 16,11 0 1-16,-1 0 2 15,0 0-2-15,-8 0-1 16,-8 0 1-16,0 0 0 16,-3 0 0-16,0 0-1 0,0 0 1 31,3 0 0-31,-3 0-1 16,0 0 1-16,0 0-1 0,0 0 0 15,6-3 0 1,4 1 0-16,-4-1 0 0,5 3 0 15,-5-2 0-15,-3 2 1 16,0-4-1-16,-3 4 0 16,0 0 3-16,0 0-3 0,6 0 0 15,1-4 1-15,2-1-1 16,4 5 0-16,-4-8 0 16,-1 4 0-16,-8 4 0 15,0 0 1-15,0 0-1 16,0 0 0-16,0 0 0 15,0 0 0 1,0 0 0-16,0 0 0 16,0 0 1-16,0 0-2 15,0 0 2-15,0 0-2 16,0 0 1-16,0 0-9 16,0 0-54-16,0 0-87 15,-17 0-221-15</inkml:trace>
        </inkml:traceGroup>
      </inkml:traceGroup>
    </inkml:traceGroup>
    <inkml:traceGroup>
      <inkml:annotationXML>
        <emma:emma xmlns:emma="http://www.w3.org/2003/04/emma" version="1.0">
          <emma:interpretation id="{C0621E45-9BF9-44F4-B340-972017474E38}" emma:medium="tactile" emma:mode="ink">
            <msink:context xmlns:msink="http://schemas.microsoft.com/ink/2010/main" type="paragraph" rotatedBoundingBox="12048,15898 21123,15113 21248,16558 12173,17343" alignmentLevel="3"/>
          </emma:interpretation>
        </emma:emma>
      </inkml:annotationXML>
      <inkml:traceGroup>
        <inkml:annotationXML>
          <emma:emma xmlns:emma="http://www.w3.org/2003/04/emma" version="1.0">
            <emma:interpretation id="{411E9DB6-CE70-4816-88B1-65AF861BBDEC}" emma:medium="tactile" emma:mode="ink">
              <msink:context xmlns:msink="http://schemas.microsoft.com/ink/2010/main" type="line" rotatedBoundingBox="12048,15898 21123,15113 21248,16558 12173,17343"/>
            </emma:interpretation>
          </emma:emma>
        </inkml:annotationXML>
        <inkml:traceGroup>
          <inkml:annotationXML>
            <emma:emma xmlns:emma="http://www.w3.org/2003/04/emma" version="1.0">
              <emma:interpretation id="{32B2483E-8C64-40D8-BE6F-5910485B57B5}" emma:medium="tactile" emma:mode="ink">
                <msink:context xmlns:msink="http://schemas.microsoft.com/ink/2010/main" type="inkWord" rotatedBoundingBox="12083,16294 15726,15979 15774,16533 12130,16848"/>
              </emma:interpretation>
              <emma:one-of disjunction-type="recognition" id="oneOf17">
                <emma:interpretation id="interp85" emma:lang="en-IN" emma:confidence="0">
                  <emma:literal>condition</emma:literal>
                </emma:interpretation>
                <emma:interpretation id="interp86" emma:lang="en-IN" emma:confidence="0">
                  <emma:literal>Condition</emma:literal>
                </emma:interpretation>
                <emma:interpretation id="interp87" emma:lang="en-IN" emma:confidence="0">
                  <emma:literal>conditions</emma:literal>
                </emma:interpretation>
                <emma:interpretation id="interp88" emma:lang="en-IN" emma:confidence="0">
                  <emma:literal>conation</emma:literal>
                </emma:interpretation>
                <emma:interpretation id="interp89" emma:lang="en-IN" emma:confidence="0">
                  <emma:literal>Conation</emma:literal>
                </emma:interpretation>
              </emma:one-of>
            </emma:emma>
          </inkml:annotationXML>
          <inkml:trace contextRef="#ctx0" brushRef="#br0" timeOffset="631324.5531">12005 3714 699 0</inkml:trace>
          <inkml:trace contextRef="#ctx0" brushRef="#br0" timeOffset="631821.2376">12288 3714 440 0,'0'0'63'0,"0"0"-3"16,0 0 27-16,0 0-47 15,0 0-28-15,0 0-12 16,48-46 0-16,-9 42 0 15,0 2-3-15,-8-3 3 0,-4 5 2 16,-2 0-2-16,-2 0-4 16,-1 0 4-16,0 0 3 15,-2 0-3-15,-7 0 0 16,-1 0 0-16,-1 0 0 16,-3 0 8-1,-5 0 10-15,-3 0 9 16,0 0-19-16,5 0-7 15,1 5 2-15,0 18 13 0,4 6 6 16,-4-2-7-16,8 1-15 16,-2 1 2-16,7-15 0 15,6-2-2-15,8-12-21 16,6 0-19-16,-5 0-68 16,-1-26-104-16</inkml:trace>
          <inkml:trace contextRef="#ctx0" brushRef="#br0" timeOffset="631992.4346">12696 3403 690 0,'0'0'9'15,"0"0"17"-15,0 0 5 16,0 0-25-16,0 0-6 16,0 0-5-16,32-42-10 15,-6 42-6-15,-4 11-26 16,-5 10-68-16,-7 5 6 15,-10 0-341-15</inkml:trace>
          <inkml:trace contextRef="#ctx0" brushRef="#br0" timeOffset="632380.3074">13098 3540 479 0,'0'0'193'0,"0"0"-132"16,0 0-5-16,0 0-32 16,0 0-12-16,0 0-12 15,0-15-4-15,0 43 4 16,0-1 1-16,-6 12 3 16,2-8-2-16,4 1-2 15,0 0 3-15,0-18-3 0,0-2 0 16,7-11-21-16,19-1 6 15,2 0 4-15,2-16-8 16,-8-16 10-16,-8-4 9 16,-11 5-1-16,-3-4 1 15,0 10 0-15,0-1 1 16,-11 6 15-16,-11 14 4 0,-7 6-12 16,4 0-5-16,-8 3-3 0,8 23 1 15,6 2-2-15,2 2 0 16,11-1-52-16,6-2-27 31,0-9-87-31,0-8-21 0</inkml:trace>
          <inkml:trace contextRef="#ctx0" brushRef="#br0" timeOffset="628935.3608">10339 3832 402 0,'0'0'39'16,"0"0"-19"-16,0 0 13 15,0 0-11-15,0 0-9 0,0 0 59 16,0 0-48-16,0-28-12 16,0 28-7-16,0-4-4 15,0 4 6-15,0 0-1 16,0 0-5-16,0 0-1 16,0 0 1-1,0 0-1-15,0 0 5 16,0 0 4-16,0 0 6 15,-9 0-8-15,-1 0-2 0,4 0 2 16,-3 0-3-16,-2 0 2 16,-1 0-3-16,-1 0-1 15,-6 0-1-15,-4 7-1 16,-2 10 1-16,-2 2 7 16,-1-2-5-16,2 4 1 15,7-1 3-15,0 6 1 0,5-6 3 16,11 5 1-16,3 0-10 15,0-12 5-15,14 5-3 16,24-3 1-16,19-10-2 16,12-5-3-16,7 0-18 15,7 0-49-15,-5-20-119 16,-7-11 0 0</inkml:trace>
          <inkml:trace contextRef="#ctx0" brushRef="#br0" timeOffset="629458.2712">10690 3766 168 0,'0'0'414'0,"0"0"-346"16,0 0-63-16,0 0 4 15,0 0-8-15,0 0-1 16,-29-20-3-16,16 33 3 0,-2 2 18 16,1 3-12-16,1-3 10 15,4 3 1-15,2 0-10 16,1 6 7-16,6-3-12 15,0-1 1-15,0-1 0 16,0-2-1 0,25-2 3-16,14-15-2 15,3 0-1-15,-1 0-2 16,-5 0-5-16,-11-12-10 0,-8-2 0 16,-17-11 9-16,0-2 3 15,0 1-1-15,-20-5 2 16,-11-1 0-16,-5 9 1 15,4 5 1-15,6 13 4 16,7 0-3-16,7 5-1 16,7 0-5-16,5 10-37 0,0 13-72 15,0 1-28-15</inkml:trace>
          <inkml:trace contextRef="#ctx0" brushRef="#br0" timeOffset="629932.5909">10989 3741 681 0,'0'0'41'16,"0"0"-1"-16,0 0-23 0,0 0-17 15,0 0-2-15,0 0 2 16,0 25 0-16,3 1 3 15,0-6-2-15,3 6 7 16,5 0-6-16,-8 1 1 16,3-2-2-16,-2-2 1 15,-4-11-1-15,0-4-1 16,0-3 0-16,0-5 2 16,0 0-1-16,0 0 9 0,0 0 25 15,3-5 7 1,0-21-36-16,3-6-4 15,5-5-1-15,-3-3-1 16,9 8-1-16,-1-1 1 16,-1 14-2-16,-1 7 1 15,-8 4 1-15,1 8 0 16,-4 0-2-16,-3 0 1 16,6 0-5-16,7 0-3 0,4 20 9 15,5 6-1-15,-2 0 1 16,-3 7-1-16,7 0 1 15,-9 2-1-15,-1-1 0 16,-5-2-26-16,-9-6-34 16,4-1-8-16,-4-4-41 15,0-9-39-15</inkml:trace>
          <inkml:trace contextRef="#ctx0" brushRef="#br0" timeOffset="630820.5528">11449 3548 452 0,'0'0'54'16,"0"0"1"-16,0 0 15 15,0 0 5-15,0 0-54 16,0 0 0 0,25-66-13-16,-11 66-7 15,2-6-1-15,-13 6 1 0,3 0-1 16,-6 0 0-16,0 0 0 16,0 0 0-16,0 0 7 15,0 0-5-15,6 0-2 16,7 24 1-16,10 16 27 15,2 6-4-15,8 5-9 16,-5 2-6-16,2-3-7 16,-8-3-1-16,-5-10-1 15,-2-6 1-15,-5-2-1 0,-4-5 0 16,4-5 0-16,-7-4 0 16,0-10 2-16,-3-1-5 15,0-4 6-15,0 0-3 16,0 0 3-16,0 0-2 15,0 0 0-15,0 0 5 16,0-18-6-16,-13-14-8 16,-6 6-5-16,1-6 0 0,-2 7 2 15,1-1 9 1,3 8 2-16,-7 10-1 0,-7 1-2 16,-1 7 3-16,-5 0 0 15,-3 0 1 1,1 13 4-16,3 15-5 15,13 4 2-15,9-4-2 16,13 5 0-16,0-7 0 16,44 2 0-16,12-7 2 0,8-4-2 15,0-10-2 1,-6-7-20-16,-10 0-48 0,-7-13-82 16,-15-22-78-16</inkml:trace>
          <inkml:trace contextRef="#ctx0" brushRef="#br0" timeOffset="631196.5519">12005 3714 665 0,'-164'-220'23'0,"164"211"-22"15,0 9-1-15,13 0-9 0,10 9-30 16,-4 17-25-16,1 2-15 16,-9 2-31-16</inkml:trace>
          <inkml:trace contextRef="#ctx0" brushRef="#br0" timeOffset="631044.5525">12005 3714 649 0,'0'0'83'0,"0"0"-71"16,0 0-12-16,0 0 3 15,0 0 4-15,0 0 7 16,0 90-7-16,0-65-1 15,0 1 0-15,9-6-2 16,4-2-4-16,4-2-4 0,-5-6-61 16,4-10-105-16,-2 0-212 15</inkml:trace>
          <inkml:trace contextRef="#ctx0" brushRef="#br0" timeOffset="631492.5519">12005 3714 699 0,'231'-189'50'0,"-231"184"10"0,0 5-17 0,0 0-31 0,0 0-12 15,11 8-7-15,-2 24 5 0,4 6 2 16,6 6 0 0,1-1 4-16,-5 0-3 15,4-5 0-15,-5-6-1 16,-1-6-1-16,-4-12 0 16,-3-2-19-16,-2-7-38 15,-4-5 11-15,0 0 21 16,0 0 7-16,0-20-155 15,0-6-20-15</inkml:trace>
          <inkml:trace contextRef="#ctx0" brushRef="#br0" timeOffset="632802.309">13416 3604 658 0,'0'0'78'16,"0"0"-43"0,0 0-13-16,0 0-10 0,0 0-12 0,0 0-1 15,0-3 0-15,4 28 0 16,5 6 2-16,-3-3-2 16,5 1 3-16,-8-9-2 0,-3-6 1 15,0-3-2-15,0-4 2 31,0-7 2-31,0 0 7 16,0-7 7-16,0-18-15 0,0-13 1 16,6-1-3-16,-3-12 2 15,1 11-2-15,2-6 0 16,3 11 0-16,5 9 2 16,2 8 2-16,-4 11 3 15,4 7-3-15,1 0-4 0,-1 0-2 16,3 7-2-16,4 21 4 15,-1 5-1-15,-2 5-1 16,-4 2 0-16,-1-1 1 16,-5-1 1-16,-1-5-33 15,-1-7-80-15,-5-8-151 16</inkml:trace>
        </inkml:traceGroup>
        <inkml:traceGroup>
          <inkml:annotationXML>
            <emma:emma xmlns:emma="http://www.w3.org/2003/04/emma" version="1.0">
              <emma:interpretation id="{45221303-8FC9-4CD7-AFCC-850FB7EE437A}" emma:medium="tactile" emma:mode="ink">
                <msink:context xmlns:msink="http://schemas.microsoft.com/ink/2010/main" type="inkWord" rotatedBoundingBox="16389,15898 18893,15681 18951,16358 16447,16574"/>
              </emma:interpretation>
              <emma:one-of disjunction-type="recognition" id="oneOf18">
                <emma:interpretation id="interp90" emma:lang="en-IN" emma:confidence="0">
                  <emma:literal>satisfies</emma:literal>
                </emma:interpretation>
                <emma:interpretation id="interp91" emma:lang="en-IN" emma:confidence="0">
                  <emma:literal>satisfices</emma:literal>
                </emma:interpretation>
                <emma:interpretation id="interp92" emma:lang="en-IN" emma:confidence="0">
                  <emma:literal>satisfied</emma:literal>
                </emma:interpretation>
                <emma:interpretation id="interp93" emma:lang="en-IN" emma:confidence="0">
                  <emma:literal>satisfice</emma:literal>
                </emma:interpretation>
                <emma:interpretation id="interp94" emma:lang="en-IN" emma:confidence="0">
                  <emma:literal>satisfier</emma:literal>
                </emma:interpretation>
              </emma:one-of>
            </emma:emma>
          </inkml:annotationXML>
          <inkml:trace contextRef="#ctx0" brushRef="#br0" timeOffset="635190.513">15477 3284 650 0,'0'0'90'0,"0"0"-85"16,0 0-5-16,0 0-6 16,0 0-34-16,0 0-10 15,3 0 5-15,0 25-43 16,-3 1 25-16,0-4-139 0</inkml:trace>
          <inkml:trace contextRef="#ctx0" brushRef="#br0" timeOffset="635710.0694">15866 3497 437 0,'0'0'37'16,"0"0"3"-16,0 0-18 15,0 0 15-15,0 0 8 16,0 0 1-16,-28-21-11 16,12 21-1-16,2-6-2 15,2 6 0-15,2 0 0 0,-7 0-19 16,3 0-13-16,-6 0 4 15,-2 12-2-15,-2 6 5 16,9-1-7-16,5 1 2 16,10-7 0-16,0 3 0 15,0-5 0-15,0 0 0 16,25-3 5-16,11 1-2 16,6-7-4-16,-7 0-2 0,-6 7-1 15,-10-7 2-15,-12 0-3 16,-4 0-8-16,-3 6-5 15,0 9-1-15,-3-4 13 16,-23 9 4-16,-3-2-3 16,-4-4 3-1,-1 0 0-15,4 4 0 16,2-12 1-16,6-5-1 16,8-1-12-16,11 0-36 0,3-7 8 15,0-32-109-15</inkml:trace>
          <inkml:trace contextRef="#ctx0" brushRef="#br0" timeOffset="635838.067">15866 3497 693 0</inkml:trace>
          <inkml:trace contextRef="#ctx0" brushRef="#br0" timeOffset="636150.0651">15866 3497 693 0,'184'17'71'0,"-184"-17"-55"0,0 0-16 0,0 0-2 0,0 11 0 16,0 10 2-16,0 2 0 16,0 6-1-16,0-1 1 15,-11 3 1-15,5 2-1 16,1-9 0-16,2-10-1 0,3-8-5 16,0-6-5-16,0 0 11 15,0-18 4-15,0-16-3 16,8-11 0-16,3-6-1 15,-11-7 1 1,0-1-1-16,0-4 2 16,-8 4 0-16,-11 3 1 15,-6 11 0-15,5 6 1 16,8 7 5-16,5 6 4 0,7 4 6 16,0 4 1-16,0 10-13 15,13 4-7-15,13 4-4 16,-1 0-4-16,2 0-25 15,1 12 6-15,-2 13-16 16,-10 8-25-16,-7 1-55 16,-9 7 8-16</inkml:trace>
          <inkml:trace contextRef="#ctx0" brushRef="#br0" timeOffset="633718.4432">14587 3528 449 0,'0'0'54'0,"0"0"4"15,0 0 6-15,0 0-45 16,0 0 4-16,0 0 10 16,25-69 7-16,-25 66-13 15,0-2 8-15,0 5 3 16,0 0-22-16,0 0-13 16,0 0-3-16,-6 0-2 15,-19 0 1-15,-8 18 1 16,5 3 0-16,-2 6 10 0,7-4-10 15,4-3-1-15,10-6 1 16,9-4 1-16,0-3 1 16,0 0 2-1,14-4 3-15,11 2-4 0,6-2-1 16,2 0-2-16,6 4-1 16,-8-7 0-16,-1 5-4 15,-8 1 2-15,-10 1 1 16,-4 6 1-16,-8 5-15 15,0 2 6-15,-14 6 8 16,-17 0 2 0,-8-7 0-16,-7-6 1 0,4-8-1 15,8-2 0-15,1-3 7 16,8 0-7-16,5-6 0 16,4-17-51-16,16-12-30 15,0 1-76-15,7-11-267 16</inkml:trace>
          <inkml:trace contextRef="#ctx0" brushRef="#br0" timeOffset="634646.6524">14970 3525 340 0,'0'0'118'16,"0"0"-51"-1,0 0-25-15,0 0 23 0,0 0-30 16,0 0 20 0,0 0-51-16,-19-112 14 0,8 109-7 15,2 3-11-15,-13 0 1 16,-11 0 0-16,-3 14 19 16,2 13-1-16,4 4-1 15,11 1-11-15,4-3-3 16,7 2-1-16,8-1-2 0,0-2-1 15,0-3 2 1,0-7 0-16,23-8 0 0,7-5 1 16,4-5-2-16,-1 0-1 15,0 0 0-15,-11-5-2 16,-3-16 2-16,-4-6-3 16,-1-1-1-16,-5-1 4 15,-5-3 0-15,-1 6-1 16,-3 6 1-16,0 8 2 15,0 7 17-15,0 5 4 16,0 0-8-16,0 0-15 16,0 0-8-16,0 0-1 15,0 15 7-15,0 10 1 16,6 10 1-16,0-4 0 16,7 2 2-16,4 0-1 15,-5-8-1-15,7-14-1 16,-5-1-6-16,8-10 6 0,0 0 1 15,4-13 0-15,3-15-7 16,-3-8-1-16,-4-4-3 16,1-6 4-16,-4-12 3 15,-6 0 0-15,-1-9 4 16,-4 11 0-16,-5 1 0 16,-3 9 0-16,0 13 13 15,0 7 7-15,0 8 0 0,0 11 15 16,0 7-15-16,0 0-20 15,0 0-7-15,0 25-2 16,0 16 7-16,0 10 1 16,0 5 1-1,0 2 0-15,0 1 3 0,0 0-3 16,0 1 0-16,0-5 0 16,0-5 0-16,0-5 0 15,0-12 3-15,0-7-3 0,0-19-7 16,6-7-24-16,4 0-8 15,-1 0 2-15,-3-16-53 16,2-16-62 0,-8 1-8-16</inkml:trace>
          <inkml:trace contextRef="#ctx0" brushRef="#br0" timeOffset="635014.6523">15124 3514 470 0,'0'0'49'0,"0"0"38"16,0 0-14-16,0 0-10 15,0 0-48-15,0 0-8 16,-33-58-7-16,66 58 0 16,2 0-1-16,7 0 1 15,-3 0-1-15,0 0 0 16,-2 0-6-16,-1 0-3 16,-3 0 0-16,-8 0 2 0,-12 0 7 15,-10 0 1-15,0 0 2 16,-3 0 1-16,0 0 4 15,0 0 9-15,0 0 3 16,0 0-6-16,0 0-4 16,0 6-9-16,0 17 0 15,0 6 12-15,0 0-1 16,0 2-2-16,0 1-7 16,0-1-1-16,0 2 0 0,0-7-1 15,0-6 3 1,0-2-3-16,0-12-9 15,0-6-46-15,6 0-4 16,8 0-38-16,-2-19-110 16</inkml:trace>
          <inkml:trace contextRef="#ctx0" brushRef="#br0" timeOffset="636526.0675">15875 3469 499 0,'0'0'59'0,"0"0"-49"16,0 0-8-16,0 0 3 15,0 0 1-15,0 0 0 0,172 7-12 16,-141-7 6-16,2 0-4 16,-11-6-21-1,-2-2-25-15,-4 2 30 16,-4 1 4-16,-4-1 16 15,-5 2 25-15,-3 4 16 16,3 0-7-16,-3 0-4 16,0 0-3-16,3 0 7 15,3 0-10-15,1 0-19 0,2 4-1 16,-3 13 3-16,1 6-1 16,-4 6 0-16,-3 3 7 15,0 2-4-15,0 5 2 16,0-8-9-16,0-11 4 15,0-5-6-15,3-10-1 16,3-5-47-16,11 0-52 16,-1-33-177-16</inkml:trace>
          <inkml:trace contextRef="#ctx0" brushRef="#br0" timeOffset="636678.2005">16303 3162 470 0,'0'0'178'0,"0"0"-129"15,0 0-20-15,0 0-29 16,0 0-7-16,0 0 4 16,0 20 1-16,3 5-23 15,5-1-63-15,-2 1-43 16,-6-10-283-16</inkml:trace>
          <inkml:trace contextRef="#ctx0" brushRef="#br0" timeOffset="637378.1791">16480 3413 644 0,'0'0'33'16,"0"0"-21"-16,0 0-12 16,0 0 0-16,0 0 7 15,0 0 1-15,34 0-4 16,-26 0 6-16,-2 0 4 15,7-10-14-15,-1 5-2 16,5-7-6-16,-1 1-20 0,-3 3-4 16,-7-7-3-16,-6 3 25 15,0 7 10-15,0-8 6 16,0 11 15-16,-16-1-5 16,-6 3 17-16,-1 0 5 15,-2 0-13-15,-5 18-2 16,5-1-7-1,2 6-3-15,1 8-5 16,8 4-5-16,6 6-2 0,5-9 0 16,3-3 0-16,0-6 2 15,11-5 1-15,25-4-3 16,12-14-1-16,7 0-18 16,6 0-26-16,-10-27 2 15,-2-1 31-15,-17-8-17 0,-7-2 23 16,-9-7-4-16,-5 6 9 0,-11-3 0 15,0 14 1-15,0 2 14 16,0 8 8-16,0 13 36 16,0 2-16-16,-3 3-20 31,-11 0-18-31,-2 0-5 16,0 3 0-16,4 15 1 0,4 7 0 15,2 1 3-15,3-4 0 16,3 7-1-16,0 4-1 15,0-11 1-15,0 6-2 16,9-10 0-16,11-3 1 16,9 0 5-16,0-4-4 0,4-4-3 15,-11-2-2-15,-6-2 1 16,-4 0 1-16,-4-1 0 16,-8-2-1-16,0 6-6 15,0 6-9-15,-39 0 11 16,-36 8 3-16,-28 1-37 15,-31-10-74-15,-18-4-139 0</inkml:trace>
        </inkml:traceGroup>
        <inkml:traceGroup>
          <inkml:annotationXML>
            <emma:emma xmlns:emma="http://www.w3.org/2003/04/emma" version="1.0">
              <emma:interpretation id="{51D80EBB-E368-4DD5-B88B-2327CEEE5FE9}" emma:medium="tactile" emma:mode="ink">
                <msink:context xmlns:msink="http://schemas.microsoft.com/ink/2010/main" type="inkWord" rotatedBoundingBox="19735,15233 21123,15113 21248,16558 19860,16678"/>
              </emma:interpretation>
              <emma:one-of disjunction-type="recognition" id="oneOf19">
                <emma:interpretation id="interp95" emma:lang="en-IN" emma:confidence="0">
                  <emma:literal>in)</emma:literal>
                </emma:interpretation>
                <emma:interpretation id="interp96" emma:lang="en-IN" emma:confidence="0">
                  <emma:literal>i</emma:literal>
                </emma:interpretation>
                <emma:interpretation id="interp97" emma:lang="en-IN" emma:confidence="0">
                  <emma:literal>"g</emma:literal>
                </emma:interpretation>
                <emma:interpretation id="interp98" emma:lang="en-IN" emma:confidence="0">
                  <emma:literal>i)</emma:literal>
                </emma:interpretation>
                <emma:interpretation id="interp99" emma:lang="en-IN" emma:confidence="0">
                  <emma:literal>Kg</emma:literal>
                </emma:interpretation>
              </emma:one-of>
            </emma:emma>
          </inkml:annotationXML>
          <inkml:trace contextRef="#ctx0" brushRef="#br0" timeOffset="-145767.4156">19028 2947 353 0,'0'0'18'0,"0"0"-18"0,0 0-29 16,0 0-14-16,0 0 4 15,0 0 36-15,-39 0 3 0,39 0 1 16,0 0 3 0,0 3 11-16,0-3 21 0,0 0 10 15,0 0-16-15,0 0-9 16,0 0-3-16,0 0 4 16,0 0-2-16,0 0-1 15,0 0 6 1,0 0 33-16,0 0-21 15,0 0 18-15,6 0-39 16,-3 0 21-16,0-3 11 16,1 3-21-16,2-4-16 15,3 1-10-15,2 1-1 16,-2-3 0-16,-2 1 4 16,-4 0-4-16,-3 4 3 0,0 0 26 15,0 0-7-15,0 0-11 16,0 0-11-16,0 0-1 0,0 0-2 15,0 0-4 1,0 13 5-16,0 7 2 0,0-3 0 16,-7 1 2-16,1 0-2 15,3-2 0-15,3 1 1 0,0-2 0 16,0-2-1 0,0-6 2-16,0-1 0 0,0-1 0 15,0-1-2-15,0-4 0 16,0 0 0-16,0 0-1 15,0 0-3-15,0 0-5 16,0 0-26 0,0 0-24-16,3-9-60 15,0-3-88-15</inkml:trace>
          <inkml:trace contextRef="#ctx0" brushRef="#br0" timeOffset="-145766.4156">19050 3383 415 0,'0'0'84'15,"0"0"-45"-15,0 0 23 0,0 0-32 16,0 0 2-16,0 0-17 16,0-50-2-16,0 45 13 0,0 3-5 15,0 2 3-15,0 0-7 16,0 0 0-1,0 0-3-15,0 0 3 0,0 0-4 32,0 0-5-32,0 0-1 0,0 0-6 15,0 0-1-15,0 0-2 16,0 0-3-16,0 20 2 16,0 3 1-16,0 3 2 15,0-6 0-15,0 0 0 16,0 1 0-16,0-7 0 15,0 0 1-15,0 1-1 0,0-3 0 16,0-4 0-16,0-2 0 16,0-6 0-16,0 5 0 15,0-5-1-15,0 4-9 16,3-4-34-16,11 0-27 16,-2 0-112-16</inkml:trace>
          <inkml:trace contextRef="#ctx0" brushRef="#br0" timeOffset="-145765.4156">19120 3686 452 0,'0'0'42'0,"0"0"-2"15,0 0 15-15,0 0-5 16,0 0-16-16,0 0-17 0,-6-7-7 16,6 7-3-16,0 0-5 15,0 0-1 1,0 0-1-16,-3 7 0 0,0 11 0 15,-4-3-1-15,1 1 1 16,0 2 1-16,-1-1 0 16,4-2 0-16,3-2 3 15,-3-3-4-15,3 0 1 16,0-2 3-16,0 2-4 16,0-3 0-16,0 2 1 0,0-4 0 15,0 2 1-15,3-6 0 16,3-1 2-16,4 0-4 0,-4 0-10 15,4 0-67-15,-1 0-112 16</inkml:trace>
          <inkml:trace contextRef="#ctx0" brushRef="#br2" timeOffset="-145757.4156">17778 3635 293 0,'0'0'111'0,"0"0"-80"16,0 0-23-16,0 0 4 15,0 0-5-15,0 0-4 0,0 0 15 16,0-11 5 0,0 11 6-16,0 0 28 0,0 0-18 15,0 0-15-15,0 0-15 16,0 0-1-16,0 0 4 0,0 0-2 15,0 0 2 1,0 0 3-16,0 0 3 0,0 0-7 16,0 0 2-16,0 0-5 15,0 0 4-15,0 0-6 16,0 0-1-16,0 0-4 16,0 0-1-1,2 0 1-15,-2 0 3 16,3 0-4-16,2 0 3 15,-2 0 8-15,3 0 1 16,0 0-4-16,1 0-3 16,-1 0 1-16,3 0-1 15,2 2-4-15,2 2 0 16,-1-3 4-16,1-1-5 0,-1 0 6 16,5 0-5-16,-7 0 4 15,2 0-2-15,2-1 6 0,-5 1 6 16,1-4 2-1,-1 4-9-15,4 0-7 0,4-6 1 16,-2-1-1-16,9 2-1 31,-2-3 1-31,0 0 0 0,4-2 0 16,-4 3 0-16,-3-1 2 16,-5 3 4-16,-5 3-3 15,4-1 2-15,-4 0-3 16,2-4-1-16,1 2 0 15,1-1-1-15,6-1-1 16,1-3 0-16,2 5 0 0,-3-5 3 16,-2 5-3-16,1 2 2 15,-5-2-2-15,-2 5 0 16,1-3 1-16,1-7 0 16,-4 8 2-16,4-8-2 15,-4 7 4-15,2-10 4 16,5-2-1-16,-1-3-2 0,4 1-6 15,4-4 2-15,-4-4-2 16,4-1 0-16,-4 0 0 0,-3 2 0 16,-2 3 3-16,-2 0-3 15,1-3 0-15,-2 6 1 16,-5 2-1-16,0 1 1 31,-3 1 0-31,0 0 8 0,1-1-6 16,2 5-2-16,3-3 1 15,1-1-1-15,-4 3 0 16,5-4-1-16,-5 2 1 16,-3 2-1-16,3-1 0 15,-6 4 5-15,4 1-5 16,-4-4 1-16,0 4 0 0,3-3 0 16,3 2 2-16,-3-4-2 15,3-3 0-15,1 5-1 16,-4 0 2-16,-3 2-1 15,3 2-1-15,-3 1 3 16,3-5 1-16,5-1-2 16,-5-3-1-1,3 1-1-15,4 2 0 16,-1-3 0-16,5-1 0 16,-2 2 0-16,-2-2 2 0,-4 6-2 15,0 0 0-15,-3 1 1 16,4 1-1-16,-4-1 0 15,3-2 0-15,5-1 3 16,-2 1-3-16,4-2-1 16,-1 0 0-16,-1 1 2 0,-3 1-1 15,-3 5 1-15,-2-1 0 16,-3-1-1-16,3 7 1 16,0-11 0-16,0 4-1 15,3-3 0-15,1 1 0 16,-1 1 0-16,0 0 0 0,2-1-1 15,-5 0 1-15,-3 3 0 16,3-1 1-16,0 0 0 16,-3 1-1-16,6 1 0 15,-2 3 0-15,-1-8-1 16,6 2 1-16,1-2 0 16,-4 2 0-1,5-4 0-15,-8 3 0 16,0 3 0-16,-3 1 1 15,3 2-1-15,3-3 0 0,-6 0 0 16,7 5 0-16,-1-3 0 16,-3 1-1-16,0 3 0 15,-3 0 1-15,0 0 0 16,0 0 0-16,0 0 0 0,0 0 0 16,0-3 0-16,0 0 0 15,3-2 1-15,-3-5-1 16,5-1 0-16,-5 4 0 15,3 5-3-15,-3-1-4 16,0 3-11-16,0 0-28 16,-8 0-73-1,-34 5-44-15,-14 11-328 16</inkml:trace>
        </inkml:traceGroup>
      </inkml:traceGroup>
    </inkml:traceGroup>
    <inkml:traceGroup>
      <inkml:annotationXML>
        <emma:emma xmlns:emma="http://www.w3.org/2003/04/emma" version="1.0">
          <emma:interpretation id="{707E1C72-A33C-41D1-8EEC-A77960A33995}" emma:medium="tactile" emma:mode="ink">
            <msink:context xmlns:msink="http://schemas.microsoft.com/ink/2010/main" type="paragraph" rotatedBoundingBox="13154,16564 26203,16281 26232,17624 13183,17908" alignmentLevel="4"/>
          </emma:interpretation>
        </emma:emma>
      </inkml:annotationXML>
      <inkml:traceGroup>
        <inkml:annotationXML>
          <emma:emma xmlns:emma="http://www.w3.org/2003/04/emma" version="1.0">
            <emma:interpretation id="{218DEF7F-E310-48E6-8B76-F60F52E103CC}" emma:medium="tactile" emma:mode="ink">
              <msink:context xmlns:msink="http://schemas.microsoft.com/ink/2010/main" type="line" rotatedBoundingBox="13154,16564 26203,16281 26232,17624 13183,17908"/>
            </emma:interpretation>
          </emma:emma>
        </inkml:annotationXML>
        <inkml:traceGroup>
          <inkml:annotationXML>
            <emma:emma xmlns:emma="http://www.w3.org/2003/04/emma" version="1.0">
              <emma:interpretation id="{1795228E-B44E-4010-94A9-BA82B8E403D9}" emma:medium="tactile" emma:mode="ink">
                <msink:context xmlns:msink="http://schemas.microsoft.com/ink/2010/main" type="inkWord" rotatedBoundingBox="13165,17092 14498,17063 14508,17539 13176,17568">
                  <msink:destinationLink direction="with" ref="{021D6C84-971C-4C4B-B15F-3E13EC3D8F9E}"/>
                </msink:context>
              </emma:interpretation>
              <emma:one-of disjunction-type="recognition" id="oneOf20">
                <emma:interpretation id="interp100" emma:lang="en-IN" emma:confidence="0">
                  <emma:literal>net</emma:literal>
                </emma:interpretation>
                <emma:interpretation id="interp101" emma:lang="en-IN" emma:confidence="0">
                  <emma:literal>n'</emma:literal>
                </emma:interpretation>
                <emma:interpretation id="interp102" emma:lang="en-IN" emma:confidence="0">
                  <emma:literal>n''</emma:literal>
                </emma:interpretation>
                <emma:interpretation id="interp103" emma:lang="en-IN" emma:confidence="0">
                  <emma:literal>net'</emma:literal>
                </emma:interpretation>
                <emma:interpretation id="interp104" emma:lang="en-IN" emma:confidence="0">
                  <emma:literal>ne'</emma:literal>
                </emma:interpretation>
              </emma:one-of>
            </emma:emma>
          </inkml:annotationXML>
          <inkml:trace contextRef="#ctx0" brushRef="#br0" timeOffset="645912.0082">11712 4856 421 0,'0'0'72'15,"0"0"-27"-15,0 0-14 16,0 0-21-16,0 0-7 16,0 0 8-16,16-20 10 15,-7 14 13-15,8 3-16 16,-1-4-7-16,10 7 1 0,5-10-9 15,11 2-1-15,7-5-2 16,5-4 0-16,4 2-12 16,0 1-60-1,-10 3-77-15</inkml:trace>
          <inkml:trace contextRef="#ctx0" brushRef="#br0" timeOffset="645098.1527">11117 4500 563 0,'0'0'52'0,"0"0"-8"15,0 0-10-15,0 0-3 16,0 0-16-16,0 0-10 15,0 0 11-15,0-58 11 16,0 52-20-16,0 6 13 0,0 0 20 16,0 0-16-16,0 0-14 15,0 0-10-15,0 0-2 16,0 0-7-16,0 13 7 16,0 5 2-16,0 10 0 15,0-3 2-15,0 13-2 16,0-7 0-16,3 2 0 15,0-5 3-15,0-5-3 0,1-13 0 16,-4-5 0-16,0-5 1 16,3 0-1-16,-3 0 9 15,0 0-3-15,0 0 10 16,0 0 18-16,0 0 2 16,0-20-16-1,6-6-19-15,0-6 2 16,5 6-3-16,-2 6 1 15,1 0-1-15,-1 9 0 0,-1-4 0 16,-2 10 0-16,0 1-1 16,-3 4 1-16,7 0-1 15,2 0-3-15,4 0 0 16,7 0 1-16,-1 6 1 16,2 17-1-16,-2 3 1 15,-7-1 2-15,-1 3 0 16,-5-10-1-16,-2 6-1 15,-7-3 1-15,0-7-1 0,0-2 2 16,0 1 0-16,0-6-2 16,0-1 2-16,0-6-1 15,0 5 1-15,0-5-1 16,6 0-22-16,10 0 2 16,10 0-21-16,10-5-61 15,2-21-13-15,-3-7-132 16</inkml:trace>
          <inkml:trace contextRef="#ctx0" brushRef="#br0" timeOffset="645623.8672">11638 4436 481 0,'0'0'63'0,"0"0"7"16,0 0-49-16,0 0-12 15,0 0-2-15,0 0-3 16,-3 6-4-16,3 2 0 15,19 9 5-15,14-4 30 16,4 2-6-16,5-5-23 0,4-2 3 16,-1-3-2-16,-6-3-5 15,-5-2-2-15,-4 0 0 16,-8 0 0-16,-13 0 1 16,-2 0-1-16,-7 0 0 15,0 6 0-15,0-6 0 16,0 0-1-16,0 0 1 15,0 7-1-15,-10 6 1 0,-15 5 8 16,-8 2 1-16,-1 6-1 16,-5-1-3-16,3-1-4 15,5-3-1-15,4 0 1 16,15-14-1-16,12 4-1 16,0-4-24-16,0-7-42 15,15 0-68 1,18 0-130-16</inkml:trace>
          <inkml:trace contextRef="#ctx0" brushRef="#br0" timeOffset="646207.8575">12333 4379 625 0,'0'0'23'15,"0"0"32"-15,0 0 11 16,0 0-54-16,0 0-12 0,0 0-3 15,0-13 0-15,0 43 3 16,0 10 0-16,2 4 0 16,9 2 0-16,1 12 0 15,-2 0 0-15,-1-6 1 16,5-3-1-16,5-8-34 16,3-15-105-16,1-16-165 15</inkml:trace>
        </inkml:traceGroup>
        <inkml:traceGroup>
          <inkml:annotationXML>
            <emma:emma xmlns:emma="http://www.w3.org/2003/04/emma" version="1.0">
              <emma:interpretation id="{FBCA1102-FF3D-4A80-9A5B-8807930FFB73}" emma:medium="tactile" emma:mode="ink">
                <msink:context xmlns:msink="http://schemas.microsoft.com/ink/2010/main" type="inkWord" rotatedBoundingBox="15425,17063 19384,16977 19398,17591 15439,17677"/>
              </emma:interpretation>
              <emma:one-of disjunction-type="recognition" id="oneOf21">
                <emma:interpretation id="interp105" emma:lang="en-IN" emma:confidence="0">
                  <emma:literal>:d-nations</emma:literal>
                </emma:interpretation>
                <emma:interpretation id="interp106" emma:lang="en-IN" emma:confidence="0">
                  <emma:literal>:d-nation)</emma:literal>
                </emma:interpretation>
                <emma:interpretation id="interp107" emma:lang="en-IN" emma:confidence="0">
                  <emma:literal>:d-nation,</emma:literal>
                </emma:interpretation>
                <emma:interpretation id="interp108" emma:lang="en-IN" emma:confidence="0">
                  <emma:literal>:d-nation'</emma:literal>
                </emma:interpretation>
                <emma:interpretation id="interp109" emma:lang="en-IN" emma:confidence="0">
                  <emma:literal>:d-nation</emma:literal>
                </emma:interpretation>
              </emma:one-of>
            </emma:emma>
          </inkml:annotationXML>
          <inkml:trace contextRef="#ctx0" brushRef="#br0" timeOffset="671409.9575">14149 4436 468 0,'0'0'47'0,"0"0"41"16,0 0-24-16,0 0-21 15,0 0-17-15,0 0-8 16,-3-31-5-16,3 31-5 15,0 0-5-15,0 0 7 0,0 0-5 16,0 0-3-16,28 0-2 16,8 0 2-16,3 0-2 15,0 6 0-15,-11-1-2 16,-6 8 1-16,-8 0 0 16,-14-1-1-16,0 8-1 15,0 1 1-15,-23-3 2 16,-12 2-1-16,-4-2 1 15,-3 0 0-15,3-3 2 0,11-10-1 16,9-5-1-16,8 3 1 16,8-3 4-16,3 0 6 15,0 0-4 1,0 5 1-16,0-5 0 16,0 0-6-16,23 0 2 15,9 2-1-15,4 1-2 16,-4 5-1-16,-10-1 0 15,-6-2 0-15,-2 1-4 0,-8 8 4 16,-3-3 0-16,-3 9-1 16,0 1 1-16,0-1-2 15,0 3 2-15,0-3-1 16,0 1 1-16,-6-10 0 16,-2-2-1-16,-7-4 1 15,-4 2 0-15,-8-2 0 16,-4-5 1-16,-5 0 0 0,-6 0-1 15,11 0-2-15,1 0-7 16,11-20-33-16,19-3-13 16,0 3-94-16,19-13-162 15</inkml:trace>
          <inkml:trace contextRef="#ctx0" brushRef="#br0" timeOffset="672032.0882">14483 4500 525 0,'0'0'20'0,"0"0"71"16,0 0-13-16,0 0-47 15,0 0-12-15,0 0-19 16,0-33 0-16,0 33-4 0,0 16 4 15,0 6 2-15,3-7 0 16,-3 5 9-16,0 4-9 16,0-4-1-16,0 0-1 15,0 0 1-15,0 4 5 16,0-9-4-16,0 5 4 16,0-2 2-16,0-8-8 15,0-2 4-15,0-1-1 16,0-7-2-16,0 0 1 15,0 0 5-15,0 0 5 16,0 0 10-16,0 0 14 16,0 0-6-16,0-12-19 0,0-1-3 15,0-8-8-15,3-4 0 16,5 12 2-16,3-7-2 16,6 0 0-16,2-3 0 15,4 2 0-15,2 3 0 16,-6 4-2-16,-2 8 2 15,-11 4-1-15,-2 2-2 16,-1 0-1-16,0 0-12 16,3 26 14-16,-3 9 2 0,-3-4-2 15,0-6 1-15,0 3 2 16,0-3-3-16,0-5 2 16,0-2 0-16,0-7 2 0,0-1-2 15,0 0-1-15,0 0-1 16,0 1-4-16,0 0-10 15,3-5-2-15,5 1-15 16,0-6-25-16,12-1-11 16,5 0-31-16,8-1-76 15</inkml:trace>
          <inkml:trace contextRef="#ctx0" brushRef="#br0" timeOffset="672301.6456">14837 4630 549 0,'0'0'101'0,"0"0"-36"15,0 0-36-15,0 0-6 0,0 0-22 16,0 0 3-16,-9-6 5 16,12 6 3-16,22-2 14 0,14-3-16 15,5-2-10-15,-2 7 5 16,-6 0-5-16,-14 0 0 15,-8 0-7-15,-8 0-12 16,-6 0-5-16,0 0-18 16,0 0-43-16,0 0-19 15,-23 0 49-15,4 0-53 0</inkml:trace>
          <inkml:trace contextRef="#ctx0" brushRef="#br0" timeOffset="672564.619">14837 4630 532 0,'155'-201'85'15,"-155"197"9"-15,0 4-74 16,0 0-14-16,-3 6-6 0,-8 20 17 16,5 2-7-16,-1 5 14 15,4-5-17-15,3 5 11 16,0-2-7-16,0-6-8 15,0 3-1-15,0-6 0 0,0 1-2 16,3-5 0-16,4-7 3 16,2-9-3-16,2 2-24 15,1-4-15-15,4 0 2 16,6 0-51-16,4 0-86 16</inkml:trace>
          <inkml:trace contextRef="#ctx0" brushRef="#br0" timeOffset="673015.5544">15159 4592 503 0,'0'0'98'0,"0"0"-12"15,0 0-13-15,0 0-61 16,0 0-4-16,0 0-8 0,6-59 0 15,13 52 0-15,3-1-1 16,4-1 6-16,1 5-3 16,-2-1 10-16,0 5-6 15,-2 0 0 1,-10 0-6-16,-7 0 0 16,-6 0-8-16,0 5 8 15,0 16 4-15,-6 4 7 16,-16 3 3-16,2-3-3 15,-2 1-10-15,3-3-1 16,2-3 0-16,1 1 3 16,4-4-2-16,1-2-1 0,5-9 0 15,3-1 0-15,3-5 1 16,0 0 2 0,0 0-6-16,0 0 6 0,0 0-2 15,0 6-1-15,15 3 0 16,18-4 2-16,6 5-2 15,9 1-7-15,4-5-60 16,-4-6-27-16,-1 0-126 16</inkml:trace>
          <inkml:trace contextRef="#ctx0" brushRef="#br0" timeOffset="673758.4282">15654 4584 408 0,'-30'127'79'16,"30"-127"17"-16,0 0-14 16,10 0-55-16,22 0-25 15,10 0-2 1,4 0 6-16,-2 0-14 16,-5-3-3-16,-10 1 10 15,-10 2-44-15,-6 0-29 16,-7 0-34-16,-3 0-214 15</inkml:trace>
          <inkml:trace contextRef="#ctx0" brushRef="#br0" timeOffset="673542.6338">15654 4584 495 0,'0'0'61'0,"0"0"32"0,0 0-36 15,0 0-29-15,0 0 11 16,0 0 7-16,12-18-6 16,4 10-26-16,10 1-12 15,6 2 1-15,4-1-3 16,-2 6-31-16,-1 0-54 15,-10 0-97 1,-14-2-134-16</inkml:trace>
          <inkml:trace contextRef="#ctx0" brushRef="#br0" timeOffset="676088.202">16088 4919 22 0,'0'0'395'15,"0"0"-333"-15,0 0-16 16,0 0 23-16,0 0-29 16,0 0-5-16,0-13-19 0,0 13-4 15,0 0 0-15,0 0-6 16,6 0-2-16,16-7-4 15,4 1 0-15,-3 0 3 0,0 5-6 16,-8-3 8 0,-5 1-5-16,-4 3 1 0,0 0 0 31,-2-6 3-31,-1 1-2 16,3 5 3-16,-3-6-2 0,0 6 1 15,-3-6 4-15,0 1 4 16,0 5 9-16,0 0-6 15,-19 0-15-15,-12 0 1 16,-2 0-2-16,2 0-2 16,5 0 3-16,7 11-3 15,8-5-19-15,11-1-3 16,0-5-28-16,17 0-9 0,31 0 25 16,16 0-80-16,4 0-258 15</inkml:trace>
          <inkml:trace contextRef="#ctx0" brushRef="#br0" timeOffset="674784.6326">16188 4893 319 0,'0'0'183'0,"0"0"-93"16,0 0-20-16,0 0-26 16,0 0-21-16,0 0-7 15,0 0 12-15,0-6-5 16,0 5 11-16,0-6-27 15,0-4-1-15,0 5 2 0,12-9-8 16,1 9 0-16,3-12 1 16,-4 5-1-16,-1-8 0 15,-2 1 0-15,1 3 1 16,-1-9-1-16,2-6 1 16,-2 6-1-16,-3-12 0 15,-2 5 0-15,-1 0 0 0,-3 2 1 16,0-2 0-16,0 13 2 15,0-3 1-15,-10 8 4 16,-7 4-5-16,2 2-2 16,2 3 1-16,4 1-2 15,1 5 0-15,5-6 3 16,3 0-2 0,0 3 1-16,0-3 3 15,0 0-2-15,0 6-3 16,0-8 1-16,0 2 0 15,0 1-1-15,3 5 1 16,11-7-1-16,2 2 0 0,4-7-2 16,-1 9 2-16,-4-3 0 15,1 6 0-15,1 0 0 0,2 0-4 16,1 0-1-16,-6 21 4 16,3-1 1-16,-7 3 0 15,2-3 0-15,-1 0 0 16,-2-2 1-16,-2 2 0 15,5-6-1-15,-5 3 2 16,5-4-2 0,-6 2 0-16,2-2 2 15,-5 5-2-15,-3 2 0 16,0 0 1-16,0 4 1 16,0 1-2-16,-3 2 0 15,-8-1 1-15,8-6 0 16,3-14 0-16,0 1-1 15,0 1 0-15,0-3 0 0,0 6 0 16,0 4 0-16,0-4 0 16,0-2 2-16,0 3-2 0,0-12 0 15,0 5 1-15,0-5 0 16,0 0 2 0,17 0-2-16,-4 0 0 0,-4 0 6 15,-3 0-7-15,-1 0 0 0,-5 0 0 16,6 0-2-16,0 0-13 15,4 0-5-15,9 0-13 16,7 0-19-16,8 0-2 16,9-13-77-16,2 0-98 15</inkml:trace>
          <inkml:trace contextRef="#ctx0" brushRef="#br0" timeOffset="677294.6216">17004 4379 300 0,'0'0'50'0,"0"0"8"16,0 0-25-16,0 0-15 15,0 0-8 1,0 0 22-16,0-38 14 0,0 35 20 16,0-3-14-16,0 6-8 15,0 0-8-15,0-5-1 16,0 5-9-16,0 0-21 15,0 0-5-15,-3 0-2 16,-6 0-4-16,-5 19 6 16,-2 11 1-16,-4 5 11 15,-2 3-4-15,-3 8-3 16,-1-3 1-16,4 3 1 16,11-6-6-16,6-1 2 0,5-8-1 15,0 1 0-15,0-6-2 16,22 0 5-16,-3-6-3 15,10-3-2-15,0-12-3 16,0-5-22-16,-1 0-4 0,-6 0-13 16,2-18-6-16,-12-6-53 15,-6 3-33-15,2-4-199 16</inkml:trace>
          <inkml:trace contextRef="#ctx0" brushRef="#br0" timeOffset="677848.8727">17117 4500 501 0,'0'0'116'16,"0"0"-31"-16,0 0-48 16,0 0-8-16,0 0-20 15,0 0-9-15,0-20-1 16,0 25 0-16,0 15 1 15,0 8 4-15,0-10 4 0,0 10-2 16,-5-8-4-16,2 3 4 16,0-3-3-16,-3-3 1 0,3-3 0 15,3-2 2-15,-3-3-6 16,3-9 0-16,0 0 0 16,0 0 3-16,0 0 5 15,0 0 0-15,0 0 3 16,0 0 7-16,0-14-10 15,0-13-8 1,0-4 1-16,9-2-1 16,5 2 0-16,-2 6 0 15,1 1-4-15,-4 10 3 16,2 7 1-16,-8 4 0 16,0 3-1-16,-3 0-2 15,6 0 2-15,1 0-14 16,-4 10 15-16,6 13-4 0,-2-1 3 15,-4 4 2-15,0 0-2 16,-3-1 1-16,0 0 0 16,0-4 0-16,0-4 0 0,0-3-1 15,0-7 0-15,0-7-21 16,0 5-24-16,6-5-12 16,5 0-16-16,1 0-51 0,4-12-332 15</inkml:trace>
          <inkml:trace contextRef="#ctx0" brushRef="#br0" timeOffset="678212.22">17262 4353 483 0,'0'0'5'15,"0"0"41"-15,0 0-3 16,0 0-40-16,0 0-3 16,0 0 5-16,-5-7-1 0,13 7 18 15,8 12-1-15,-1 9-7 16,-2 5-3-16,-4 5-5 16,-1 0-4-16,-2 2 4 0,-3 5 10 15,0-10-3-15,-3 8-6 16,0-3 2-16,0-5-6 31,0-3 5-31,0-2-8 0,0-2 3 16,0-1-3-16,0-9 0 15,-6 4 1-15,-3-4-2 16,-2-2 1-16,2 3-27 16,-4-7-42-16,4-5-65 15,-2 0-138-15</inkml:trace>
          <inkml:trace contextRef="#ctx0" brushRef="#br0" timeOffset="669436.9106">13587 4526 333 0,'0'0'136'0,"0"0"-81"16,0 0 3-16,0 0-5 0,0 0-26 16,0 0 11-16,3-46-8 15,-3 33 4-15,0 13 4 16,0-7-14-16,0 7 2 16,0 0-12-16,0 0-11 15,0 0-3-15,0 0-4 16,0 0 1-16,0 0 1 15,0 0-5-15,-11 0 6 16,2 0 1-16,3 0 3 0,-1 0 3 16,7 0-5-16,0 0-1 15,0 0 1 1,0 0 0-16,0 0 3 16,0 0 0-16,0 0 2 15,0 0-2-15,0 0 0 16,7 0-1-16,2 0-1 15,-3 0-1-15,-3-3-1 16,5-5 2-16,-5-5 2 0,0-1-3 16,0-3 3-16,-3 8 1 15,0-3 5-15,0 12-4 16,0 0 8-16,0 0-1 16,0 0-12-16,0 0-1 15,0 0-3-15,0 0-1 16,0 6 4-16,0 9-2 15,-3-4 2-15,3 2 3 16,0 0-3-16,0-6 1 0,0-7-1 16,0 1-4-16,0-1 2 15,0 0 2-15,0 0 4 16,6 0-1-16,4 0-2 16,-4-14 1-16,-3 0-2 15,-3 3 2-15,0-4 2 16,0 3-3-16,0 1-1 15,0 4 0 1,0 6 0-16,0-6 0 0,0 7 0 16,0 0 0-16,0 0-27 15,0 0-65-15,0 15-28 16,0 17 25-16,0 5-57 16</inkml:trace>
          <inkml:trace contextRef="#ctx0" brushRef="#br0" timeOffset="670034.3046">13384 4882 371 0,'0'0'84'0,"0"0"-59"16,0 0-2 0,0 0-17-16,0 0 25 15,0 0 11-15,83-80 10 0,-74 67-9 16,-1 8-10-16,-5-1-16 15,-3-3 2-15,3 9-7 16,0-2 6-16,-3 2 6 16,0 0 15-16,0 0-15 15,0 0-9-15,0 0-15 16,0 0-6-16,0 0-1 16,0 0 2-16,0 5 1 0,-3 7 7 15,0-1-3-15,3-4 1 16,0 1-1-16,0-8 0 15,0 5-4-15,0-5 2 16,0 5 0-16,0-5 2 16,0 0 0-16,0 0 1 15,0 0 0 1,0 0 8-16,0 0-1 0,0 0 5 16,0-5-13-16,0-12 2 15,0 8-5-15,0-2 3 16,0 2 0-16,0 7-1 0,0 2 0 15,0 0-41-15,0 0-43 16,0 11-34-16,0 21 20 16,0-6-106-16</inkml:trace>
          <inkml:trace contextRef="#ctx0" brushRef="#br0" timeOffset="670435.3851">13779 4899 553 0,'0'0'19'0,"0"0"34"15,0 0-27-15,0 0-26 0,0 0 5 16,0 0-5-16,-39-13 3 15,36 20 3-15,0 6-1 0,-4-8 3 16,7 3-1 0,-3 4 0-16,-3-6-2 0,6-3-3 15,0-3 6-15,0 0 0 16,0 0 7-16,0 0 0 16,0 0 13-1,0 0 8-15,0-16-32 16,9-1-3-16,1 3 2 15,-7 3 2-15,-3 2-5 16,0 9-3-16,0 0 3 16,0 0-13-16,0 0-63 15,0 0-61-15,0 0-98 16</inkml:trace>
        </inkml:traceGroup>
        <inkml:traceGroup>
          <inkml:annotationXML>
            <emma:emma xmlns:emma="http://www.w3.org/2003/04/emma" version="1.0">
              <emma:interpretation id="{5EBF71FD-8CBB-4943-992D-CE846960B06E}" emma:medium="tactile" emma:mode="ink">
                <msink:context xmlns:msink="http://schemas.microsoft.com/ink/2010/main" type="inkWord" rotatedBoundingBox="20363,16407 21970,16372 21999,17716 20392,17751"/>
              </emma:interpretation>
              <emma:one-of disjunction-type="recognition" id="oneOf22">
                <emma:interpretation id="interp110" emma:lang="en-IN" emma:confidence="0">
                  <emma:literal>no</emma:literal>
                </emma:interpretation>
                <emma:interpretation id="interp111" emma:lang="en-IN" emma:confidence="0">
                  <emma:literal>not</emma:literal>
                </emma:interpretation>
                <emma:interpretation id="interp112" emma:lang="en-IN" emma:confidence="0">
                  <emma:literal>now</emma:literal>
                </emma:interpretation>
                <emma:interpretation id="interp113" emma:lang="en-IN" emma:confidence="0">
                  <emma:literal>nod</emma:literal>
                </emma:interpretation>
                <emma:interpretation id="interp114" emma:lang="en-IN" emma:confidence="0">
                  <emma:literal>nor</emma:literal>
                </emma:interpretation>
              </emma:one-of>
            </emma:emma>
          </inkml:annotationXML>
          <inkml:trace contextRef="#ctx0" brushRef="#br0" timeOffset="-145764.4156">18922 4311 500 0,'0'0'95'0,"0"0"17"15,0 0-41-15,0 0-16 16,0 0 3-16,0 0-16 15,0-20-9-15,3 15-5 16,0-1-5-16,0 1 7 16,-3 5-1-16,0 0-14 15,0 0-9-15,0 0-6 16,0 0 0-16,0 0-3 16,0 0-2-16,0 11 2 15,0 14 3-15,0 10 2 16,0 9 0-16,0 2-1 0,0 4 1 15,0-9-1-15,6-8 0 16,1-7-1-16,-1-12 1 16,-3-3 1-16,0-4-1 15,-3-4 0-15,0-3-1 16,0 0 0-16,0 0-1 16,3 0 2-16,-3 0 1 0,0 0 0 15,0 0 7-15,0 0-5 16,5 0 6-16,-2-17 10 15,3-9-14-15,0-8-5 16,-3-1 0-16,7-3-1 16,-1 0 0-16,4 7-1 15,4 1 1 1,2 4 0-16,-2 9-1 16,-2 6 0-16,-5 2 0 15,-7 6 1-15,3 3-2 16,1 0-2-16,8 0-3 0,5 23 3 15,2 7 4 1,-6-2-3-16,-2 3 3 0,-5 5 0 16,-2-4 0-16,-4-4-1 0,0-5-1 15,-3 0 2-15,3-8 0 16,-3-4 1-16,0-2-1 16,0-6-1-16,0-1 0 15,0-2-22-15,0 0-5 16,0 0-8-16,3 0-14 15,0 0-24-15,5-22-133 0,-5-4-175 16</inkml:trace>
          <inkml:trace contextRef="#ctx0" brushRef="#br0" timeOffset="-145763.4156">19454 4628 466 0,'0'0'46'15,"0"0"29"-15,0 0-32 16,0 0 1-16,0 0-12 0,0 0 9 16,0-28 4-16,0 26 3 15,0 2-14-15,0-3-5 16,0 3-4-16,0 0-7 16,0 0 3-16,0 0-11 0,0 0-8 15,0 0-2-15,0 0-1 16,0 0-4-16,0 5 3 15,0 16 2 1,0 2 0-16,0 3-1 16,0-1 1-16,0 3 1 15,0-3-1-15,0-2 1 16,0-2 0-16,23-6 0 16,7-8 3-16,8-4 0 15,4-3-1-15,0 0-1 16,-11-5 0-16,-8-15-1 0,-7-4 1 15,-6-4-1-15,-10 0 0 16,0-2-1-16,0 5 0 16,0 4-1-16,-19 9 1 15,-3 6-1-15,-14 6-5 16,-12 0-9-16,-7 10-83 0,-6 6-124 16</inkml:trace>
        </inkml:traceGroup>
        <inkml:traceGroup>
          <inkml:annotationXML>
            <emma:emma xmlns:emma="http://www.w3.org/2003/04/emma" version="1.0">
              <emma:interpretation id="{ABA490B0-BA52-45FD-8F0E-28A2998332A1}" emma:medium="tactile" emma:mode="ink">
                <msink:context xmlns:msink="http://schemas.microsoft.com/ink/2010/main" type="inkWord" rotatedBoundingBox="25727,16862 26215,16851 26226,17339 25738,17350"/>
              </emma:interpretation>
              <emma:one-of disjunction-type="recognition" id="oneOf23">
                <emma:interpretation id="interp115" emma:lang="en-IN" emma:confidence="0">
                  <emma:literal>n</emma:literal>
                </emma:interpretation>
                <emma:interpretation id="interp116" emma:lang="en-IN" emma:confidence="0">
                  <emma:literal>N</emma:literal>
                </emma:interpretation>
                <emma:interpretation id="interp117" emma:lang="en-IN" emma:confidence="0">
                  <emma:literal>9</emma:literal>
                </emma:interpretation>
                <emma:interpretation id="interp118" emma:lang="en-IN" emma:confidence="0">
                  <emma:literal>M</emma:literal>
                </emma:interpretation>
                <emma:interpretation id="interp119" emma:lang="en-IN" emma:confidence="0">
                  <emma:literal>A</emma:literal>
                </emma:interpretation>
              </emma:one-of>
            </emma:emma>
          </inkml:annotationXML>
          <inkml:trace contextRef="#ctx0" brushRef="#br3" timeOffset="-145768.4156">23688 4318 441 0,'0'0'46'16,"0"0"-21"-16,0 0 43 16,0 0-20-16,0 0 20 15,0 0-41-15,-3-107 30 16,3 96-7-16,0 3-5 0,0-2 10 15,0 3-32-15,0 0 13 16,0 1-27-16,0 6 10 16,0 0 2-16,0 0-7 15,0 0-10-15,0 0-4 0,0 0-2 16,0 0 1-16,0 6-8 16,0 14 8-1,0 18 1-15,0-1 0 16,0 10 0-1,0-4 0-15,0 9 2 0,0 0-2 16,0 1 0-16,0-8-1 16,0-6 1-16,0-8 1 15,8-17 8-15,-5-8-4 16,-3-1-5-16,3-5 2 0,0 0 4 16,0 0 9-16,0 0 14 15,4-5 0-15,-1-24-8 16,3-14-21-16,5-7 1 15,-1-4-1-15,-1 4 0 16,1 7 0-16,4 9 0 16,-1 2 0-16,-1 6-1 0,7 0 1 15,5 6 1-15,5 3-1 16,0 4-5-16,0 5 3 16,4 8-1-16,-4 0 1 15,0 0 0-15,-2 0 0 0,-8 17-2 16,0 12-1-16,-13 2 5 15,-1 7-3 1,-8 0-3-16,0 7 6 16,0-4 0-16,0 2-1 15,0-8 1-15,-5-4 0 16,-1-6 1-16,3-11 0 16,0-2-2-16,3-12-27 15,0 0-11-15,0 0 13 16,0-5-20-16,6-30-107 0,-3-14-176 15</inkml:trace>
        </inkml:traceGroup>
      </inkml:traceGroup>
    </inkml:traceGroup>
  </inkml:traceGroup>
</inkml:ink>
</file>

<file path=ppt/ink/ink132.xml><?xml version="1.0" encoding="utf-8"?>
<inkml:ink xmlns:inkml="http://www.w3.org/2003/InkML">
  <inkml:definitions/>
  <inkml:traceGroup>
    <inkml:annotationXML>
      <emma:emma xmlns:emma="http://www.w3.org/2003/04/emma" version="1.0">
        <emma:interpretation id="{C46BBFB4-49D6-4217-8BFC-19CE31AF22D5}" emma:medium="tactile" emma:mode="ink">
          <msink:context xmlns:msink="http://schemas.microsoft.com/ink/2010/main" type="inkDrawing"/>
        </emma:interpretation>
      </emma:emma>
    </inkml:annotationXML>
  </inkml:traceGroup>
</inkml:ink>
</file>

<file path=ppt/ink/ink13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1-05-17T09:10:38.972"/>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B26D931B-A70F-4F96-A82C-8C74733A5CB0}" emma:medium="tactile" emma:mode="ink">
          <msink:context xmlns:msink="http://schemas.microsoft.com/ink/2010/main" type="writingRegion" rotatedBoundingBox="4351,1117 11168,-122 11413,1223 4595,2463"/>
        </emma:interpretation>
      </emma:emma>
    </inkml:annotationXML>
    <inkml:traceGroup>
      <inkml:annotationXML>
        <emma:emma xmlns:emma="http://www.w3.org/2003/04/emma" version="1.0">
          <emma:interpretation id="{83D6A32A-9A3E-4BF5-8D08-5EBD9B32E1B1}" emma:medium="tactile" emma:mode="ink">
            <msink:context xmlns:msink="http://schemas.microsoft.com/ink/2010/main" type="paragraph" rotatedBoundingBox="4351,1117 11168,-122 11413,1223 4595,2463" alignmentLevel="1"/>
          </emma:interpretation>
        </emma:emma>
      </inkml:annotationXML>
      <inkml:traceGroup>
        <inkml:annotationXML>
          <emma:emma xmlns:emma="http://www.w3.org/2003/04/emma" version="1.0">
            <emma:interpretation id="{3ADB8946-4B82-444C-804F-4478B37946BF}" emma:medium="tactile" emma:mode="ink">
              <msink:context xmlns:msink="http://schemas.microsoft.com/ink/2010/main" type="line" rotatedBoundingBox="4351,1117 11168,-122 11413,1223 4595,2463"/>
            </emma:interpretation>
          </emma:emma>
        </inkml:annotationXML>
        <inkml:traceGroup>
          <inkml:annotationXML>
            <emma:emma xmlns:emma="http://www.w3.org/2003/04/emma" version="1.0">
              <emma:interpretation id="{1EDB6D9D-50D7-468B-AE66-0FE33E5C2812}" emma:medium="tactile" emma:mode="ink">
                <msink:context xmlns:msink="http://schemas.microsoft.com/ink/2010/main" type="inkWord" rotatedBoundingBox="8256,407 11168,-122 11408,1198 8496,1728"/>
              </emma:interpretation>
              <emma:one-of disjunction-type="recognition" id="oneOf0">
                <emma:interpretation id="interp0" emma:lang="en-IN" emma:confidence="0">
                  <emma:literal>again)</emma:literal>
                </emma:interpretation>
                <emma:interpretation id="interp1" emma:lang="en-IN" emma:confidence="0">
                  <emma:literal>again,</emma:literal>
                </emma:interpretation>
                <emma:interpretation id="interp2" emma:lang="en-IN" emma:confidence="0">
                  <emma:literal>ugh)</emma:literal>
                </emma:interpretation>
                <emma:interpretation id="interp3" emma:lang="en-IN" emma:confidence="0">
                  <emma:literal>ight)</emma:literal>
                </emma:interpretation>
                <emma:interpretation id="interp4" emma:lang="en-IN" emma:confidence="0">
                  <emma:literal>cane)</emma:literal>
                </emma:interpretation>
              </emma:one-of>
            </emma:emma>
          </inkml:annotationXML>
          <inkml:trace contextRef="#ctx0" brushRef="#br0">5653-946 715 0,'0'0'8'15,"0"0"32"-15,0 0-23 0,0 0-17 16,0 0-9 0,0 0 7-16</inkml:trace>
        </inkml:traceGroup>
      </inkml:traceGroup>
    </inkml:traceGroup>
  </inkml:traceGroup>
</inkml:ink>
</file>

<file path=ppt/ink/ink13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1-05-17T10:28:11.165"/>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520078F1-C1A4-4577-8917-24AC2F0E8360}" emma:medium="tactile" emma:mode="ink">
          <msink:context xmlns:msink="http://schemas.microsoft.com/ink/2010/main" type="writingRegion" rotatedBoundingBox="18911,10668 19749,10668 19749,11772 18911,11772"/>
        </emma:interpretation>
      </emma:emma>
    </inkml:annotationXML>
    <inkml:traceGroup>
      <inkml:annotationXML>
        <emma:emma xmlns:emma="http://www.w3.org/2003/04/emma" version="1.0">
          <emma:interpretation id="{09481BA0-E1F5-4B9D-94F0-9FA7652FB912}" emma:medium="tactile" emma:mode="ink">
            <msink:context xmlns:msink="http://schemas.microsoft.com/ink/2010/main" type="paragraph" rotatedBoundingBox="18911,10668 19749,10668 19749,11772 18911,11772" alignmentLevel="1"/>
          </emma:interpretation>
        </emma:emma>
      </inkml:annotationXML>
      <inkml:traceGroup>
        <inkml:annotationXML>
          <emma:emma xmlns:emma="http://www.w3.org/2003/04/emma" version="1.0">
            <emma:interpretation id="{D9DD1DBF-5A69-418B-92B4-9AFDCD8FCB02}" emma:medium="tactile" emma:mode="ink">
              <msink:context xmlns:msink="http://schemas.microsoft.com/ink/2010/main" type="line" rotatedBoundingBox="18911,10668 19749,10668 19749,11772 18911,11772"/>
            </emma:interpretation>
          </emma:emma>
        </inkml:annotationXML>
        <inkml:traceGroup>
          <inkml:annotationXML>
            <emma:emma xmlns:emma="http://www.w3.org/2003/04/emma" version="1.0">
              <emma:interpretation id="{E93B4D05-5080-4C11-BDC0-CDF346AB0555}" emma:medium="tactile" emma:mode="ink">
                <msink:context xmlns:msink="http://schemas.microsoft.com/ink/2010/main" type="inkWord" rotatedBoundingBox="18911,10668 19749,10668 19749,11772 18911,11772"/>
              </emma:interpretation>
              <emma:one-of disjunction-type="recognition" id="oneOf0">
                <emma:interpretation id="interp0" emma:lang="en-IN" emma:confidence="0">
                  <emma:literal>t</emma:literal>
                </emma:interpretation>
                <emma:interpretation id="interp1" emma:lang="en-IN" emma:confidence="0">
                  <emma:literal>K</emma:literal>
                </emma:interpretation>
                <emma:interpretation id="interp2" emma:lang="en-IN" emma:confidence="0">
                  <emma:literal>k</emma:literal>
                </emma:interpretation>
                <emma:interpretation id="interp3" emma:lang="en-IN" emma:confidence="0">
                  <emma:literal>T</emma:literal>
                </emma:interpretation>
                <emma:interpretation id="interp4" emma:lang="en-IN" emma:confidence="0">
                  <emma:literal>f</emma:literal>
                </emma:interpretation>
              </emma:one-of>
            </emma:emma>
          </inkml:annotationXML>
          <inkml:trace contextRef="#ctx0" brushRef="#br0">26 216 288 0,'0'0'151'15,"0"0"-122"-15,0 0 4 16,0 0 14-16,0 0-34 15,0 0 13-15,0 0 3 16,15-78-2-16,-13 65 10 16,1 6-10-16,-1 2 4 15,-2-3-6-15,0 4 22 16,0-3-15-16,0 1-1 16,0-1-6-16,0-4-6 15,0 2-4-15,0-4 7 0,0 0-3 16,0 1-5-16,0 2 3 15,0 1-6-15,0 9-2 16,0-4-3-16,0 4 4 16,0 0-6-16,0 0-2 15,0 4-2-15,9 32 1 16,-6 12 2-16,-1 13 4 16,-2 8 7-16,0 7-6 15,0 8-5-15,0 6 0 16,-11 0 7-16,-2-4 0 15,-1-7-2-15,0-6-4 16,8-7-2-16,6-2 0 16,0-10 0-16,0-7 0 0,22-13-1 15,9-10 1-15,3-10-2 16,-2-9 3-16,2-5 0 16,2 0-2-16,3-12-1 15,1-19 0-15,-4-1-10 16,-3-5-18-16,-13 1-14 15,-12 5-16-15,-8 3-39 16,0 3-84-16,-31 0-132 16</inkml:trace>
          <inkml:trace contextRef="#ctx0" brushRef="#br0" timeOffset="367.7781">-400 690 634 0,'0'0'55'16,"0"0"9"-16,0 0-30 15,0 0-20-15,0 0-10 16,0 0 0-16,142-57 8 16,-100 48 4-16,5-1 16 15,6 0-2-15,12-3-12 0,1 3-10 16,3 3-7 0,1-1 1-16,-3 0-2 0,-3-1 0 15,-8-1-4-15,-9 1-9 16,-14 2-2-16,-16 5-16 15,-17 2 1-15,-11 0-69 16,-50 15-30-16</inkml:trace>
        </inkml:traceGroup>
      </inkml:traceGroup>
    </inkml:traceGroup>
  </inkml:traceGroup>
</inkml:ink>
</file>

<file path=ppt/ink/ink13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1-05-17T05:26:49.390"/>
    </inkml:context>
    <inkml:brush xml:id="br0">
      <inkml:brushProperty name="width" value="0.06667" units="cm"/>
      <inkml:brushProperty name="height" value="0.06667" units="cm"/>
      <inkml:brushProperty name="fitToCurve" value="1"/>
    </inkml:brush>
    <inkml:brush xml:id="br1">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E311557F-EA7C-42FF-959D-984C4CC2E83C}" emma:medium="tactile" emma:mode="ink">
          <msink:context xmlns:msink="http://schemas.microsoft.com/ink/2010/main" type="writingRegion" rotatedBoundingBox="3861,16976 12475,16831 12504,18538 3890,18683"/>
        </emma:interpretation>
      </emma:emma>
    </inkml:annotationXML>
    <inkml:traceGroup>
      <inkml:annotationXML>
        <emma:emma xmlns:emma="http://www.w3.org/2003/04/emma" version="1.0">
          <emma:interpretation id="{BDAD3ED1-2C04-4535-9F0F-410DC88AD16A}" emma:medium="tactile" emma:mode="ink">
            <msink:context xmlns:msink="http://schemas.microsoft.com/ink/2010/main" type="paragraph" rotatedBoundingBox="3856,17014 8647,16865 8664,17427 3873,17577" alignmentLevel="1"/>
          </emma:interpretation>
        </emma:emma>
      </inkml:annotationXML>
      <inkml:traceGroup>
        <inkml:annotationXML>
          <emma:emma xmlns:emma="http://www.w3.org/2003/04/emma" version="1.0">
            <emma:interpretation id="{040B5E88-68BE-42F8-BE51-AD489258E9EF}" emma:medium="tactile" emma:mode="ink">
              <msink:context xmlns:msink="http://schemas.microsoft.com/ink/2010/main" type="line" rotatedBoundingBox="3856,17014 8647,16865 8664,17427 3873,17577"/>
            </emma:interpretation>
          </emma:emma>
        </inkml:annotationXML>
        <inkml:traceGroup>
          <inkml:annotationXML>
            <emma:emma xmlns:emma="http://www.w3.org/2003/04/emma" version="1.0">
              <emma:interpretation id="{BF627E49-5D25-4E43-A13A-DA40B312F4D1}" emma:medium="tactile" emma:mode="ink">
                <msink:context xmlns:msink="http://schemas.microsoft.com/ink/2010/main" type="inkWord" rotatedBoundingBox="3856,17014 8647,16865 8664,17427 3873,17577"/>
              </emma:interpretation>
              <emma:one-of disjunction-type="recognition" id="oneOf0">
                <emma:interpretation id="interp0" emma:lang="en-IN" emma:confidence="0">
                  <emma:literal>Entactin</emma:literal>
                </emma:interpretation>
                <emma:interpretation id="interp1" emma:lang="en-IN" emma:confidence="0">
                  <emma:literal>into 2 In</emma:literal>
                </emma:interpretation>
                <emma:interpretation id="interp2" emma:lang="en-IN" emma:confidence="0">
                  <emma:literal>3n+2In</emma:literal>
                </emma:interpretation>
                <emma:interpretation id="interp3" emma:lang="en-IN" emma:confidence="0">
                  <emma:literal>Entertain</emma:literal>
                </emma:interpretation>
                <emma:interpretation id="interp4" emma:lang="en-IN" emma:confidence="0">
                  <emma:literal>interzone</emma:literal>
                </emma:interpretation>
              </emma:one-of>
            </emma:emma>
          </inkml:annotationXML>
          <inkml:trace contextRef="#ctx0" brushRef="#br0">1865 4411 365 0,'0'0'9'0,"0"0"46"16,0 0-5-16,0 0-50 16,0 0 1-16,0 0 10 15,0 0 1 1,0 0-8-16,0-70 2 16,0 67 7-16,0-3-4 15,0 6-6-15,0-5 5 16,0-1-3-16,0 6-2 15,0 0 17-15,0-4 20 16,0 4-20-16,0-2-12 0,0 2 5 16,0 0-3-16,0 0-5 15,0 0-2-15,0 0-3 0,0 0 1 16,12 0 0 0,23 0-1-16,15-3-1 0,9 1 1 15,10-2 0-15,-5 4 1 16,-3 0-1-16,-10 0 0 15,-12 0 0-15,-17 0 0 0,-15 6-2 16,-7 20 0-16,0 2 2 16,-29 5-2-16,-22-3 2 15,-10-2 1-15,-8-5-1 16,9-3 1-16,5-11 0 16,8 0-1-16,11-1 2 15,10-1 2 1,7-7-3-16,9 5 0 15,7-5 0-15,3 0 3 16,0 0 8-16,0 0 8 16,25-5-19-16,14-8-1 15,8 2 0-15,3 7-2 16,-12-1 2-16,-9 5 0 0,-4 0-1 16,-5 0 1-16,-4 0-1 15,3 26-2-15,-5-6 3 0,-2 13 0 16,-5-8-1-16,-4 6 1 31,-3-3-2-31,0-6 2 0,0-1 0 0,-13-8 0 16,-13 0 0-16,-12-8 2 15,-7 1-2 1,-7-2 1-16,-2 1 0 16,2-5 1-16,4 0-2 15,12 0 1-15,14 0-2 16,13 0 1-16,9-5-11 15,0-3-75-15,34 1-147 16</inkml:trace>
          <inkml:trace contextRef="#ctx0" brushRef="#br0" timeOffset="585.5476">2449 4480 458 0,'0'0'38'0,"0"0"-2"15,0 0-28-15,0 0-7 16,0 0-1-16,0 0 27 16,17 29 15-16,-8-5-13 15,-9 1-15 1,0 1-5-16,0 7-2 15,0-8-2-15,0 6 1 16,0-3-6-16,0-15 4 16,0 5-3-16,4-13 1 15,-4-5-2-15,0 0 3 16,0 0 2-16,3 0 10 16,-3 0 32-16,3 0 7 0,3-18-30 15,4-7-22-15,-1-14-2 16,5 6-2-16,-2-10 2 15,7 4 2-15,1 4-1 0,-1 4-1 16,-3 7 0 0,-2 10-1-16,-5 0 1 0,1 8 0 15,2 1 0 1,4 5-2-16,4 0 2 16,8 0-4-16,2 11 1 15,-2 16 2-15,-5-2-5 16,-7 6 3-16,-7 2 3 15,-4-2-2-15,-5 2 2 16,0 0-2-16,0-9 2 16,0 2 0-16,0-5 0 0,3-1 0 15,3-7 0-15,2 5 0 16,6-12-16-16,5 0-61 16,4-6-109-16</inkml:trace>
          <inkml:trace contextRef="#ctx0" brushRef="#br0" timeOffset="855.1869">3138 4546 560 0,'0'0'67'15,"0"0"0"-15,0 0-12 16,0 0-33-16,0 0-9 0,0 0-3 15,23-20 6-15,24 14-16 16,15 4-2-16,2-1 2 16,-9 1 0-16,-10-2 2 15,-17 4-3-15,-6 0 1 16,-8 0-12-16,-1 0-36 16,-4 0-9-16,2 0-52 0,-8 0-6 15,0 0-102-15</inkml:trace>
          <inkml:trace contextRef="#ctx0" brushRef="#br0" timeOffset="1155.8766">3267 4341 276 0,'0'0'220'0,"0"0"-168"16,0 0 46-16,0 0-67 15,0 0-23-15,0 0-7 16,28-35 0-16,-6 56 31 16,-8-3-3-16,-2 7-22 0,-5 1-2 15,-4 7 0-15,-3 0-2 16,0 5-2-16,0 0 3 16,0-5-4-16,0 6 0 15,0-7 2-15,0-6-2 16,0 0 1-16,0-6 0 15,0-2-1 1,0-3-10-16,0-5-75 16,0-10-75-16</inkml:trace>
          <inkml:trace contextRef="#ctx0" brushRef="#br0" timeOffset="2259.6287">3899 4495 401 0,'0'0'35'16,"0"0"3"-16,0 0-9 15,0 0-3-15,0 0-13 16,0 0 26-16,-3-53-4 16,3 40 19-1,0 0-27-15,3-2-6 16,4 4 8-16,5-6-20 15,5 2-8-15,5 2 15 16,3 0-9-16,5-2-3 16,2 8-3-16,0 3 3 15,-3 4-2-15,1 0 0 16,-11 0-1-16,-4 21-1 0,-5 10-1 0,-7 1 1 16,-3 0 0-16,0 8 0 15,0 3 0-15,-25 3 0 16,-5-8 0-16,2-5 1 15,5-7-1-15,1-11 0 16,-3-5 0-16,-5 0 4 16,-1 1 0-1,-5-11 0-15,10 0 1 16,10 0-3-16,13 0 10 16,3 0-7-16,0-14 0 15,0 2-4-15,0-6 1 0,3 3-2 16,16 8 0-1,4 1 0-15,5-6 0 0,2 12 0 16,4 0-1 0,2 0 0-16,0 0 1 0,-5 0 0 15,-11 7 1-15,-1 6-1 16,-9 5 0-16,-4-7 0 16,0 3-1-16,2 7 1 15,1-9 0-15,-2 1 0 16,5 0 0-16,2 2 0 15,2-5-47-15,2-4-45 0,9-6-97 16</inkml:trace>
          <inkml:trace contextRef="#ctx0" brushRef="#br0" timeOffset="3207.0437">4745 4353 424 0,'0'0'41'0,"0"0"9"15,0 0 9 1,0 0 32-16,0 0-72 0,0 0-1 16,41-36-11-16,6 36-7 15,9 0 0-15,5 0-1 16,1 10 1-16,-7 1 1 15,-10 4-1-15,-10 2 0 0,-12-3 0 16,-10-8 0-16,-13 0-2 16,0-1 1-16,0-1 1 15,0 2 0-15,-7-1 1 16,-10 1 0-16,-5-3 5 16,-9 3-5-16,-11-1 6 0,-13 1-7 15,-10 2 4-15,-12 2-1 16,-4-3-1-16,8 0 0 15,12-1 2-15,16 2-2 16,19 4-2-16,14-7 0 0,9 5 0 16,3 1 0-16,0 1 0 15,25-4 0-15,17 4-14 16,5-6-75 0,6-6-126-16</inkml:trace>
          <inkml:trace contextRef="#ctx0" brushRef="#br0" timeOffset="3508.803">4642 4789 515 0,'0'0'109'0,"0"0"-34"15,0 0-57-15,0 0-14 0,0 0-2 16,0 0-1-16,71-11 1 16,-17-4 8-16,12 9-6 15,-2-8 1-15,3 8-4 16,3 1-1-16,5 5-2 15,2-6-33-15,7-1-138 0</inkml:trace>
          <inkml:trace contextRef="#ctx0" brushRef="#br1" timeOffset="1.34805E7">4562 4293 113 0,'0'0'91'0,"0"0"-75"0,0 0 16 16,0 0 11-16,0 0-21 15,0 0 5-15,-29 0 16 16,25 0-22-16,4 0-13 15,0 0 0-15,0 0 2 16,0-2-3-16,0-2 2 0,0 4-7 16,0 0 5-1,0 0-4-15,0 0-3 0,0 0-1 16,0 0 1 0,0 0-1-16,0 0 0 0,0 0 1 15,0 0 0 1,11 0 6-16,14-6 2 0,3 6-2 15,-3 0-3 1,1 0-2-16,7 0 1 0,9 0-2 16,13 0 0-16,15 0 0 0,5 0 1 15,-6 0-2 1,-7 6 1-16,-13-6-25 16,-9 4-9-16,-12 3-1 15,-9-2-17-15,-14 1-12 0</inkml:trace>
          <inkml:trace contextRef="#ctx0" brushRef="#br0" timeOffset="5027.2139">5926 4306 151 0,'0'0'255'0,"0"0"-185"15,0 0 0-15,0 0-13 16,0 0 21-16,0 0-19 16,18-49-15-16,-18 49-4 15,0 0-30 1,0 0-10-16,0 0 0 15,4 24 0-15,2 7 1 16,0 10 10-16,8-4-3 16,2 9 4-16,-1-2 0 15,4-11-10-15,1-6 2 16,-7-3 3-16,1-9-6 16,-9-5 4-16,1-10-3 0,-6 3 1 15,3-3 5-15,-3 0 6 0,0 0 11 16,0 0 10-1,8-3-1-15,-2-17-26 0,3-5-6 16,-2-4-2-16,-4-6 0 16,-3-3 1-16,0-3-1 15,0-2-1 1,0-3 1-16,0 9 0 16,0 11 1-16,9 6-1 15,2 7 0-15,11 2 0 16,17 9-2-16,14 2 0 15,16 0 2-15,4 0-1 16,-4 8-1-16,-16 15 2 16,-11 0 0-16,-19 2-3 0,-7 8 1 15,-13 5-1-15,-3-1 1 16,0 2-1-16,0-6 2 0,-6 0-1 31,-4-10 1-31,4 3 1 0,3-6 0 0,0-5 3 16,0-2-6-16,3-1-6 15,0 6-57-15,-3-10-78 16,-2-3-107-16</inkml:trace>
        </inkml:traceGroup>
      </inkml:traceGroup>
    </inkml:traceGroup>
    <inkml:traceGroup>
      <inkml:annotationXML>
        <emma:emma xmlns:emma="http://www.w3.org/2003/04/emma" version="1.0">
          <emma:interpretation id="{77C4D863-AE6F-4A1E-BF20-5379D4034E6A}" emma:medium="tactile" emma:mode="ink">
            <msink:context xmlns:msink="http://schemas.microsoft.com/ink/2010/main" type="paragraph" rotatedBoundingBox="6335,17968 12492,17865 12504,18538 6346,18641" alignmentLevel="2"/>
          </emma:interpretation>
        </emma:emma>
      </inkml:annotationXML>
      <inkml:traceGroup>
        <inkml:annotationXML>
          <emma:emma xmlns:emma="http://www.w3.org/2003/04/emma" version="1.0">
            <emma:interpretation id="{410BEC65-187B-4940-AA08-A62CA45D7505}" emma:medium="tactile" emma:mode="ink">
              <msink:context xmlns:msink="http://schemas.microsoft.com/ink/2010/main" type="line" rotatedBoundingBox="6335,17968 12492,17865 12504,18538 6346,18641"/>
            </emma:interpretation>
          </emma:emma>
        </inkml:annotationXML>
        <inkml:traceGroup>
          <inkml:annotationXML>
            <emma:emma xmlns:emma="http://www.w3.org/2003/04/emma" version="1.0">
              <emma:interpretation id="{BEE43B3F-3F47-4FB3-A56A-C4C674358F30}" emma:medium="tactile" emma:mode="ink">
                <msink:context xmlns:msink="http://schemas.microsoft.com/ink/2010/main" type="inkWord" rotatedBoundingBox="6336,18032 7763,18008 7771,18444 6343,18468"/>
              </emma:interpretation>
              <emma:one-of disjunction-type="recognition" id="oneOf1">
                <emma:interpretation id="interp5" emma:lang="x-none" emma:confidence="0">
                  <emma:literal>all</emma:literal>
                </emma:interpretation>
                <emma:interpretation id="interp6" emma:lang="x-none" emma:confidence="0">
                  <emma:literal>as</emma:literal>
                </emma:interpretation>
                <emma:interpretation id="interp7" emma:lang="x-none" emma:confidence="0">
                  <emma:literal>an</emma:literal>
                </emma:interpretation>
                <emma:interpretation id="interp8" emma:lang="x-none" emma:confidence="0">
                  <emma:literal>at</emma:literal>
                </emma:interpretation>
                <emma:interpretation id="interp9" emma:lang="x-none" emma:confidence="0">
                  <emma:literal>a</emma:literal>
                </emma:interpretation>
              </emma:one-of>
            </emma:emma>
          </inkml:annotationXML>
        </inkml:traceGroup>
        <inkml:traceGroup>
          <inkml:annotationXML>
            <emma:emma xmlns:emma="http://www.w3.org/2003/04/emma" version="1.0">
              <emma:interpretation id="{5A052E2D-0774-4AF4-AA72-E358346F628D}" emma:medium="tactile" emma:mode="ink">
                <msink:context xmlns:msink="http://schemas.microsoft.com/ink/2010/main" type="inkWord" rotatedBoundingBox="9210,17920 12492,17865 12504,18538 9222,18593">
                  <msink:destinationLink direction="with" ref="{021D6C84-971C-4C4B-B15F-3E13EC3D8F9E}"/>
                </msink:context>
              </emma:interpretation>
              <emma:one-of disjunction-type="recognition" id="oneOf2">
                <emma:interpretation id="interp10" emma:lang="x-none" emma:confidence="0">
                  <emma:literal>37221</emma:literal>
                </emma:interpretation>
                <emma:interpretation id="interp11" emma:lang="x-none" emma:confidence="0">
                  <emma:literal>3722-1</emma:literal>
                </emma:interpretation>
                <emma:interpretation id="interp12" emma:lang="x-none" emma:confidence="0">
                  <emma:literal>3x221</emma:literal>
                </emma:interpretation>
                <emma:interpretation id="interp13" emma:lang="x-none" emma:confidence="0">
                  <emma:literal>3x22-1</emma:literal>
                </emma:interpretation>
                <emma:interpretation id="interp14" emma:lang="x-none" emma:confidence="0">
                  <emma:literal>3x271</emma:literal>
                </emma:interpretation>
              </emma:one-of>
            </emma:emma>
          </inkml:annotationXML>
        </inkml:traceGroup>
      </inkml:traceGroup>
    </inkml:traceGroup>
  </inkml:traceGroup>
</inkml:ink>
</file>

<file path=ppt/ink/ink13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1-05-17T07:17:03.003"/>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A5DFCADE-57FC-4D00-92D2-C2A466A7EE6C}" emma:medium="tactile" emma:mode="ink">
          <msink:context xmlns:msink="http://schemas.microsoft.com/ink/2010/main" type="inkDrawing" rotatedBoundingBox="24405,15719 29606,15220 29615,15309 24414,15809" shapeName="Other"/>
        </emma:interpretation>
      </emma:emma>
    </inkml:annotationXML>
    <inkml:trace contextRef="#ctx0" brushRef="#br0">-1 577 180 0,'0'0'76'0,"0"0"-51"15,0 0 2-15,0 0-7 16,0 0-9-16,0 0-4 16,0-8 6-16,0 8-6 15,0-4-4-15,0 3-1 16,0-3 5-16,0-2-6 15,0 3-1-15,0 3 2 16,0 0 1-16,0 0 4 16,0 0-6-16,0 0 7 15,0 0 0-15,0 0 4 16,0-5-4-16,0 5-6 0,0-3 0 16,0-1-1-16,0 4 0 15,0 0 2-15,0 0 6 0,0 0-2 16,0 0-2-1,0 0-5-15,0 0 0 0,0 0 0 16,0 0 1-16,0 0 1 0,0 0 4 16,0 0-4-16,0 0-1 15,0 0-1-15,0 0 0 16,0 0 0-16,0 0 2 16,0 0-2-16,0 0 0 15,0 0 0-15,0 0-2 16,0 0 2-1,0 0 0-15,0 0 0 16,0 0 2-16,0 0 1 16,0 0 3-16,0 0-2 15,0 0-3-15,0 0-1 16,0 0 1-16,0 0 0 16,0 0 0-16,0 0 5 15,0 0 1-15,0 0 6 0,0 0 11 16,0 0-4-16,0 0-9 15,0 0 0-15,0 0 0 16,0 0-3-16,0 0-2 0,0 0-2 16,0 0 4-1,0 0 6-15,0 0 3 0,9 0-2 32,4-3-7-32,6 1-8 0,-4-1 0 15,2 0 0-15,2 0 0 16,3 3 1-16,-2 0-2 15,2 0 1-15,-2-7 0 16,-4 7 1-16,-3 0 0 16,2-5-1-16,5 0 5 15,2-2 3-15,5 6-1 0,1-6-5 16,5 7-2-16,-2-8 0 16,5 8 0-16,0-4 0 15,-5 4 0-15,-1 0 0 16,1 0 0-16,-2-1 0 15,4-3 0-15,-1 1 3 16,-6 0-2-16,2 0-1 0,2-2 0 16,-5-1 0-16,1 0 1 15,-1 1-1 1,-6 1 0-16,-2 4 1 16,-4 0-1-16,-1 0 0 15,2 0-1-15,5-6 1 16,-3 6 0-16,7-5 0 15,-1 2 0-15,0 0 1 16,1 0-1-16,-1 3-1 16,-5 0 1-16,-8 0 0 15,4 0 0-15,-4 0 0 16,7 0 0-16,-2 0 0 16,5 0 1-16,3-4-1 15,1-1 0-15,5 2 0 0,-1-2 0 16,1 2 0-16,1 3 0 15,-2 0-1-15,-8 0 3 16,0 0-3-16,-4-4 1 16,5 3 0-16,-1 1 0 15,3-7 0-15,5 7 0 16,-1-3 0-16,2 0 0 16,5 3 0-16,-8 0 0 15,3-5 0-15,-5 5 0 16,1 0 0-16,-2 0 0 15,-3 0 0-15,-1-6 0 16,-1 6 0-16,-1 0 1 16,4-4-2-16,-4 2 1 0,3-1 0 15,-4 1 0 1,5-2 1-16,-4 1-1 0,0 0 0 16,1 3 0-16,-1 0 0 15,2 0 0-15,9-5-1 16,-2 2 1-16,4 3 1 15,-7 0-1-15,2 0 0 16,-9 0-1-16,1-2 1 16,1 2 1-16,-1-4-1 15,3 0 0-15,-4 2 0 16,5-1 0-16,2 1 1 16,-3 2-1-16,4 0-1 15,4-6 0-15,1 3 1 16,5-1 0-16,1 3 0 0,-1-3 1 15,-5 4-1-15,-1 0 0 16,-9 0 0-16,9 0 0 16,-5-3 0-16,1 3 0 15,2 0 0-15,-3 0 0 16,4 0 0-16,4 0 0 16,-5-3 0-16,5 3 0 15,1 0 0-15,-3-2 0 16,5 2 1-16,0 0-1 15,-2-5 0-15,-5 5 0 16,3-7 0-16,-3 1 0 16,-1 3 0-16,2 1 0 15,-5-1 2-15,1 3-2 0,5-4 0 16,5 1 0-16,-5 3 0 16,8 0 0-16,0-5 0 15,1 5 0-15,-1-3 1 16,3 3-1-16,-11 0 0 15,2-2 0-15,-8-2 0 16,-5 0 0-16,-2 2 0 16,1 2 2-16,3-5-2 15,7-1 0-15,4 6 1 16,-2-12-1-16,-3 10 1 16,2-2 0-16,1 2-1 15,1-2 0-15,4 3 0 0,-5 1 0 16,2 0 0-16,-8 0 0 15,0-7 2-15,-2 4-2 16,-1 0 0-16,1 1 0 16,-4 2 0-16,-1 0 1 15,-2 0-1-15,4 0 1 16,-1 0-1-16,2-3 0 16,6 1 1-16,-2-6-1 15,1 8 4-15,-1 0-4 16,-3 0 0-16,1-5 1 15,-1 2-1-15,-4 1 0 16,2 2 0-16,-4 0 0 16,3 0 0-16,-1 0 0 0,5-3 1 15,-4-4 1-15,3 4-2 16,-2 1 1-16,-1 2-1 16,-4 0 0-16,2 0 0 15,-5 0 0-15,1 0 0 16,6 0 0-16,-4-6 1 0,5 6 1 15,-1 0-2-15,-4-7-2 16,4 7 2-16,1-1 0 16,-4 1 0-16,2 0 2 15,2-4-2-15,-1-2 0 0,3 0-2 16,-2 5 4 0,2-6-2-16,-7 4 0 15,8 0 1-15,-1 1-2 16,3-1 2-16,1-3-2 15,-4 2 1-15,3-1 0 16,1 5 2-16,-1-5-1 16,1 2-1-16,-7-4 0 15,0 2 0-15,-7-1 0 16,5-1-1-16,-4 7 1 0,2-7-2 16,7-3 2-16,1 9 1 15,5-6 0-15,5 4-1 16,-5-2 0-16,-2 0 0 15,-1 1 0-15,-2 4 0 16,-1-3-1-16,-6 3 2 16,-1-3 0-16,2 0-1 15,2 3 0-15,3-5-1 16,4 2 1-16,-1 0 0 16,1 3 0-16,-4 0 0 15,-7 0 0-15,-2 0 0 16,-4 0 0-16,2 0 0 15,-2 0 0-15,3 0 0 0,-2 0 0 16,-1 0 2-16,-3 0-1 16,0 0-1-16,-3 0 0 15,0 0 0-15,0 0-1 16,0 0 1-16,0 0 0 0,0 0 1 16,0 0-1-16,0 0 0 15,0 0 0 1,0 0 0-16,0 0 2 15,0 0-2-15,0 0 3 16,0 0-3-16,0 0 1 16,0 0-1-16,0 0-1 15,0 0 0-15,0 0 1 16,0 0-1-16,0 0 1 16,0 0 0-16,0 0-3 0,0 0-1 15,0 0-3-15,0 20-28 16,0 4-90-16,0-11-55 15</inkml:trace>
  </inkml:traceGroup>
</inkml:ink>
</file>

<file path=ppt/ink/ink13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1-05-17T07:29:40.889"/>
    </inkml:context>
    <inkml:brush xml:id="br0">
      <inkml:brushProperty name="width" value="0.06667" units="cm"/>
      <inkml:brushProperty name="height" value="0.06667" units="cm"/>
      <inkml:brushProperty name="color" value="#3165BB"/>
      <inkml:brushProperty name="fitToCurve" value="1"/>
    </inkml:brush>
  </inkml:definitions>
  <inkml:trace contextRef="#ctx0" brushRef="#br0">0 26 469 0,'0'0'37'0,"0"0"73"16,0 0-32-16,0 0-28 0,0 0-2 16,0 0-11-16,0-26-15 15,0 26-21-15,0 0-1 16,0 0-7-16,0 15 4 15,0 17 3-15,0 4 2 16,0 6 0-16,0 3 4 16,0 5 3-16,0-10-8 15,0-1-1-15,0-8 1 16,0-6 0-16,0 3 0 16,0-11 0-16,0-3-1 15,0-2 0-15,0-10-23 16,0 4-42-16,0-6-48 0,0 0-124 15</inkml:trace>
</inkml:ink>
</file>

<file path=ppt/ink/ink13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1-05-17T07:30:45.917"/>
    </inkml:context>
    <inkml:brush xml:id="br0">
      <inkml:brushProperty name="width" value="0.06667" units="cm"/>
      <inkml:brushProperty name="height" value="0.06667" units="cm"/>
      <inkml:brushProperty name="color" value="#3165BB"/>
      <inkml:brushProperty name="fitToCurve" value="1"/>
    </inkml:brush>
  </inkml:definitions>
  <inkml:traceGroup>
    <inkml:annotationXML>
      <emma:emma xmlns:emma="http://www.w3.org/2003/04/emma" version="1.0">
        <emma:interpretation id="{552357F5-6DE6-44B1-8077-77E618E28952}" emma:medium="tactile" emma:mode="ink">
          <msink:context xmlns:msink="http://schemas.microsoft.com/ink/2010/main" type="inkDrawing" rotatedBoundingBox="18295,16008 23163,15870 23192,16892 18324,17030" hotPoints="22933,15707 23046,16659 18521,17195 18409,16242" semanticType="enclosure" shapeName="Rectangle">
            <msink:sourceLink direction="with" ref="{6EAB617E-3181-4213-AA3A-47CECAAA0C21}"/>
          </msink:context>
        </emma:interpretation>
      </emma:emma>
    </inkml:annotationXML>
    <inkml:trace contextRef="#ctx0" brushRef="#br0">64 157 390 0,'0'0'26'0,"0"0"-5"0,0 0 7 15,0 0-18-15,0 0 0 16,0 0 31-16,-64-46 21 0,64 44-2 16,0-1-8-16,0-2 0 15,0-2-33-15,3 2-10 16,30-4 0-16,11 3-7 15,18 1-1-15,14-1 2 16,18 6 0-16,2-8-1 16,10 4-1-16,-3-2 1 15,0 6-1-15,0 0-1 16,3 0 0-16,6 0 0 16,10 0 0-16,3 0 0 15,8 0 0-15,-2 0 0 16,-2 0 0-16,3 0 0 0,-3 0 0 15,-4 0 0-15,0 0 0 16,0-7-1-16,-8 7 0 16,-8 0 0-16,-12-7 1 15,-14 7 0 1,-2 0 0-16,-8 0 0 0,-9 0 0 16,0 0 0-16,-3 0 0 15,-6 0 0-15,3 0-3 16,1 0 3-16,-6 0 2 15,0 0-2-15,-6 0 0 16,-5 0 0-16,0 0-3 16,-6 0 3-16,-5 0-1 15,-1 7 2-15,-8-7 0 16,0 0-1-16,1 0 0 0,2 0 0 16,11 0-1-16,6 0 1 15,10 0 0-15,-4 0 0 16,-1 0 0-16,-8 0 0 15,-9 0 1-15,-12 0-1 16,-2 0 0-16,-2 0 0 16,-1 0 0-16,9 0 2 0,4 0 0 15,2 0 0-15,5 0-2 16,3 0 0-16,1 0 0 16,-4 0 0-16,-5 0-1 15,-8 0 1-15,-10 0 1 0,-7 0 0 16,0 0-1-16,0 0 0 15,4 0 5 1,8 0 6-16,8 0-2 16,10 0-6-16,2 0-2 15,-3 0-1-15,-3 0 1 16,-9 0-1-16,-11 0 0 16,-3 0 0-16,-6 0 4 15,0 0 10-15,0 0-8 16,0 0 4-16,4 0-1 0,-1 0 5 15,0 0-12-15,0 0 2 16,-3 0-4-16,0 0 0 16,0 0-5-16,0 0 3 15,0 0-3-15,6 0 1 0,-3 10 4 16,8 11 2-16,-5-6-2 31,4-2 0-31,-4 5-3 0,0-1 3 16,1 3 1-16,-4-5-1 15,0 6 0-15,0-4 1 16,-3 2 0-16,0 5 1 16,0-4-2-16,0 1 2 15,3-2-2-15,0 1 0 16,5-3 2-16,1 1 2 0,4 3 4 16,4-1 5-16,-6-6-1 15,3 4-6-15,-2-7-6 16,1 4 2-16,4-2 2 15,-5 0-4-15,1-1 0 16,-3-4 1-16,-7-3 0 16,0 2-1-1,0-1 0-15,0 2 0 16,0 4 0-16,0-6-2 16,2 3 2-16,1-4 2 15,0 7 0-15,1-7-2 16,-1 1 2-16,3 2-2 0,-1-1 3 15,1-2-2 1,1 4 0-16,-7 2 0 0,3-5 2 16,0 1-3-16,-6-2 0 15,4 3-2-15,-1-1 2 16,-3 1 0-16,3 3 0 16,-3 1 0-16,3 0 1 15,0 1 0-15,0 0-1 16,-3 2 0-16,3-4 0 15,2 3 0-15,-2-8 2 16,0 2-2-16,0-4 1 16,0 4 0-16,-3-3-1 15,0 5-2-15,0 1 0 0,0-4 2 16,0-2 2 0,0-3-2-16,0 4 1 0,0 6 0 15,0-6 0-15,0-4-1 16,0 3 0-16,0 0 0 15,0 3 0-15,0-8 1 16,0 5 0-16,0 2-1 16,0-7-1-16,0 6 0 15,0-4 1-15,0-2 1 16,0 3 0-16,0-3-1 16,0 0 3-16,-23 0 4 15,-13 0-3-15,-5 0 0 16,-7 0-2-16,-3 0-2 15,2 0 0-15,-2 0 0 0,2 0 0 16,-5 0 0-16,-7 0 0 16,-10 0 0-16,-2 0 0 15,-8 0 0-15,4 3 1 16,-4 4-1-16,1-2 0 16,-4-3 0-16,-5 4 0 15,5 6 0-15,3-6 0 16,14 1 0-16,3 6 0 15,6-8 1-15,-3 2-1 16,-6-4 0-16,-11-3-1 16,-11 0 1-16,-11 0 0 15,-6 0-2-15,9 0 2 16,13 0 0-16,10 0 2 0,10-3-2 16,3 3-1-16,-1 0 0 15,-2-7 1-15,-6 7 0 16,6 0 0-16,3 0 0 15,6 0-2-15,16 0 2 16,8 0-1-16,4 0 1 16,-1 0-2-16,-5 0 2 15,-6 7 2-15,-6-1-1 16,-8-1-1-16,-6 5 0 16,-8-10 0-16,-1 5-1 15,1-3 1-15,2-2 0 16,10 0 2-16,7 3-2 0,13-3-2 15,3 0 2-15,0 3 0 16,-4-3 0-16,-2 4 2 16,-3 4-2-16,-3-2 0 15,3-6 1-15,9 6-1 16,-3-6-2-16,-4 0 2 16,5 0 3-16,-8 0-3 15,-4 0 0-15,8 0-1 16,-1 0 1-16,7 0 1 15,6 0-1-15,4 0 0 16,3 0 0-16,-1 0-1 16,-2 0 1-16,-11 0 1 15,-1 1-1-15,-13 3 0 0,9-4 0 16,6 0 0-16,10 3 0 0,3-3 0 16,2 0-1-16,-5 0 1 15,-4 3-2-15,-3 0 1 16,-6 2 1-16,-3 1 0 15,-1-6 0-15,10 6 0 16,3-3 0-16,6-1 0 16,5 2 0-16,-1-4 0 15,-1 6 0-15,1-6 2 16,0 0-3-16,4 0 1 16,-8 0 0-16,-2 0 2 15,3 0-2-15,2 0 0 16,8 0 1-16,9 0 3 0,0 0 4 15,0 0 1-15,0 0-5 16,0 0 14-16,0 0 17 0,0-15-7 31,9-8-26-31,8 3 0 16,-8-5 1-16,1-3-3 16,-4-3 1-16,0 6-1 15,1-13 1-15,2 3 3 0,2 4-4 16,-2-15 1-16,1 4-1 15,-1 1-1-15,-6-5 1 16,-3 8-1-16,0 2 1 16,0 6 0-16,0 1 1 15,0 1-1-15,0 1 0 16,0-2-1-16,0 7 1 0,0-1 0 16,0 5 1-16,0 3 0 15,0 3-2-15,0 7-1 16,0 2 2-16,0-3 0 15,0 0 0-15,0 0-2 16,0 1-1-16,0-3 3 16,0-2 0-1,0 5 0-15,-3-1 2 16,3-6-1-16,0 7 0 16,0-2-1-16,0 2-1 15,0 2 1-15,0-3 0 0,0 0 0 16,-6-2 0-16,-1-3-1 15,1 1-1-15,3 5 2 16,3 0 1-16,0 5-1 0,0 0 0 16,0 0 0-16,0 0-1 15,0 0 1-15,0 0 0 16,0 0 0-16,0 0 0 16,0-4 1-16,0-4 1 15,0-5-1-15,0 0-2 0,0 1 0 16,0 3-4-16,0 9-15 15,0 0-26-15,6 21-71 16,16 17-14-16,-6 7-120 16</inkml:trace>
  </inkml:traceGroup>
</inkml:ink>
</file>

<file path=ppt/ink/ink139.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9.7093" units="1/cm"/>
          <inkml:channelProperty channel="Y" name="resolution" value="39.58763" units="1/cm"/>
          <inkml:channelProperty channel="T" name="resolution" value="1" units="1/dev"/>
        </inkml:channelProperties>
      </inkml:inkSource>
      <inkml:timestamp xml:id="ts0" timeString="2021-05-17T07:26:47.668"/>
    </inkml:context>
    <inkml:brush xml:id="br0">
      <inkml:brushProperty name="width" value="0.06667" units="cm"/>
      <inkml:brushProperty name="height" value="0.06667" units="cm"/>
      <inkml:brushProperty name="fitToCurve" value="1"/>
    </inkml:brush>
    <inkml:context xml:id="ctx1">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1" timeString="2021-05-17T07:25:21.437"/>
    </inkml:context>
    <inkml:brush xml:id="br1">
      <inkml:brushProperty name="width" value="0.06667" units="cm"/>
      <inkml:brushProperty name="height" value="0.06667" units="cm"/>
      <inkml:brushProperty name="color" value="#177D36"/>
      <inkml:brushProperty name="fitToCurve" value="1"/>
    </inkml:brush>
    <inkml:brush xml:id="br2">
      <inkml:brushProperty name="width" value="0.06667" units="cm"/>
      <inkml:brushProperty name="height" value="0.06667" units="cm"/>
      <inkml:brushProperty name="color" value="#3165BB"/>
      <inkml:brushProperty name="fitToCurve" value="1"/>
    </inkml:brush>
  </inkml:definitions>
  <inkml:traceGroup>
    <inkml:annotationXML>
      <emma:emma xmlns:emma="http://www.w3.org/2003/04/emma" version="1.0">
        <emma:interpretation id="{5A392544-0B28-4EA7-A44E-0150D4D01889}" emma:medium="tactile" emma:mode="ink">
          <msink:context xmlns:msink="http://schemas.microsoft.com/ink/2010/main" type="writingRegion" rotatedBoundingBox="87,8450 22737,8125 22878,17943 228,18268"/>
        </emma:interpretation>
      </emma:emma>
    </inkml:annotationXML>
    <inkml:traceGroup>
      <inkml:annotationXML>
        <emma:emma xmlns:emma="http://www.w3.org/2003/04/emma" version="1.0">
          <emma:interpretation id="{36C3BE72-7A4F-4290-AA0C-EDFE812D375A}" emma:medium="tactile" emma:mode="ink">
            <msink:context xmlns:msink="http://schemas.microsoft.com/ink/2010/main" type="paragraph" rotatedBoundingBox="3219,8406 3234,8406 3234,8421 3219,8421" alignmentLevel="4"/>
          </emma:interpretation>
        </emma:emma>
      </inkml:annotationXML>
      <inkml:traceGroup>
        <inkml:annotationXML>
          <emma:emma xmlns:emma="http://www.w3.org/2003/04/emma" version="1.0">
            <emma:interpretation id="{2C435A03-3B97-4BC0-99A0-8F180AB6DB07}" emma:medium="tactile" emma:mode="ink">
              <msink:context xmlns:msink="http://schemas.microsoft.com/ink/2010/main" type="inkBullet" rotatedBoundingBox="3219,8406 3234,8406 3234,8421 3219,8421"/>
            </emma:interpretation>
            <emma:one-of disjunction-type="recognition" id="oneOf0">
              <emma:interpretation id="interp0" emma:lang="en-IN" emma:confidence="0">
                <emma:literal>•</emma:literal>
              </emma:interpretation>
            </emma:one-of>
          </emma:emma>
        </inkml:annotationXML>
        <inkml:trace contextRef="#ctx0" brushRef="#br0">-1273 2736 0</inkml:trace>
      </inkml:traceGroup>
    </inkml:traceGroup>
    <inkml:traceGroup>
      <inkml:annotationXML>
        <emma:emma xmlns:emma="http://www.w3.org/2003/04/emma" version="1.0">
          <emma:interpretation id="{3373D1DD-D425-4DBF-981F-7FAB44992481}" emma:medium="tactile" emma:mode="ink">
            <msink:context xmlns:msink="http://schemas.microsoft.com/ink/2010/main" type="paragraph" rotatedBoundingBox="458,10420 22687,10470 22684,11692 455,11641" alignmentLevel="1"/>
          </emma:interpretation>
        </emma:emma>
      </inkml:annotationXML>
      <inkml:traceGroup>
        <inkml:annotationXML>
          <emma:emma xmlns:emma="http://www.w3.org/2003/04/emma" version="1.0">
            <emma:interpretation id="{6AFC3E0E-898F-4761-AC9C-834015C05F66}" emma:medium="tactile" emma:mode="ink">
              <msink:context xmlns:msink="http://schemas.microsoft.com/ink/2010/main" type="line" rotatedBoundingBox="458,10420 22687,10470 22684,11692 455,11641"/>
            </emma:interpretation>
          </emma:emma>
        </inkml:annotationXML>
        <inkml:traceGroup>
          <inkml:annotationXML>
            <emma:emma xmlns:emma="http://www.w3.org/2003/04/emma" version="1.0">
              <emma:interpretation id="{3DB6A32B-B71C-4C65-9407-1D5B30357273}" emma:medium="tactile" emma:mode="ink">
                <msink:context xmlns:msink="http://schemas.microsoft.com/ink/2010/main" type="inkWord" rotatedBoundingBox="458,10470 2983,10476 2981,11308 456,11302"/>
              </emma:interpretation>
              <emma:one-of disjunction-type="recognition" id="oneOf1">
                <emma:interpretation id="interp1" emma:lang="en-IN" emma:confidence="0">
                  <emma:literal>Int7</emma:literal>
                </emma:interpretation>
                <emma:interpretation id="interp2" emma:lang="en-IN" emma:confidence="0">
                  <emma:literal>Int)=</emma:literal>
                </emma:interpretation>
                <emma:interpretation id="interp3" emma:lang="en-IN" emma:confidence="0">
                  <emma:literal>#fin)</emma:literal>
                </emma:interpretation>
                <emma:interpretation id="interp4" emma:lang="en-IN" emma:confidence="0">
                  <emma:literal>#fun,</emma:literal>
                </emma:interpretation>
                <emma:interpretation id="interp5" emma:lang="en-IN" emma:confidence="0">
                  <emma:literal>fnt);</emma:literal>
                </emma:interpretation>
              </emma:one-of>
            </emma:emma>
          </inkml:annotationXML>
          <inkml:trace contextRef="#ctx1" brushRef="#br1">-2630 5237 492 0,'0'0'158'0,"0"0"-90"16,0 0 8-16,0 0-20 16,0 0-10-16,0 0-20 15,0 0-15-15,0-37 2 16,0 37-6-16,0 0-3 15,0 0 3-15,0 0 1 16,0 0-5-16,0 0 3 16,0 0-5-16,0 0 1 15,0 12-2-15,0 9 8 16,0 7 4-16,0 3-10 16,0 4 5-16,-6 0-7 0,3 3 0 15,3-5 0-15,0-2 3 16,-3-4-3-16,3-6 1 15,0-6-1-15,0-7 0 16,0-6 2-16,0 1-1 16,0-3 0-16,0 0 4 15,0 0-2-15,0 0 3 16,0-3 12-16,0-22-4 16,0-7-12-16,0-12 0 15,-13-7-1-15,-6-10-1 16,-4-6 1-16,4 5-1 15,2 3 0-15,6 9 0 16,3 8 0-16,5 0 0 16,0 8 1-16,3-1-1 15,0 7 0-15,0 5 0 0,0 1 0 16,0 6 0-16,0 3 0 16,6 3-1-16,18-2 1 15,1 9-3-15,4 1 0 16,3 2-5-16,0 0-10 15,-5 0-7-15,-5 20-23 16,-10 3-9-16,-9 8-20 16,-3 4-33-16,-9 3-35 15,-33-7-51-15</inkml:trace>
          <inkml:trace contextRef="#ctx1" brushRef="#br1" timeOffset="211.4354">-2809 5184 645 0,'0'0'36'16,"0"0"28"-16,0 0-15 15,0 0-33-15,0 0-10 16,0 0 7-16,0 0 3 16,3 0-10-16,32 0-6 15,14 0 0-15,5-5 0 16,4 3-31-16,-6-1-66 15,-4 3-91-15,-7-4-225 0</inkml:trace>
          <inkml:trace contextRef="#ctx1" brushRef="#br1" timeOffset="757.9735">-2237 5159 627 0,'0'0'74'0,"0"0"-18"16,0 0-7-16,0 0-13 15,0 0-17-15,0 0 21 16,0-6-19-16,0 6-16 16,0 3-5-16,0 20 0 0,0 10 1 15,7 5 0-15,2 1 2 16,1-4 0-16,-1-3 3 15,-3-6-4-15,2-12-2 16,-2-5 5-16,-3-7-2 16,0-2 2-16,0 0 2 15,-3 0 10-15,7 0 6 16,-1-11-9-16,0-18-12 16,2-4-1-16,-5-9 0 15,0 0-1-15,0-3 0 16,0 6 1-16,4 2 1 15,-1 12-2-15,0 7 0 16,1 10 0-16,-4 2 0 16,3 4-2-16,3 2 1 15,5 0-1-15,2 0 1 0,9 0 0 16,1 20 0-16,1 8-1 16,1 10 1-16,-3 1 0 15,-5-1-1-15,-7 4 4 16,-4-8-4-16,-1-2 4 15,-3-3-4-15,1-3 2 16,2-4-1-16,-2-1-1 16,0-4-24-16,-6-2-44 15,0-12-69-15,0-3-109 16</inkml:trace>
          <inkml:trace contextRef="#ctx1" brushRef="#br1" timeOffset="1222.0104">-2510 4992 518 0,'0'0'27'16,"0"0"18"-16,0 0 9 16,0 0-31-16,0 0-13 15,0 0 6-15,0-15 3 16,0 15-2-16,0 0-5 15,0 0 10-15,0 9 0 16,0 11 6-16,0 2-7 16,0 10-7-16,0 6-6 15,6 6 13-15,-2 9 1 16,5 6-6-16,7 3-7 16,4-6-9-16,5-5 4 0,4-8-3 15,3-12 2-15,4-6-3 16,9-7-4-16,3-5-46 15,7-8-31-15,3-5-63 16,-7 0-75-16</inkml:trace>
          <inkml:trace contextRef="#ctx1" brushRef="#br1" timeOffset="1619.9443">-1771 5020 587 0,'0'0'57'0,"0"0"7"15,0 0-3-15,0 0-21 16,0 0-14-16,0 0-8 15,0-21-2-15,0 21-10 16,9 0-4-16,21 21 1 16,1 3 3-16,5 2-2 15,0 5-3-15,-2 7 0 16,-7 5 0-16,-7 7-2 16,-8 1 1-16,-2 4-1 15,-1 0 1-15,-2-5 0 0,-7-9 1 16,0-10-1-16,0-9 0 15,0-4 1-15,0-5-1 16,-19-2-3-16,-8 0-51 16,-4-5-55-16,5-6-94 15</inkml:trace>
          <inkml:trace contextRef="#ctx1" brushRef="#br1" timeOffset="42650.938">-4035 5474 383 0,'0'0'168'16,"0"0"-44"-16,0 0-89 15,0 0-22-15,0 0-12 16,0 0-1-16,87-20 0 0,-15 9 0 16,17-7 1-1,8-6-1-15,9 3-10 0,3-9-41 16,1-3-82-16,-14-1-175 0</inkml:trace>
          <inkml:trace contextRef="#ctx1" brushRef="#br1" timeOffset="41747.789">-3857 5298 549 0,'0'0'78'0,"0"0"-2"16,0 0-22-16,0 0-30 16,0 0 26-16,0 0-4 0,0-65-20 15,0 64 2-15,9 1-17 16,13-4-11-16,14 2 1 16,12-2-1-16,7 2 2 15,3-1-2-15,6-1 0 16,0 4 0-16,1 0 2 15,-4 0-2-15,-17 0-4 16,-5 0 0-16,-16 0-47 16,-10 0-6-16,-7 7-42 15,-6-7-37-15,0 0-60 16</inkml:trace>
          <inkml:trace contextRef="#ctx1" brushRef="#br1" timeOffset="42149.8274">-3426 4925 512 0,'0'0'74'0,"0"0"0"16,0 0-3-16,0 0-30 15,0 0-35-15,0 0-1 16,0-27-5-16,22 39 0 0,10 14 15 15,6 4 6-15,4 6 0 16,0 2-17-16,-3 5 7 16,-3 2-11-16,-8-6 0 15,-9-1-4-15,-8-10 4 16,-8-10 0-16,-3-3-3 0,0-9 6 31,0-3-3-31,0 1 0 0,0 0 1 16,0-1-2-1,0 3 3-15,-3 0-1 0,-24 2 1 16,-7 3 4-16,-11 7-6 16,-4 9 0-16,1 1 0 15,0 13-2-15,12 8-11 16,11 8-54-16,15-4-86 0,10-9-232 16</inkml:trace>
        </inkml:traceGroup>
        <inkml:traceGroup>
          <inkml:annotationXML>
            <emma:emma xmlns:emma="http://www.w3.org/2003/04/emma" version="1.0">
              <emma:interpretation id="{D9257F0E-5CF2-40E6-8687-0DEBC25AEAC0}" emma:medium="tactile" emma:mode="ink">
                <msink:context xmlns:msink="http://schemas.microsoft.com/ink/2010/main" type="inkWord" rotatedBoundingBox="3474,10553 6300,10559 6298,11429 3472,11423"/>
              </emma:interpretation>
              <emma:one-of disjunction-type="recognition" id="oneOf2">
                <emma:interpretation id="interp6" emma:lang="en-IN" emma:confidence="0">
                  <emma:literal>£ 099</emma:literal>
                </emma:interpretation>
                <emma:interpretation id="interp7" emma:lang="en-IN" emma:confidence="0">
                  <emma:literal>€099</emma:literal>
                </emma:interpretation>
                <emma:interpretation id="interp8" emma:lang="en-IN" emma:confidence="0">
                  <emma:literal>=0(9</emma:literal>
                </emma:interpretation>
                <emma:interpretation id="interp9" emma:lang="en-IN" emma:confidence="0">
                  <emma:literal>=0(g</emma:literal>
                </emma:interpretation>
                <emma:interpretation id="interp10" emma:lang="en-IN" emma:confidence="0">
                  <emma:literal>£099</emma:literal>
                </emma:interpretation>
              </emma:one-of>
            </emma:emma>
          </inkml:annotationXML>
          <inkml:trace contextRef="#ctx1" brushRef="#br1" timeOffset="4887.4684">-38 5070 450 0,'0'0'31'16,"0"0"6"-16,0 0-7 16,0 0-15-16,0 0 25 15,0 0-7-15,0 0 5 0,36-73-4 0,-36 73-4 16,3 0 17-16,-3 0 1 15,0 0-26-15,0 0 1 16,0 0 1-16,0 0-8 16,0 0-3-16,0 0 2 15,0 0-1-15,0 0-11 16,0 0 0-16,0 0-3 16,0 5-3-16,-7 16 3 15,-8 5-1-15,-2 11 1 16,1 5 0-16,0 7 2 15,4 7 0-15,9 7 1 0,3-3-2 32,0-5 12-32,0-10 0 15,3-4-6-15,16-6 6 0,3-9-12 16,1-5 4-16,2-7-3 16,3-6 2-16,11-5-3 15,10-3 8-15,8 0-7 16,4 0-1-16,-3-19 1 15,-2-13-2-15,-15-6 0 0,-9-6-3 16,-13-4-3-16,-14-16 1 16,-5-6 0-16,-5 1-11 15,-34-3 5-15,-5 10 5 16,-4 10 5-16,3 12 1 16,3 12 0-16,4 6-1 15,2 11-1 1,4 1 1-16,3 6 1 15,3 4-1-15,7 0 0 16,-3 0 0-16,-1 0 0 16,4 9 0-16,-1 14 0 0,1 8-1 15,3 4-1 1,4 3 2-16,4 5 0 16,8-5 1-16,0 0 0 0,0-4 0 15,5-2 0-15,20 0-1 0,6-8 1 16,8-11 2-16,6-5-2 15,7-8-1-15,-1 0 1 16,1-11-7-16,2-17-34 16,1-4-27-16,-10 3-41 15,-7 3-46-15,-15 2-60 0</inkml:trace>
          <inkml:trace contextRef="#ctx1" brushRef="#br1" timeOffset="5620.2391">1011 4974 415 0,'0'0'138'0,"0"0"-61"16,0 0-21-16,0 0-18 16,0 0-15-16,0 0 21 15,-27-69-10 1,24 59-6-16,0 5-4 16,3 3 4-16,0 2-7 15,0 0-14-15,-3 0-4 16,-7 0 1-16,-2 0-1 15,-8 14 0-15,-2 9 3 16,-3 6 3-16,-2 9 7 16,-2 2-3-16,0 11-7 0,3 8 2 15,10 4 1-15,10 7-5 16,6 0 4-16,0-2-5 16,19-4 3-16,17-6-1 15,6-3-3-15,0-11 2 16,5-8-3-16,-2-3-2 15,1-11-3-15,-11-4-13 0,-3-8-10 16,-6-5-19-16,-7-5-43 0,-3 0-72 16,-4 0-156-16</inkml:trace>
          <inkml:trace contextRef="#ctx1" brushRef="#br1" timeOffset="6437.5174">1621 5128 519 0,'0'0'58'0,"0"0"7"16,0 0-12-16,0 0-23 15,0 0-10-15,0 0-1 16,-58-73 11-16,35 73-4 16,-2 0-11-16,-6 0-2 0,-8 10-1 15,-3 15 5-15,9-3 2 16,14 2-6-16,7-1-9 16,12 2-2-16,0 3 0 15,0 0 0-15,22-2 0 16,13-3-1-16,6-8 2 15,1-10-3-15,-3-5 0 0,-6 0 1 16,-11-3-1-16,-3-17 0 16,-2-9 0-16,2-6 2 15,-4 4-2-15,-1 2 0 16,-1 9 0-16,-10 11 7 0,0 4 24 16,-3 5 8-16,0 0-25 15,0 0-8 1,0 0-6-16,0 28 0 15,0 16 1-15,0 10-1 16,0 9 4-16,9 5-4 16,4-4 3-16,4-1-3 15,-2-7 0-15,4-14 2 16,-3-7 1-16,4-11-4 16,-7-10 3-1,-7-9-4-15,-3-3 2 0,-3-2-5 0,0 0 5 16,0 0 1-16,0 0 1 0,-3-7-2 15,-22-7 0-15,-5-3 0 16,-1 1-1-16,-8 4 1 16,0 4 0-16,3-2 0 31,5 8 3-31,1 2-7 16,8 0 3-16,2 0-38 15,12 0-32-15,8 0-54 0,0 0-70 16,8 0-140-16</inkml:trace>
          <inkml:trace contextRef="#ctx1" brushRef="#br1" timeOffset="1923.4183">-1019 5407 445 0,'0'0'340'0,"0"0"-277"16,0 0-12-16,0 0-45 16,0 0-6-1,0 0-2-15,110-22 2 16,-62 19-1-16,-3 3-10 16,-6 0-23-16,-7 0-47 15,-9 0-129-15</inkml:trace>
          <inkml:trace contextRef="#ctx1" brushRef="#br1" timeOffset="2108.2859">-992 5674 701 0,'0'0'91'0,"0"0"-47"0,0 0-35 31,0 0-8-31,0 0-1 16,0 0-9-16,209 0-22 0,-151-9-37 16,2 1-78-16</inkml:trace>
        </inkml:traceGroup>
        <inkml:traceGroup>
          <inkml:annotationXML>
            <emma:emma xmlns:emma="http://www.w3.org/2003/04/emma" version="1.0">
              <emma:interpretation id="{5A634E4D-9E83-4126-A033-C6E2FFD11E51}" emma:medium="tactile" emma:mode="ink">
                <msink:context xmlns:msink="http://schemas.microsoft.com/ink/2010/main" type="inkWord" rotatedBoundingBox="6384,10443 8482,10448 8479,11478 6381,11473"/>
              </emma:interpretation>
              <emma:one-of disjunction-type="recognition" id="oneOf3">
                <emma:interpretation id="interp11" emma:lang="en-IN" emma:confidence="0">
                  <emma:literal>in];</emma:literal>
                </emma:interpretation>
                <emma:interpretation id="interp12" emma:lang="en-IN" emma:confidence="0">
                  <emma:literal>in)];</emma:literal>
                </emma:interpretation>
                <emma:interpretation id="interp13" emma:lang="en-IN" emma:confidence="0">
                  <emma:literal>on)];</emma:literal>
                </emma:interpretation>
                <emma:interpretation id="interp14" emma:lang="en-IN" emma:confidence="0">
                  <emma:literal>in));</emma:literal>
                </emma:interpretation>
                <emma:interpretation id="interp15" emma:lang="en-IN" emma:confidence="0">
                  <emma:literal>ass,</emma:literal>
                </emma:interpretation>
              </emma:one-of>
            </emma:emma>
          </inkml:annotationXML>
          <inkml:trace contextRef="#ctx1" brushRef="#br1" timeOffset="7023.5144">2161 5167 263 0,'0'0'473'15,"0"0"-425"-15,0 0 1 16,0 0-30-16,0 0-15 0,0 0-3 16,0-38 6-1,0 38 2 1,0 10-5-16,4 18-3 15,14 13 11-15,-2 8 13 0,1-2-14 16,-4-4-9-16,-4-8-1 16,-3-10-1-16,2-7 1 15,-8-10-1 1,3-2 0-16,0-6 1 16,-3 0 1-16,0 0 6 15,3 0-1-15,4-11-5 16,-1-12-2-16,0-10 1 15,4-5-1-15,-7-10 0 16,0-5 0-16,3 8 0 0,2-1 0 16,4 8 0-1,1 16-1-15,4 3 2 0,-5 11-1 16,1 2 0-16,6 6-1 16,4 0 1-16,5 0-1 15,2 0 1-15,1 0 0 16,2 21-1-16,-8 10 1 15,-2 7 0-15,-10 7-3 0,-7 4 3 16,-6 1 0-16,0-3-2 16,0-7 2-16,0-5 0 0,-6-15 0 15,-4-6-14-15,1-7-61 16,1-7-56-16,2 0-79 16</inkml:trace>
          <inkml:trace contextRef="#ctx1" brushRef="#br1" timeOffset="7493.3219">1962 4944 450 0,'0'0'104'0,"0"0"-59"16,0 0 2-16,0 0-43 16,0 0-3-1,0 0-1-15,15-8 23 0,-15 5 11 0,0 3 3 16,0 0 1-16,0 0-8 15,0 0-15-15,0 0-8 16,0 6-3-16,-12 16 9 16,-4 11-5-16,-3 1 0 15,10 8-2 1,-5 6-2-16,8 13-1 16,-1 6 2-16,4 3 2 15,3-4-1-15,0-2-4 16,0-9-2-16,0-9 5 15,27-8-5-15,7-13 0 16,8-11 0-16,13-11-27 16,12-3-22-16,5 0-69 0,-2-17-118 15</inkml:trace>
          <inkml:trace contextRef="#ctx1" brushRef="#br1" timeOffset="8010.1556">2566 4979 553 0,'0'0'15'16,"0"0"30"-16,0 0-29 0,0 0-14 16,0 0 31-16,0 0 18 0,6-31 5 15,5 31-13-15,5 0-20 16,2 0-14-16,9 0-1 15,-2 0-1-15,4 8-7 16,0 4 2-16,0 2-2 16,4 3 0-16,-8 11 0 15,-3 3 0 1,-8 12 0-16,-8 4 0 16,-3 5 0-16,-3 2 2 15,0-2-2-15,0-2 3 16,0-10-3-16,0 0 0 15,-3-2 1-15,-17-3-1 16,-5-4 0-16,-5-3 0 16,2-6-5-16,-1-8-31 0,7-4-47 15,3-10-51-15,5 0-166 16</inkml:trace>
          <inkml:trace contextRef="#ctx1" brushRef="#br1" timeOffset="8542.2941">2968 4797 546 0,'0'0'65'0,"0"0"3"0,0 0-26 0,0 0-15 16,0 0 4-16,0 0 0 15,26-21-16-15,-3 21-10 16,5 0 2-16,5 0-6 16,-2 18 3-16,2 14-3 0,-5 9 1 15,-5 11 3 1,-4 3 2-16,-5 5 10 16,-6 10-8-16,0 5-2 15,-5 0 0-15,3-5-2 16,4-9 0-16,-7-7-3 15,0-4 6-15,-3-4-4 16,0-6-1-16,0-5-1 16,-10-6 0-16,-16-9-1 0,-5-9-1 15,-5-1 3-15,-8-10-3 16,-9 0-46-16,0 0-29 16,4-11-73-16,4-10-271 15</inkml:trace>
          <inkml:trace contextRef="#ctx1" brushRef="#br1" timeOffset="14321.6097">3974 5272 60 0,'0'0'0'15</inkml:trace>
          <inkml:trace contextRef="#ctx1" brushRef="#br1" timeOffset="16477.9615">3824 5590 588 0,'0'0'113'0,"0"0"-21"16,0 0-10-16,0 0-33 16,0 0-14-16,0 0-22 15,0-17 9-15,3 17-8 16,-3 0-5-16,0 0-2 16,0 0-7-16,0 0 1 15,0 0-2-15,0 0 1 0,0 0-2 16,-20 13 0-16,-25 22 0 15,-13 6-26-15,-6 11-37 16,0-2-105-16,3-7-548 16</inkml:trace>
        </inkml:traceGroup>
        <inkml:traceGroup>
          <inkml:annotationXML>
            <emma:emma xmlns:emma="http://www.w3.org/2003/04/emma" version="1.0">
              <emma:interpretation id="{D56B2D43-5A47-4041-AEAC-54DE69F4C0A2}" emma:medium="tactile" emma:mode="ink">
                <msink:context xmlns:msink="http://schemas.microsoft.com/ink/2010/main" type="inkWord" rotatedBoundingBox="9200,10623 9912,10624 9910,11612 9198,11610"/>
              </emma:interpretation>
              <emma:one-of disjunction-type="recognition" id="oneOf4">
                <emma:interpretation id="interp16" emma:lang="en-IN" emma:confidence="0">
                  <emma:literal>4</emma:literal>
                </emma:interpretation>
                <emma:interpretation id="interp17" emma:lang="en-IN" emma:confidence="0">
                  <emma:literal>5</emma:literal>
                </emma:interpretation>
                <emma:interpretation id="interp18" emma:lang="en-IN" emma:confidence="0">
                  <emma:literal>G</emma:literal>
                </emma:interpretation>
                <emma:interpretation id="interp19" emma:lang="en-IN" emma:confidence="0">
                  <emma:literal>g</emma:literal>
                </emma:interpretation>
                <emma:interpretation id="interp20" emma:lang="en-IN" emma:confidence="0">
                  <emma:literal>q</emma:literal>
                </emma:interpretation>
              </emma:one-of>
            </emma:emma>
          </inkml:annotationXML>
          <inkml:trace contextRef="#ctx1" brushRef="#br1" timeOffset="20678.3571">5100 5063 483 0,'0'0'79'15,"0"0"-16"-15,0 0-10 16,0 0-17-16,0 0-10 0,0 0 5 15,0 0 4-15,0 0-17 16,0-25-7-16,0 19 9 16,0 6 21-16,0-4-8 15,0 4-6-15,0-1-3 16,0-3 0-16,0-2-7 16,0 1-5-16,0-5-4 15,0 5-5-15,0 0 4 16,0-1-2-16,0-1 5 15,-3 2-5-15,-4-1 0 16,1-1 3-16,-5 7-4 16,-4-7-3-16,-11 7-1 0,-12 0 0 15,-11 0-2-15,-2 7-1 16,-1 21 3-16,7 6 2 16,10 15-1-16,9 15-1 15,10 8 0-15,4 9 1 16,12 0 2-16,0-8-3 15,0-14 3-15,19-8-3 16,16-14 1-16,6-17 0 16,12-11 5-16,5-9-2 15,6 0-4-15,0 0 0 16,-9-15-34-16,-13 1-17 16,-14 3-20-16,-8 5-36 15,-11 1-37-15,1 5-114 16</inkml:trace>
          <inkml:trace contextRef="#ctx1" brushRef="#br1" timeOffset="21158.073">5340 5485 392 0,'0'0'212'0,"0"0"-156"16,0 0-6-16,0 0-36 16,0 0 12-16,0 0 25 15,14-54-10-15,-8 46-9 16,1-2 13-16,-7 8-3 15,3 2 14-15,-3 0-17 16,0-4-9-16,3 4-2 16,-3 0-7-16,0 0-7 15,0 0-14-15,0 0-1 16,6 21-5-16,2 20 6 16,0 7 1-16,1 8 3 15,-1-5-2-15,-5 5 2 16,-3-7-4-16,0-4 0 0,0 0 2 15,3-7-2-15,-3-5 0 16,0-7 1-16,0-11-2 16,0-5 2-16,0-9-2 15,0-1-21-15,0 0-20 16,0-14-11-16,0-26-85 16,0-11-188-16</inkml:trace>
        </inkml:traceGroup>
        <inkml:traceGroup>
          <inkml:annotationXML>
            <emma:emma xmlns:emma="http://www.w3.org/2003/04/emma" version="1.0">
              <emma:interpretation id="{417BC2C4-27B4-4F42-A5F7-48EC64E2048A}" emma:medium="tactile" emma:mode="ink">
                <msink:context xmlns:msink="http://schemas.microsoft.com/ink/2010/main" type="inkWord" rotatedBoundingBox="10213,10527 11814,10530 11812,11404 10211,11401"/>
              </emma:interpretation>
              <emma:one-of disjunction-type="recognition" id="oneOf5">
                <emma:interpretation id="interp21" emma:lang="en-IN" emma:confidence="0">
                  <emma:literal>gene)</emma:literal>
                </emma:interpretation>
                <emma:interpretation id="interp22" emma:lang="en-IN" emma:confidence="0">
                  <emma:literal>gen)</emma:literal>
                </emma:interpretation>
                <emma:interpretation id="interp23" emma:lang="en-IN" emma:confidence="0">
                  <emma:literal>gens</emma:literal>
                </emma:interpretation>
                <emma:interpretation id="interp24" emma:lang="en-IN" emma:confidence="0">
                  <emma:literal>gen,</emma:literal>
                </emma:interpretation>
                <emma:interpretation id="interp25" emma:lang="en-IN" emma:confidence="0">
                  <emma:literal>Ian)</emma:literal>
                </emma:interpretation>
              </emma:one-of>
            </emma:emma>
          </inkml:annotationXML>
          <inkml:trace contextRef="#ctx1" brushRef="#br1" timeOffset="22359.7556">6071 5032 516 0,'0'0'29'16,"0"0"15"-16,0 0-15 15,0 0-22-15,0 0-2 0,0 0 18 0,0 0 14 16,-3-15-2-16,3 15-7 16,0-3-3-16,-4 3-5 15,-2-2 7-15,-3-1-5 16,-2-4-3-16,-1 4-4 15,2-2 2-15,4 3-2 16,-4 2-4 0,-2-3-7-16,-5 3 1 15,-8 0-3-15,-11 5 2 16,-6 21 7-16,1 9 2 16,2 8 4-16,3 3-10 15,14 5 1-15,13-3-6 16,9-5-1-16,0-12 3 15,38-3 0-15,19-14-1 0,15-14 1 16,-5 0 4-16,-6 0-7 16,-19-21 1-16,-13-1 1 0,-11-5-2 15,-10-1 0-15,-5-5 2 16,0 0-2-16,-3-9 0 16,0 11 4-16,0 5 2 15,0 12 9-15,0 10 11 0,0 1-5 16,0 3-17-16,0 0-2 15,0 0-3-15,0 11-10 16,0 27 4-16,0 20 6 16,0 10 3-16,0 3 4 15,0 1-7-15,0-6 3 16,3-8-3 0,0-2 0-16,4-13 1 15,-4-7-1-15,3-5 0 16,-3-7 1-16,5-11-1 15,-8-8 2-15,3 2-2 16,-3-7 0-16,0 0 3 0,0 0 2 16,0 0-1-1,0 0 1-15,-3 0 7 0,-24-14-10 0,-5-4 0 16,-6 1-1 0,5 3-1-1,-1 2 0-15,7 3-1 0,4 6 0 0,1 3-2 16,3 0-11-16,4 0-39 15,1 0-14-15,8 7-36 16,6-7-62 0,0 0-95-16</inkml:trace>
          <inkml:trace contextRef="#ctx1" brushRef="#br1" timeOffset="22987.4066">6530 5149 678 0,'0'0'37'0,"0"0"25"0,0 0-5 15,0 0-22-15,0 0-10 16,0 0 12-16,0-42-29 16,0 42 12-16,3 11-18 15,8 24 12-15,-2 7 23 16,1 0-14-16,2 4-21 16,2-8 6-16,-2-3-5 0,-2-9 0 15,-1-7-3-15,-2-2-1 16,-4-12 1-16,0-3 2 15,-3-2-1-15,0 0 4 16,0 0 4-16,0 0 0 16,3 0 13-16,3-24-7 15,5-10-14-15,-2-12-1 16,1-3 0-16,-1-1 1 16,2 7-2-16,-6 12 4 15,6 11-6-15,-8 8 3 16,6 0-1-16,1 4 1 15,5-2 0-15,9 2 0 16,4 2-2-16,1 4 0 16,4 2 0-16,-2 0 0 15,-1 0-1-15,-5 23 1 16,-9 2 0-16,-7 6-1 16,-6 8 3-16,2 5-4 15,-5 2-1-15,0-3 9 16,0-2-8-16,0-10-2 0,0-1-26 15,0-14-31-15,6-4-14 16,0-9-46-16,-3-3-28 16,-3 0-75-16</inkml:trace>
          <inkml:trace contextRef="#ctx1" brushRef="#br1" timeOffset="23452.1633">6524 4910 544 0,'0'0'55'0,"0"0"-23"15,0 0 17-15,0 0-37 16,0 0 14-16,0 0-11 16,-16-50 23-16,10 50-8 15,6-1-7-15,-4 1-7 16,1 0-8-16,3 0-2 16,-6 0-1-16,0 23-1 0,-5 3 38 15,2 9-7 1,-10-4-13-16,3 7 3 0,-7 2 1 15,1 4 2-15,-1 2-16 16,4 7-3-16,6 3-4 16,13 2-3-16,0-2-2 15,10-3 3-15,24-7-3 16,8-8 3-16,0-3-3 16,-6-4-3-16,-4-14-8 15,-3-3-40-15,-7-12-31 16,4-2-26-16,0 0-77 15,6-16-269-15</inkml:trace>
          <inkml:trace contextRef="#ctx1" brushRef="#br1" timeOffset="23852.0179">7093 4913 669 0,'0'0'55'0,"0"0"-32"0,0 0-12 16,0 0-8-16,0 0 8 15,0 0 14-15,22 38 15 16,8-15-26-16,9 9 16 16,-8 0-10-16,2 8-9 15,-8 4 18-15,-2 1-20 0,-7 10 2 16,-7-2 7 0,-9 2-13-16,0 2 9 0,0-5-5 15,-12-6-3-15,-10-9 2 16,2-6-5-16,7-11-6 15,-1-8 0-15,8-4-41 16,-3-2-27-16,-1-6-68 16,-2 0-86-16</inkml:trace>
        </inkml:traceGroup>
        <inkml:traceGroup>
          <inkml:annotationXML>
            <emma:emma xmlns:emma="http://www.w3.org/2003/04/emma" version="1.0">
              <emma:interpretation id="{A407FFFC-EF8D-4CEF-9C7E-A55B63A6A9FD}" emma:medium="tactile" emma:mode="ink">
                <msink:context xmlns:msink="http://schemas.microsoft.com/ink/2010/main" type="inkWord" rotatedBoundingBox="12296,10616 13055,10618 13053,11151 12295,11149"/>
              </emma:interpretation>
              <emma:one-of disjunction-type="recognition" id="oneOf6">
                <emma:interpretation id="interp26" emma:lang="en-IN" emma:confidence="0">
                  <emma:literal>E</emma:literal>
                </emma:interpretation>
                <emma:interpretation id="interp27" emma:lang="en-IN" emma:confidence="0">
                  <emma:literal>€</emma:literal>
                </emma:interpretation>
                <emma:interpretation id="interp28" emma:lang="en-IN" emma:confidence="0">
                  <emma:literal>¥</emma:literal>
                </emma:interpretation>
                <emma:interpretation id="interp29" emma:lang="en-IN" emma:confidence="0">
                  <emma:literal>t</emma:literal>
                </emma:interpretation>
                <emma:interpretation id="interp30" emma:lang="en-IN" emma:confidence="0">
                  <emma:literal>=</emma:literal>
                </emma:interpretation>
              </emma:one-of>
            </emma:emma>
          </inkml:annotationXML>
          <inkml:trace contextRef="#ctx1" brushRef="#br1" timeOffset="26293.8028">8363 4968 820 0,'0'0'22'0,"0"0"-1"16,0 0 6-16,0 0-25 15,0 0 4-15,0 0 15 16,-10-20 2-16,4 20-4 16,-7 0-6-16,-13 0-1 0,-10 6-4 15,-14 17 4 1,-8 2-10-16,-4 11 6 15,-2-2-6 1,0 1 6-16,6 0-5 0,10-7 5 16,12-7-4-16,14-7 6 15,16-7-8-15,6-7-1 16,0 1 16-16,0-1-12 16,0 0 1-16,39 0 2 15,12 0-5-15,10 0-2 0,6 0 0 16,1 0 5-16,0 0-4 15,-1 0-2-15,0 0 0 16,-9 0 0-16,-6 0-6 16,-18 0 5-16,-7 0-4 15,-15 0-36-15,-1 4-3 16,-5-1-23-16,-6-1-12 0,0 2-36 16,0-4-37-1,-23 0-86-15</inkml:trace>
          <inkml:trace contextRef="#ctx1" brushRef="#br1" timeOffset="26594.0387">7849 5480 493 0,'0'0'167'0,"0"0"-112"16,0 0 2-16,0 0-15 15,0 0-32-15,0 0 0 16,97 0 6-16,-63 0-9 16,5 0 6-16,3 0-9 15,5 0-4-15,14 0 3 16,11 0-6-1,9 0-24-15,5-14-90 16,-2-6-50-16,-14 2-65 16</inkml:trace>
        </inkml:traceGroup>
        <inkml:traceGroup>
          <inkml:annotationXML>
            <emma:emma xmlns:emma="http://www.w3.org/2003/04/emma" version="1.0">
              <emma:interpretation id="{A42BDBD3-A28B-47D4-973D-C6EF87B34147}" emma:medium="tactile" emma:mode="ink">
                <msink:context xmlns:msink="http://schemas.microsoft.com/ink/2010/main" type="inkWord" rotatedBoundingBox="13245,10449 14689,10452 14687,11256 13243,11253"/>
              </emma:interpretation>
              <emma:one-of disjunction-type="recognition" id="oneOf7">
                <emma:interpretation id="interp31" emma:lang="en-IN" emma:confidence="0">
                  <emma:literal>Fin)</emma:literal>
                </emma:interpretation>
                <emma:interpretation id="interp32" emma:lang="en-IN" emma:confidence="0">
                  <emma:literal>fin)</emma:literal>
                </emma:interpretation>
                <emma:interpretation id="interp33" emma:lang="en-IN" emma:confidence="0">
                  <emma:literal>Fin,</emma:literal>
                </emma:interpretation>
                <emma:interpretation id="interp34" emma:lang="en-IN" emma:confidence="0">
                  <emma:literal>fan,</emma:literal>
                </emma:interpretation>
                <emma:interpretation id="interp35" emma:lang="en-IN" emma:confidence="0">
                  <emma:literal>fix,</emma:literal>
                </emma:interpretation>
              </emma:one-of>
            </emma:emma>
          </inkml:annotationXML>
          <inkml:trace contextRef="#ctx1" brushRef="#br1" timeOffset="27232.4713">9023 5261 473 0,'0'0'217'0,"0"0"-145"15,0 0-13-15,0 0-56 16,0 0 23-16,0 0-22 16,3-7 15-16,2 16 14 15,-2 11-19-15,5-2 22 16,-2 5-29-16,-3 0-4 15,0-5 2-15,-3-1-2 16,0-9-3-16,0-2 0 16,0-6 5-16,3 0-4 15,-3 0 1-15,0 0 0 16,0 0 6-16,0 0-5 16,0 0 14-16,0-3 10 15,0-23-18-15,0-7-7 16,0-12-2-16,-26-7 0 0,1-8 0 15,-3-1 2-15,1-6-1 16,11 7-1-16,4 1 1 16,6 11-1-16,6 10 2 15,0 12 2-15,0 8 1 16,0 11-5-16,0 0 5 16,0 4-5-16,0 0-1 15,12 3-3-15,13 0-21 16,8 0-6-16,-8 3-1 15,-3 25-21-15,-2 5 11 16,-10 7-42-16,-10-5-32 16,0-3-106-16</inkml:trace>
          <inkml:trace contextRef="#ctx1" brushRef="#br1" timeOffset="27402.0164">8753 5142 441 0,'0'0'84'0,"0"0"-32"15,0 0-35-15,0 0-3 16,0 0-1-16,0 0 39 16,56 11-13-16,-4-11-20 15,10 0-14-15,8-9-5 16,-2 1-28-16,-1 0-133 16</inkml:trace>
          <inkml:trace contextRef="#ctx1" brushRef="#br1" timeOffset="27932.858">9616 5055 741 0,'0'0'45'16,"0"0"31"-16,0 0-31 15,0 0-45-15,0 0-6 16,0 0 6-16,-3 3 0 0,3 22 14 16,0 4-2-1,0 7-1-15,0 0-1 0,0 2-9 16,0-3 2-16,0-9-2 16,3-5 3-16,2-9-4 15,-5-7 3-15,3-5-1 16,-3 0 3-16,0 0 1 15,0 0 3-15,6-4-2 16,0-24-6-16,7-4 0 16,-7-5-1-16,4-6 0 15,-4 2 0-15,0 1 0 0,2 4 1 16,1 4-1-16,4 6 0 16,3 10 0-16,-1 7 0 15,5 6-1-15,-4 3 0 16,4 0-4-16,2 0 5 15,0 20-2-15,4 13-1 0,-7-2 3 16,-6 7-1-16,1-5 1 16,-8 5 0-16,-3-5-2 15,0-5-1-15,0-2 2 0,1-5-4 16,-1-7-25-16,-3-5-40 16,0-6-11-16,0-3-43 15,0 0-59-15</inkml:trace>
          <inkml:trace contextRef="#ctx1" brushRef="#br1" timeOffset="28325.1246">9440 4849 420 0,'0'0'116'0,"0"0"-18"15,0 0-88-15,0 0 33 16,0 0-4-16,0 0-9 16,-13-49 3-16,7 53-12 15,-3 16 9 1,1 11-2-16,2 7 7 15,0 5-3-15,-4 3-21 16,1 4 0-16,-4 1 3 16,-1 5-6-16,8 0-2 15,3-5-2-15,3-5-3 16,0-4 1-16,0-6 0 16,29-5 1-16,17-4-3 15,4-6-13-15,3-4-38 0,-6-3-18 0,-2-9-88 16,-3-5-11-16</inkml:trace>
          <inkml:trace contextRef="#ctx1" brushRef="#br1" timeOffset="28703.3532">9990 4979 723 0,'0'0'42'15,"0"0"36"-15,0 0-27 16,0 0-29-16,0 0-3 16,0 0 9-16,0-23-14 15,0 23-14-15,12 5 0 16,11 20-5-16,-1 3 7 15,0 3-2-15,2 7 1 0,-6 7 5 16,2-3-6-16,2 5 0 16,-3 2 0-16,-5-6 1 15,-4 4 0-15,-10-7-1 0,0-5 0 16,0 3-1-16,-4-10 2 16,-19 2-3-16,-5-7-10 15,-5-5-17 1,5-5-18-16,3-8-38 15,2-5-43-15,4 0-78 16</inkml:trace>
        </inkml:traceGroup>
        <inkml:traceGroup>
          <inkml:annotationXML>
            <emma:emma xmlns:emma="http://www.w3.org/2003/04/emma" version="1.0">
              <emma:interpretation id="{13750FCD-1222-4FC1-BACD-A4C608ECCD00}" emma:medium="tactile" emma:mode="ink">
                <msink:context xmlns:msink="http://schemas.microsoft.com/ink/2010/main" type="inkWord" rotatedBoundingBox="15309,10675 15981,10676 15979,11206 15308,11204"/>
              </emma:interpretation>
              <emma:one-of disjunction-type="recognition" id="oneOf8">
                <emma:interpretation id="interp36" emma:lang="en-IN" emma:confidence="0">
                  <emma:literal>t</emma:literal>
                </emma:interpretation>
                <emma:interpretation id="interp37" emma:lang="en-IN" emma:confidence="0">
                  <emma:literal>E</emma:literal>
                </emma:interpretation>
                <emma:interpretation id="interp38" emma:lang="en-IN" emma:confidence="0">
                  <emma:literal>=</emma:literal>
                </emma:interpretation>
                <emma:interpretation id="interp39" emma:lang="en-IN" emma:confidence="0">
                  <emma:literal>€</emma:literal>
                </emma:interpretation>
                <emma:interpretation id="interp40" emma:lang="en-IN" emma:confidence="0">
                  <emma:literal>¥</emma:literal>
                </emma:interpretation>
              </emma:one-of>
            </emma:emma>
          </inkml:annotationXML>
          <inkml:trace contextRef="#ctx1" brushRef="#br1" timeOffset="29632.2646">11179 5038 606 0,'0'0'78'0,"0"0"-6"16,0 0 16-16,0 0-21 0,0 0-25 15,0 0 7-15,0-32-9 16,0 32-12-16,0 0-1 16,0 0-6-16,0 0-9 15,0 0-9-15,0 0-3 16,0 0-3-16,-16 0-1 16,-22 21 4-16,-14 4 2 15,-3 5 3-15,1-8-3 16,10 3 1-16,8-5-2 15,6-2 4-15,15-1-4 16,2-1 2-16,7 1-6 16,3-2 2-16,3-1 1 0,0 3 0 15,0-8 1-15,12 2 3 16,23-8-1-16,10-3 0 16,10 0 3-16,6 0-3 15,7-11-3-15,-1-7-2 16,-3 4-8-16,-6 4 0 15,-13 5-28-15,-12 3-7 16,-14 2-19-16,-13 0-6 16,-6 0-25-16,0 0-18 15,-12 0 33-15,-21 11-78 16</inkml:trace>
          <inkml:trace contextRef="#ctx1" brushRef="#br1" timeOffset="29978.3387">10820 5535 465 0,'0'0'180'0,"0"0"-88"16,0 0-16-16,0 0-29 15,0 0-10-15,0 0-3 16,-3 0-2-16,28 0-15 0,14-8-13 16,6-2 9-16,5 2 2 15,5 1-8-15,4 2-5 16,2-1-2-16,3 4 0 16,-3-3 0-16,-3 5 0 15,-7-4-1-15,-9 1-9 16,-7 3-15-16,-15 0-15 15,-14 0-31-15,-6 0-36 16,0 0-91-16,-14 3-274 16</inkml:trace>
        </inkml:traceGroup>
        <inkml:traceGroup>
          <inkml:annotationXML>
            <emma:emma xmlns:emma="http://www.w3.org/2003/04/emma" version="1.0">
              <emma:interpretation id="{72C7CC43-DD52-4BD5-A8FB-683E2297E9F4}" emma:medium="tactile" emma:mode="ink">
                <msink:context xmlns:msink="http://schemas.microsoft.com/ink/2010/main" type="inkWord" rotatedBoundingBox="16618,10458 19556,10465 19554,11440 16615,11434"/>
              </emma:interpretation>
              <emma:one-of disjunction-type="recognition" id="oneOf9">
                <emma:interpretation id="interp41" emma:lang="en-IN" emma:confidence="0">
                  <emma:literal>(294),</emma:literal>
                </emma:interpretation>
                <emma:interpretation id="interp42" emma:lang="en-IN" emma:confidence="0">
                  <emma:literal>Cogen),</emma:literal>
                </emma:interpretation>
                <emma:interpretation id="interp43" emma:lang="en-IN" emma:confidence="0">
                  <emma:literal>"1294),</emma:literal>
                </emma:interpretation>
                <emma:interpretation id="interp44" emma:lang="en-IN" emma:confidence="0">
                  <emma:literal>Casa),</emma:literal>
                </emma:interpretation>
                <emma:interpretation id="interp45" emma:lang="en-IN" emma:confidence="0">
                  <emma:literal>casa),</emma:literal>
                </emma:interpretation>
              </emma:one-of>
            </emma:emma>
          </inkml:annotationXML>
          <inkml:trace contextRef="#ctx1" brushRef="#br1" timeOffset="33276.3311">13532 5075 460 0,'0'0'67'16,"0"0"-24"-16,0 0 2 15,0 0-29-15,0 0-12 0,0 0-1 16,56-89 8-16,-50 80 5 16,-6-2 14-16,0-1 5 15,0 2-17 1,0-1-4-16,0 3 0 16,-14-2-4-16,-8 5-4 15,-6 5 2-15,-1 0 4 16,-4 0 5-16,-2 0-2 15,3 15-2-15,2 4 0 0,8 3-6 16,7 1-2-16,5 2-3 16,10 5 0-16,0 1 2 15,0 1-1-15,3-6 0 16,29-10 0-16,10-6 1 16,6-3 0-16,-3-7-4 15,-7 0 0-15,-5-4-1 16,-7-16 1-16,-7-4 0 15,0-4 1-15,-7-4 0 16,-1 2 0-16,-2 8 0 16,-5 8 5-16,-1 11 13 15,-3 3-1-15,0 0-7 16,0 0-11-16,3 0-2 0,-3 10-2 16,3 23 4-1,-3 5 0-15,0 3 0 0,3 1 2 16,0 0-1-16,5 13 1 15,-2-7-1-15,7-5 4 16,-4-2-4-16,4-5-1 16,-1-8 0-16,-4-5 1 15,-5-7-1-15,0-6 2 16,-3-4-2-16,0-5 0 16,0 3 4-16,0-1-3 15,0 0-1-15,-17 0 1 16,-21-1 2-16,-10 1 0 0,-7-3-3 15,-4 0 2 1,3 0-3-16,4 0 2 0,16 2-2 16,13-2-12-16,17 5-28 15,6-2-60-15,0-3-14 16,26 0-42-16,23 0-121 16</inkml:trace>
          <inkml:trace contextRef="#ctx1" brushRef="#br1" timeOffset="34504.1271">14134 4800 567 0,'0'0'13'0,"0"0"20"16,0 0-10-16,0 0-18 0,0 0 7 16,0 0 34-1,0-7-13-15,0 7-1 0,0 0-10 0,0 0 2 16,0 0 1-1,0 0-14-15,0 0-3 0,0 0-5 16,-6 11 1-16,-3 16 1 16,-8 9 26-16,1 2-11 15,-1 1-8-15,1 9 0 16,-3-2-4-16,1 2-3 16,4 5 3-1,4-4-2-15,10-5-4 16,0-4 1-16,4-6-2 15,28-6 5-15,9-6-6 16,4-8-12-16,1-8-32 16,-4-2-26-16,-5-4-37 15,-1 0-3-15,-10 0-53 16</inkml:trace>
          <inkml:trace contextRef="#ctx1" brushRef="#br1" timeOffset="34080.9495">14175 5124 573 0,'0'0'41'16,"0"0"25"-16,0 0-10 15,0 0-13-15,0 0 9 16,0 0-5-16,0 0 5 15,11-61-25-15,-11 61-16 16,0 0-8-16,3 0-1 16,3 7 0-16,1 13 1 15,-4 1 4-15,-3 4 0 0,0 5-2 16,0-1-4-16,0-2 3 16,6 1-3-16,0-10-1 15,-3 0 1-15,4-6 1 16,-4-9 0-16,-3-3-1 0,0 0 2 15,0 0 0-15,0 0 3 16,6 0 4-16,2-15-6 16,1-14-4-16,4-6 3 15,2-5-3-15,5-9 0 16,-1-1 0-16,3 1 1 16,-2 7-1-16,-4 11 0 0,1 9-4 15,-4 11 4-15,-1 2 0 16,4 9 0-16,4 0-4 15,2 0 2-15,0 6-1 16,-5 20-1-16,-1 5 3 16,-10 10 1-16,0 1 0 0,-6 5 0 31,0 0-1-31,0-4 1 16,0-5 0-16,0-6-1 0,0-12-1 15,-6-8-20-15,6-7-23 16,0-5-52-16,-3 0-24 15,0-11-42-15</inkml:trace>
          <inkml:trace contextRef="#ctx1" brushRef="#br1" timeOffset="34896.4891">14667 4888 611 0,'0'0'68'0,"0"0"-46"15,0 0 35 1,0 0-35-16,0 0 0 16,0 0 19-16,0-44-38 15,3 47 4-15,11 20-5 16,5 9 6-16,1 2 17 16,2 7-22-16,-3-1 6 15,1 3-2-15,-4 8 2 16,-10-3 5-16,-6 6-13 15,0 5 7-15,-3 3-6 16,-24-6 0-16,-4 0 0 16,-5-5 1-16,-3-5-3 15,1-4-29-15,-10-11-59 16,-3-6-79-16,-14-7-221 16</inkml:trace>
          <inkml:trace contextRef="#ctx1" brushRef="#br1" timeOffset="31590.0272">12408 4979 528 0,'0'0'20'16,"0"0"39"-16,0 0 7 15,0 0-43-15,0 0 12 16,0 0-5-16,0 0 1 15,25-71 13-15,-25 61-14 16,0 5 23-16,0-4-25 0,0 3-1 16,0 5 0-16,0-3-10 15,0 4 3-15,0 0-1 16,0 0-11-16,0 0-5 16,-16 0-3-16,-12 4-1 15,-8 21 1-15,-6 16 4 16,0 8-1-16,6 4 1 15,5 6 2-15,1 4-6 16,5-8 1-16,9-2 0 16,10-7 0-16,6-2 1 15,0-4 0-15,6-6-2 16,20-4 0-16,6-8 2 16,10-7-2-16,2-9-10 15,8-6-30-15,-1 0-11 0,4 0-10 16,-10-15-27-16,-12-2-30 15,-11 1-28-15,-13-2-107 16</inkml:trace>
          <inkml:trace contextRef="#ctx1" brushRef="#br1" timeOffset="32310.194">12659 5257 515 0,'0'0'94'0,"0"0"-64"0,0 0 10 15,0 0-13-15,0 0 0 0,0 0 23 16,-26 0 19-16,22 0-31 15,4 0-8-15,0 0-4 16,-3 0-4-16,3 0 3 16,0 0-3-16,0 0 2 15,0-6-4-15,0-2 7 16,13-3-17 0,18-1-10-16,11 0-1 15,0 4 0-15,1 3 0 16,2 5-1-16,-6 0 1 15,-8 0-1-15,-9 0 1 16,-11 18-3-16,-11 2-3 0,0 8 7 16,0 3-3-16,-22 4 3 15,-14 5 0-15,-3 0 0 0,3 4-1 16,2-6 2-16,1-7-1 16,0-1 1-16,5-7-1 15,6-3 0-15,2-7 0 16,1-5 0-16,2-3 2 15,5-5 0-15,2 2-2 16,7-2 0 0,3 3 2-16,0 0-2 15,0 1 1-15,0-4 0 16,0 0-1-16,0 0 0 16,13 0 1-16,19 0-1 15,4 0 0-15,-1 0 1 16,-6 0-2-16,-4 0 1 15,-3 0 0-15,-2 0-1 0,-1 10 0 16,-2 6 0-16,2 4-1 0,0 0 0 16,-2 1 0-1,-5-3-20-15,4-1-12 0,-3-10-9 16,7-1-10-16,2-6-16 31,1 0-28-31,2-2-41 0,-3-27-117 16</inkml:trace>
          <inkml:trace contextRef="#ctx1" brushRef="#br0" timeOffset="1.1488E7">15063 5433 398 0,'0'0'18'15,"0"0"13"-15,0 0-13 0,0 0-2 16,0 0 1-16,0 0 5 15,-6-57 34-15,6 57-15 16,0 0-3-16,0 0 1 31,0 0-15-31,0 0-6 0,0 0 1 16,0 0-1-16,0 0-7 16,0 0-11-16,0 0 7 15,0 0-4-15,0 0-2 16,0 0 1-16,0 0-2 15,-3 17 0-15,-3 1 1 16,-11 4 1-16,-5 4-1 0,-11 12-1 16,-9 8-44-16,-16 10-76 15,-9-7-102-15</inkml:trace>
        </inkml:traceGroup>
        <inkml:traceGroup>
          <inkml:annotationXML>
            <emma:emma xmlns:emma="http://www.w3.org/2003/04/emma" version="1.0">
              <emma:interpretation id="{B23CE830-FFB6-463D-AFC7-F963996B34F7}" emma:medium="tactile" emma:mode="ink">
                <msink:context xmlns:msink="http://schemas.microsoft.com/ink/2010/main" type="inkWord" rotatedBoundingBox="21928,10728 22687,10730 22684,11692 21926,11690"/>
              </emma:interpretation>
              <emma:one-of disjunction-type="recognition" id="oneOf10">
                <emma:interpretation id="interp46" emma:lang="en-IN" emma:confidence="0">
                  <emma:literal>t</emma:literal>
                </emma:interpretation>
                <emma:interpretation id="interp47" emma:lang="en-IN" emma:confidence="0">
                  <emma:literal>+</emma:literal>
                </emma:interpretation>
                <emma:interpretation id="interp48" emma:lang="en-IN" emma:confidence="0">
                  <emma:literal>E</emma:literal>
                </emma:interpretation>
                <emma:interpretation id="interp49" emma:lang="en-IN" emma:confidence="0">
                  <emma:literal>e</emma:literal>
                </emma:interpretation>
                <emma:interpretation id="interp50" emma:lang="en-IN" emma:confidence="0">
                  <emma:literal>T</emma:literal>
                </emma:interpretation>
              </emma:one-of>
            </emma:emma>
          </inkml:annotationXML>
          <inkml:trace contextRef="#ctx1" brushRef="#br2" timeOffset="-620117.3364">17872 5371 486 0,'0'0'14'0,"0"0"75"15,0 0-34-15,0 0-6 16,0 0-3-16,16-168-10 0,-16 137 9 16,0 2 1-16,0 1 9 15,0 6-13-15,0 4 0 16,0 10-7-1,0 1 3-15,0 7-20 0,0 0-15 0,0 0-3 16,0 0-9-16,0 30-1 31,-3 23 8-31,-16 14 2 16,-4 17 3-16,-6 10 3 16,-3 7-2-16,-4 1 2 0,11-8-6 15,3-6 0-15,11-19 0 16,11-13 3-16,0-13-2 15,0-14-1-15,0-9 2 16,14-7-2-16,5 0 2 0,9-8-3 16,14-5 1-16,13 0-24 15,-4-1-18-15,-9-23-36 16,-12-5-65-16,-21-14-106 16</inkml:trace>
          <inkml:trace contextRef="#ctx1" brushRef="#br2" timeOffset="-620116.3401">17435 5601 719 0,'0'0'21'0,"0"0"26"31,0 0-45-31,0 0-2 0,0 0-1 16,0 0 1-1,16 0 0-15,15 0 6 0,8 0-2 16,19-5-4-16,13-8 0 16,15-7 0-16,17 2-25 15,10 1-42-15,13 6-46 16,-10 1-48-16</inkml:trace>
        </inkml:traceGroup>
      </inkml:traceGroup>
    </inkml:traceGroup>
    <inkml:traceGroup>
      <inkml:annotationXML>
        <emma:emma xmlns:emma="http://www.w3.org/2003/04/emma" version="1.0">
          <emma:interpretation id="{2B805515-45D3-4E30-9B06-81D28F9EA6BD}" emma:medium="tactile" emma:mode="ink">
            <msink:context xmlns:msink="http://schemas.microsoft.com/ink/2010/main" type="paragraph" rotatedBoundingBox="1957,11788 11406,11973 11387,12961 1937,12776" alignmentLevel="2"/>
          </emma:interpretation>
        </emma:emma>
      </inkml:annotationXML>
      <inkml:traceGroup>
        <inkml:annotationXML>
          <emma:emma xmlns:emma="http://www.w3.org/2003/04/emma" version="1.0">
            <emma:interpretation id="{CF48C24C-05CA-4CDA-A6CC-281678720756}" emma:medium="tactile" emma:mode="ink">
              <msink:context xmlns:msink="http://schemas.microsoft.com/ink/2010/main" type="inkBullet" rotatedBoundingBox="1957,11788 2775,11804 2759,12619 1941,12603"/>
            </emma:interpretation>
            <emma:one-of disjunction-type="recognition" id="oneOf11">
              <emma:interpretation id="interp51" emma:lang="en-IN" emma:confidence="0">
                <emma:literal>C.</emma:literal>
              </emma:interpretation>
              <emma:interpretation id="interp52" emma:lang="en-IN" emma:confidence="0">
                <emma:literal>a</emma:literal>
              </emma:interpretation>
              <emma:interpretation id="interp53" emma:lang="en-IN" emma:confidence="0">
                <emma:literal>C,</emma:literal>
              </emma:interpretation>
              <emma:interpretation id="interp54" emma:lang="en-IN" emma:confidence="0">
                <emma:literal>C</emma:literal>
              </emma:interpretation>
              <emma:interpretation id="interp55" emma:lang="en-IN" emma:confidence="0">
                <emma:literal>c,</emma:literal>
              </emma:interpretation>
            </emma:one-of>
          </emma:emma>
        </inkml:annotationXML>
        <inkml:trace contextRef="#ctx1" brushRef="#br1" timeOffset="52790.3143">-1996 6189 474 0,'0'0'53'0,"0"0"19"16,0 0-8-16,0 0-35 15,0 0-9-15,0 0-5 16,-3-9 14-16,0 4-2 15,3 1-12-15,-3 1 29 0,-1-3-18 16,4 4-4-16,-3-3-16 16,0 1 10-1,0-2-6-15,-3 3-1 16,6-2 3-16,-5 2-1 16,2 0 1-16,-6 3-3 15,-4 0 0-15,-3 0-1 16,-7-4-8-16,-2 4 2 15,0 0 1-15,-1 0-3 16,-4 0 6-16,5 0-4 0,-8 0-1 16,-1 20 2-16,-5 13-4 15,-6 4 1-15,4 10 0 16,-1 4 0-16,6-1-1 16,11-4 2-16,8-2-2 15,11-6 3-15,6 2-3 16,0-7 2-16,29 0-1 0,9 0 4 15,7-15-3-15,0 0 1 16,-6-8-2-16,2-8-2 0,7-2-16 16,4 0-3-1,7 0-8 1,2-8-33-16,-5-4-25 16,-3 1-33-16,-18-1-114 15</inkml:trace>
        <inkml:trace contextRef="#ctx1" brushRef="#br1" timeOffset="53322.1726">-1726 6528 450 0,'0'0'51'0,"0"0"43"15,0 0-34 1,0 0-27-16,0 0 2 0,0 0 5 15,0-7 7-15,0 7-4 16,0 0 2-16,0 0-4 16,0 0-8-16,0 0-10 15,0 0-2-15,0 0-13 16,0 0-7-16,0 0-1 16,0 0 0-16,0 9-8 15,0 16 8-15,0 14 1 16,0-1 1-16,-6 2 2 15,-1 6-3-15,4-2-1 16,0-4 1-16,3 0 1 16,0-5-1-16,0-6-1 0,0-6 0 15,0-8 0-15,0-10 1 16,0-5 0-16,0 0 1 16,0 0-2-16,0 0 0 15,0 0-7-15,0-3-41 16,0-24-94-16,0-6-127 15</inkml:trace>
      </inkml:traceGroup>
      <inkml:traceGroup>
        <inkml:annotationXML>
          <emma:emma xmlns:emma="http://www.w3.org/2003/04/emma" version="1.0">
            <emma:interpretation id="{96DB5A71-4E58-40FF-87CA-EFD7CD266076}" emma:medium="tactile" emma:mode="ink">
              <msink:context xmlns:msink="http://schemas.microsoft.com/ink/2010/main" type="line" rotatedBoundingBox="3228,11874 11405,12035 11387,12961 3210,12801"/>
            </emma:interpretation>
          </emma:emma>
        </inkml:annotationXML>
        <inkml:traceGroup>
          <inkml:annotationXML>
            <emma:emma xmlns:emma="http://www.w3.org/2003/04/emma" version="1.0">
              <emma:interpretation id="{38D3ACCD-5CB7-4565-BCEF-4876FF878742}" emma:medium="tactile" emma:mode="ink">
                <msink:context xmlns:msink="http://schemas.microsoft.com/ink/2010/main" type="inkWord" rotatedBoundingBox="3228,11874 6709,11942 6691,12869 3210,12801"/>
              </emma:interpretation>
              <emma:one-of disjunction-type="recognition" id="oneOf12">
                <emma:interpretation id="interp56" emma:lang="en-IN" emma:confidence="0">
                  <emma:literal>il220,</emma:literal>
                </emma:interpretation>
                <emma:interpretation id="interp57" emma:lang="en-IN" emma:confidence="0">
                  <emma:literal>'(220,</emma:literal>
                </emma:interpretation>
                <emma:interpretation id="interp58" emma:lang="en-IN" emma:confidence="0">
                  <emma:literal>i(220,</emma:literal>
                </emma:interpretation>
                <emma:interpretation id="interp59" emma:lang="en-IN" emma:confidence="0">
                  <emma:literal>'(270,</emma:literal>
                </emma:interpretation>
                <emma:interpretation id="interp60" emma:lang="en-IN" emma:confidence="0">
                  <emma:literal>'CO,</emma:literal>
                </emma:interpretation>
              </emma:one-of>
            </emma:emma>
          </inkml:annotationXML>
          <inkml:trace contextRef="#ctx1" brushRef="#br1" timeOffset="56099.4321">550 6305 434 0,'0'0'25'16,"0"0"11"-16,0 0 54 15,0 0-29-15,0 0 2 0,0 0-7 16,-3-44 16-16,3 44-11 16,0 0-29-16,0 0-22 15,0 0 1-15,0 0-9 16,0 0-1-16,3 5 1 15,30 13 3-15,12-3 6 16,16 1-2-16,9 1-5 16,7-4-3-16,-10 2-1 15,-5 3 1-15,-10-2-1 16,-16 1 0-16,-11-2 0 16,-16 0-1-16,-2-7-1 0,-7-2 1 15,0-4 0-15,0-2 0 16,0 5 0-16,-3 5 1 15,-29 0 2-15,-10 7 1 16,-6-1-1-16,-7 4 2 16,-3 4-3-16,-3 1 0 0,-4 5-1 31,1-5 0-31,9-1 0 16,16-7 1-16,14-9-1 0,19-4 1 15,6-4-1-15,0 0 0 16,0 0-16-16,13 0-28 15,19 0-55-15,7 0-8 16,5 0-50-16,-11-4-43 16</inkml:trace>
          <inkml:trace contextRef="#ctx1" brushRef="#br1" timeOffset="56900.6574">1582 6365 476 0,'0'0'58'15,"0"0"19"-15,0 0-17 16,0 0-23-16,0 0-6 16,0 0-1-16,0-46 17 15,0 42 0 1,0-1-11-16,0 5-7 16,0-3-7-16,0 3-5 0,0 0-9 15,0 0-3 1,0 0-3-16,-3 0-2 0,-16 5 0 15,-10 15 3-15,-3 8 4 16,-3 1-1-16,2 5 4 16,5 0-4-16,1 4-3 0,2 2-1 15,8 1-2-15,9 0 1 16,8-4 1-16,0 1-2 16,8 0 3-16,28-6-1 15,9-5 0-15,10-6 0 16,0-9 1-16,-1-9 0 15,-2-3-3 1,-7 0 1-16,-3-7 1 16,-6-15-1-16,-11-5 2 15,-6-4-2-15,-13-4 6 16,-3-5-6-16,-3-9 1 16,0-4-2-16,0 2 0 15,-3 2 3-15,-16 4-3 16,-4 7 0-16,1 10 1 0,-6 5-1 15,1 8 2-15,-1 2-2 16,2 4-1-16,-1 9 0 16,-1 0-4-16,-8 0-35 15,2 15-31-15,-2 22-36 16,0-1-21-16,17 2-137 16</inkml:trace>
          <inkml:trace contextRef="#ctx1" brushRef="#br1" timeOffset="59936.8915">2196 6918 726 0,'0'0'53'16,"0"0"-4"-16,0 0 31 15,0 0-40-15,0 0-36 16,0 0-4-16,0 0-5 16,0-35 0-16,0 35 3 15,3 19 1-15,-3 8 1 16,3 1 1-16,-3 7-1 16,0 6 0-16,0 2 0 15,-22 5-58-15,-9-6-61 16,-2-10-164-16</inkml:trace>
          <inkml:trace contextRef="#ctx1" brushRef="#br1" timeOffset="53789.1846">-1214 6515 616 0,'0'0'94'0,"0"0"-20"16,0 0-33-16,0 0-33 16,0 0-8-16,0 0-3 15,0 0-1-15,0 3-2 0,-3 12 4 16,-5 5 2-16,-4 6 0 16,2 0 0-16,-2 1-60 15,-1-10-195-15</inkml:trace>
          <inkml:trace contextRef="#ctx1" brushRef="#br1" timeOffset="54668.9912">-622 6277 503 0,'0'0'84'0,"0"0"13"16,0 0-32-16,0 0-37 15,0 0 3-15,0 0 7 16,-8-56 8-16,5 52-10 15,3 4 10-15,-3 0-10 16,3 0-16-16,0 0-4 16,-3 0-2-16,-7 0-4 15,-2 0-2-15,-4 0-7 0,-1 0 2 16,1 0-1-16,-4 18-1 0,-2 11 0 16,3 8-1-16,-1 7 0 15,5 2 0-15,2 4 1 16,4 2 0-16,1 0-1 15,8-1 0-15,0 2 0 16,0-7 0-16,23-3 1 0,13-9-1 16,2-10-2-16,10-13-13 15,1-11-6-15,-1 0-14 16,7 0-38-16,-7-20-73 16,-6-9-124-16</inkml:trace>
          <inkml:trace contextRef="#ctx1" brushRef="#br1" timeOffset="55392.2351">-221 6495 421 0,'0'0'183'0,"0"0"-129"15,0 0-10-15,0 0-14 0,0 0-2 16,0 0 14-1,-16 5 20-15,13-5-5 0,3 0-22 16,0 0 0-16,0 0-4 16,0 0 0-16,0 0-2 15,0 0-7-15,3-1-14 16,22-11-8-16,8 2 0 16,0 5-3-16,1 5 3 15,-1 0-2-15,-8 0 1 16,-6 0-3-16,-5 10 2 15,-14 18-1-15,0 7 3 16,0 4 0-16,-11 9 0 0,-17-2 0 16,-8-3 0-1,-3-2 0-15,1-10 1 0,3-6-1 16,3-3 1-16,-1-11 0 16,4-2 0-16,4-3-1 15,6-4 2-15,5-2-2 16,11 0 2-16,3 0 2 15,0 0 1-15,0 0-2 16,0-2-3-16,17-13-1 16,5 4-1-16,3 1 1 15,-5 8 0-15,-1 2 0 16,-2 0-4-16,-4 0 2 16,2 0-1-16,1 7 3 15,7 11 0-15,-4 6 1 16,3 5-1-16,-2-1 1 0,-1 2 0 15,-2-2 0-15,-1-7-1 16,-1-4-1-16,-5-7-35 16,2-9-3-16,8-1-35 15,-4 0-14-15,6-5-62 16,-2-24-98-16</inkml:trace>
        </inkml:traceGroup>
        <inkml:traceGroup>
          <inkml:annotationXML>
            <emma:emma xmlns:emma="http://www.w3.org/2003/04/emma" version="1.0">
              <emma:interpretation id="{1EB1D8DB-E70E-40F5-AFEE-C0219D3D8C53}" emma:medium="tactile" emma:mode="ink">
                <msink:context xmlns:msink="http://schemas.microsoft.com/ink/2010/main" type="inkWord" rotatedBoundingBox="7766,12002 11404,12073 11393,12634 7755,12562"/>
              </emma:interpretation>
              <emma:one-of disjunction-type="recognition" id="oneOf13">
                <emma:interpretation id="interp61" emma:lang="en-IN" emma:confidence="0">
                  <emma:literal>no-no.</emma:literal>
                </emma:interpretation>
                <emma:interpretation id="interp62" emma:lang="en-IN" emma:confidence="0">
                  <emma:literal>no-no</emma:literal>
                </emma:interpretation>
                <emma:interpretation id="interp63" emma:lang="en-IN" emma:confidence="0">
                  <emma:literal>ne-no.</emma:literal>
                </emma:interpretation>
                <emma:interpretation id="interp64" emma:lang="en-IN" emma:confidence="0">
                  <emma:literal>ne-no</emma:literal>
                </emma:interpretation>
                <emma:interpretation id="interp65" emma:lang="en-IN" emma:confidence="0">
                  <emma:literal>nemo.</emma:literal>
                </emma:interpretation>
              </emma:one-of>
            </emma:emma>
          </inkml:annotationXML>
          <inkml:trace contextRef="#ctx1" brushRef="#br1" timeOffset="61001.4699">3273 6431 708 0,'0'0'26'15,"0"0"33"-15,0 0 0 16,0 0-13-16,0 0 7 15,0 0-12-15,42-81-25 16,-39 81-8-16,4 3-7 16,5 22 0-16,2 13 14 15,-1 8 3-15,-7 10-12 16,0-1-1-16,-3 4 2 16,5-8-3-16,-2-8-1 15,0-5-1-15,1-15-2 16,-1-8 1-16,-3-7-1 0,0-8 1 15,-3 4 2 1,0-4 0-16,0 0 5 0,0 0 9 16,0-7 12-16,0-24-15 15,0-12-14-15,0-7 3 16,0-4-5-16,0 1 4 16,0 1-4-16,3 10 2 15,7 4 0-15,4 5 0 16,1 7 0-16,4 6 0 15,0 5-2-15,7 7 2 16,4 5-5-16,5 3 2 16,0 0-2-16,-2 26 2 0,-5 12 0 15,-9 5 0 1,-5 10 2-16,-8 1-2 0,-6 1 2 16,0 0 1-16,0-5-3 15,0-11 3-15,0-7 2 16,0-9-2-16,0-12 0 15,0-4-3-15,0-4-26 16,3-3-22-16,7 0-1 16,2-6-8-16,4-27-114 15,-2-12-91-15</inkml:trace>
          <inkml:trace contextRef="#ctx1" brushRef="#br1" timeOffset="61488.1669">4119 6389 662 0,'0'0'64'16,"0"0"2"-16,0 0-31 16,0 0-31-16,0 0 11 15,0 0 11-15,7-6-10 0,16 6-8 16,11 0 7-16,15 8 7 16,15 4-7-16,3 0-13 15,1 2 0-15,-7 1 0 16,-6-2-2-16,-13 2 0 15,-11 0 2-15,-12-3-4 16,-8-4 2-16,-8-2-1 16,-3-4 0-16,0 1-1 15,0 3 2-15,-20-2 1 16,-30 3-1-16,-22 3 6 16,-8-2-5-16,-4 5 0 15,1 9-1-15,9 7-1 16,6-1 1-16,20 5 0 15,23-6 0-15,17 2 0 16,8-5-6-16,20-3-40 0,29-11-92 16,12-10-88-16</inkml:trace>
          <inkml:trace contextRef="#ctx1" brushRef="#br1" timeOffset="62223.9718">4267 6912 466 0,'0'0'73'0,"0"0"-12"15,0 0 8-15,0 0-45 16,0 0 4-16,0 0 11 16,-20 0 4-1,20 0 27-15,-3 0-11 16,3 0-18-16,0 0-11 15,0 0-15-15,0 0-3 16,17 0-4-16,24 0-8 16,12-4-1-16,3 2-1 15,5-2 1-15,0 4 1 16,4-1 0-16,-4-6 3 0,-3 4-2 16,-9 0-2-16,-18 1-1 15,-11 2 1-15,-14 0 0 16,-6 0-13-16,0 0-33 15,0 0-17-15,-26 0-63 0,-18 8-77 16</inkml:trace>
          <inkml:trace contextRef="#ctx1" brushRef="#br1" timeOffset="65087.9821">5181 6489 323 0,'0'0'114'0,"0"0"-93"16,0 0 9-16,0 0 27 16,0 0-5-16,0 0-36 15,-11-32 20-15,11 21-3 16,0-1 1-16,0 4 2 16,0-2-2-16,0 3 11 15,0 1 1-15,0 1-23 0,0-4-1 16,0 3-4-16,0-4-9 15,0 8-2-15,0 2 19 0,0 0-2 16,0 0-11-16,0 0-13 16,0 0 0-16,0 18-5 15,14 13 5-15,8 6 0 16,-10 5 4 0,1 0-3-16,1 5-1 15,-5-3 0-15,1-4 0 16,-4 1 2-16,3-10-2 15,-1-6 0-15,-5-5 0 16,-3-10-1-16,3-5 2 16,-3-2 0-16,0-3-1 15,0 0 3-15,0 0 1 0,0 0 5 16,0 0 31 0,0-25 5-16,0-13-45 15,0-11 0-15,-9 3-1 16,-2-1 0-16,5 6 2 15,6 8 0-15,0 0-1 0,0 7-3 16,0 3 3-16,6 6-1 16,17-1 0-16,2 10-2 15,11-1 1-15,2 4 0 16,4 5-2-16,0 0 4 16,-6 0-3-16,-8 2 0 15,-5 18 1-15,-7 3 1 16,-3 4 0-16,-7 7 0 15,0 4 0-15,-6 5 0 16,0-2 1-16,3-1 0 16,-3-9-4-16,8-3 8 15,-5-14-4-15,0-6 0 0,0-8-1 16,-3 3-1 0,0-3-11-16,3 0 0 0,-3 0-6 15,0 0 1-15,4 0-15 16,-4 0-11-16,3 0-38 15,0 0-64-15,-3-18-190 16</inkml:trace>
          <inkml:trace contextRef="#ctx1" brushRef="#br1" timeOffset="65808.9686">5946 6674 428 0,'0'0'46'16,"0"0"-15"-16,0 0 30 15,0 0-24-15,0 0 15 16,0 0 7-16,-17-40-12 16,17 40-7-16,0 0-1 15,0 0-15-15,0 0-11 16,0 0-13-16,0 0 2 15,0 0-2-15,-6 3-4 0,-7 14 4 16,0 9 2-16,-2-1 5 16,-2 3 0-16,7 1-1 15,10-2-3-15,0 1-1 16,0 1 6-16,19-3-2 16,17-4 0-16,6 2 4 15,3-10-4-15,-1-7-4 16,-5-2-1-16,-9-5 0 15,-5 0 0-15,-8 0-1 16,-2-12 5-16,-5-12-2 16,-7-7-1-16,-3-6-3 15,0-1 1-15,-6-2 0 0,-24 4-1 0,-4 10 1 16,-8 6 0-16,-7 12-1 0,1 8 0 16,0 0-17-1,13 0-50-15,12 23-59 0,16-2-115 16</inkml:trace>
          <inkml:trace contextRef="#ctx1" brushRef="#br1" timeOffset="66194.2924">6906 6734 891 0,'0'0'22'0,"0"0"10"0,0 0-32 15,0 0-6-15,0 0-117 16,0 0 23-16,-6-1-122 15</inkml:trace>
        </inkml:traceGroup>
      </inkml:traceGroup>
    </inkml:traceGroup>
    <inkml:traceGroup>
      <inkml:annotationXML>
        <emma:emma xmlns:emma="http://www.w3.org/2003/04/emma" version="1.0">
          <emma:interpretation id="{9A80ED87-F94A-4F8B-A969-7E9B18F21132}" emma:medium="tactile" emma:mode="ink">
            <msink:context xmlns:msink="http://schemas.microsoft.com/ink/2010/main" type="paragraph" rotatedBoundingBox="2198,13223 16064,13024 16077,13926 2211,14125" alignmentLevel="2"/>
          </emma:interpretation>
        </emma:emma>
      </inkml:annotationXML>
      <inkml:traceGroup>
        <inkml:annotationXML>
          <emma:emma xmlns:emma="http://www.w3.org/2003/04/emma" version="1.0">
            <emma:interpretation id="{30FF64FD-DF82-4FE6-B0FB-649FE41933B5}" emma:medium="tactile" emma:mode="ink">
              <msink:context xmlns:msink="http://schemas.microsoft.com/ink/2010/main" type="line" rotatedBoundingBox="2198,13223 16064,13024 16077,13926 2211,14125"/>
            </emma:interpretation>
          </emma:emma>
        </inkml:annotationXML>
        <inkml:traceGroup>
          <inkml:annotationXML>
            <emma:emma xmlns:emma="http://www.w3.org/2003/04/emma" version="1.0">
              <emma:interpretation id="{1C8FC188-4993-48AE-8F3C-1572873841B9}" emma:medium="tactile" emma:mode="ink">
                <msink:context xmlns:msink="http://schemas.microsoft.com/ink/2010/main" type="inkWord" rotatedBoundingBox="2199,13278 5103,13237 5115,14083 2211,14125"/>
              </emma:interpretation>
              <emma:one-of disjunction-type="recognition" id="oneOf14">
                <emma:interpretation id="interp66" emma:lang="en-IN" emma:confidence="0">
                  <emma:literal>Example</emma:literal>
                </emma:interpretation>
                <emma:interpretation id="interp67" emma:lang="en-IN" emma:confidence="0">
                  <emma:literal>Examples</emma:literal>
                </emma:interpretation>
                <emma:interpretation id="interp68" emma:lang="en-IN" emma:confidence="0">
                  <emma:literal>Exampled</emma:literal>
                </emma:interpretation>
                <emma:interpretation id="interp69" emma:lang="en-IN" emma:confidence="0">
                  <emma:literal>#Example</emma:literal>
                </emma:interpretation>
                <emma:interpretation id="interp70" emma:lang="en-IN" emma:confidence="0">
                  <emma:literal>#example</emma:literal>
                </emma:interpretation>
              </emma:one-of>
            </emma:emma>
          </inkml:annotationXML>
          <inkml:trace contextRef="#ctx1" brushRef="#br0" timeOffset="95223.4806">-958 7742 588 0,'0'0'85'0,"0"0"-33"16,0 0-23-16,0 0-19 0,0 0-5 16,0 0-2-16,8 12-2 0,4 21 5 15,4 6 10-15,0 3-6 16,-4 2 2-16,-1-4-7 0,-5-4-2 16,4-8-2-16,-4-5 0 15,-3-11 0-15,0-3 0 16,-3-6 0-16,0-3 6 31,3 0 3-31,2 0-2 0,1 0-1 16,-3-21-5-16,-1-7-1 15,1-3-1-15,-3-7 0 16,0-1 3-16,0 4-3 16,0 1 1-16,0 12 0 15,0 4-1-15,0 3 3 16,8 7 4-16,4-2 5 0,4 8-6 15,4 2-5-15,5 0-1 16,2 0 0-16,1 18-1 16,-5 10 0-16,-7 12-3 15,0 1 0-15,-4 2 3 16,-1-3-3 0,-2-1 4-16,-3-11 4 15,-2-4-3-15,-1-7-1 16,-3-5-1-16,0-7 1 15,0 0 2-15,0-2 0 16,0-3 0-16,0 0 4 16,0 0 2-16,0 0 1 0,0 0 4 15,0-13-7-15,0-23-4 16,3-4-2-16,3-4 1 16,2 2-1-16,0 7 0 15,6 6 1-15,-5 11-1 16,4 3 0-16,2 8 0 15,5-3-1-15,-1 10 0 16,0 0-2-16,-5 0 3 16,-1 0 0-16,2 12-3 15,-4 21 1-15,0 5 1 16,-3 8-1-16,-2-1-3 16,-6 1 5-16,0-2 0 15,3-12 2-15,4-6-5 16,-1-11-12-16,3-7-39 15,2-5 0-15,1-3-32 0,4 0-73 16,0-3-319-16</inkml:trace>
          <inkml:trace contextRef="#ctx1" brushRef="#br0" timeOffset="96087.3649">113 7612 549 0,'0'0'24'15,"0"0"74"-15,0 0-20 16,0 0-39-16,0 0-23 15,0 0-12-15,13-38-4 16,-4 61 0-16,2 17 5 0,5 6 4 16,-4 10-2-1,-1 2 0-15,-5 3-3 0,0-3-2 16,-3-4 0-16,1-3-1 16,-1-5-1-16,3-8 1 0,-3-5-1 15,0-13 0-15,0-9 0 16,1-1-35-16,2-10-37 15,3 0-8-15,5-11-105 16</inkml:trace>
          <inkml:trace contextRef="#ctx1" brushRef="#br0" timeOffset="96503.7991">349 7889 604 0,'0'0'56'0,"0"0"-23"16,0 0-32-16,0 0 5 0,0 0 17 16,0 0-2-16,150 41-11 15,-127-41-4-15,-1 0-1 16,0 0 1-16,-2 0-1 0,-7-13-5 16,-4 0 4-16,-3-5-4 15,-6-5 1-15,0 0 1 16,0-9-1-16,0 6-1 15,0 3 0-15,-9 8-1 0,-10 13-1 16,-7 2 1-16,-9 0 1 16,-10 14 1-16,-3 17 1 15,-1 8 9-15,7 1-1 16,11 4 6-16,11-7-6 16,13-1-7-1,7 0 0-15,0-6 5 16,30-2 0-16,15-8-1 15,5-2-3-15,5-7-3 16,-2-2-1-16,-15-6-13 16,-6-3-65-16,-10 0-23 15,-11 0-113-15</inkml:trace>
          <inkml:trace contextRef="#ctx1" brushRef="#br0" timeOffset="92823.7532">-2279 7721 459 0,'0'0'33'0,"0"0"13"15,0 0 4-15,0 0-9 16,0 0 3-16,0 0-7 15,-12-8-8-15,12 8 4 16,22-6-20-16,17-5-9 16,6-7-2-16,3 5-2 0,-4-4 0 15,2 1 0-15,-8 4 0 16,-2 6-2-16,-14 4-11 16,-9 2-36-16,-10 0-15 15,-3 23-47-15,0 8 54 16,-16 4 20-16,-12 3-108 15</inkml:trace>
          <inkml:trace contextRef="#ctx1" brushRef="#br0" timeOffset="92541.4721">-2182 7687 426 0,'0'0'76'16,"0"0"19"-16,0 0-29 0,0 0-37 15,0 0-10-15,0 0-19 16,0 11 0-16,0 12 0 16,0 12 0-1,0 6 20-15,0-1 3 0,0-6-8 16,0 1-4-16,0-4-7 15,0-3-3-15,0-3-1 16,3-1 0-16,-3 1 0 16,3-1 4-16,-3-3-4 15,0-5 0-15,0-4-3 16,3-2-36-16,-3-10-18 16,4 0-44-16,-4-4-16 15</inkml:trace>
          <inkml:trace contextRef="#ctx1" brushRef="#br0" timeOffset="93195.7386">-2157 7935 409 0,'-19'170'80'16,"32"-170"-3"-16,13 4-51 16,3-4 12-16,6 0-1 0,0 0-14 15,-2 0-9-15,-4 0-4 16,-1 0-10-16,-1 0 0 16,1 0-3-16,5 0-2 15,-2-7-42-15,2-6-118 16,-8-13-143-16</inkml:trace>
          <inkml:trace contextRef="#ctx1" brushRef="#br0" timeOffset="93001.7597">-2157 7935 385 0,'0'0'70'0,"0"0"-43"16,0 0 11-16,0 0 36 16,0 0-36-16,0 0-11 15,110-29-7-15,-78 9-15 16,1 5-3-16,-5 2-2 15,-9 3 2-15,-10 10-2 16,-1 0-32-16,-8 0-97 0,0 13 62 16,-8 5-17-1</inkml:trace>
          <inkml:trace contextRef="#ctx1" brushRef="#br0" timeOffset="97473.4341">-1623 8338 276 0,'0'0'121'0,"0"0"-58"15,0 0-24-15,0 0-3 16,0 0-2-16,0 0-23 0,6-15-8 16,-2 12 7-1,-4 3 6-15,0 0-9 0,0 0-5 16,0 0-2-16,0 0-1 16,-7 0 0-16,-15 0 1 15,-4 0 0-15,4 0 4 0,3 0-2 16,-7 0 5-16,4 0-4 15,-5 0-3-15,2 0 2 16,5 0-2-16,1 0 0 16,2-5 0-16,-2-2 4 0,7-1 15 15,2-2 6-15,1 3 7 16,3 1 12-16,1 1-19 16,2 1-15-16,3 4 6 31,0 0-4-31,0 0-3 0,0 0 5 15,0 0-4-15,0 0-3 16,0 0 4-16,39 0 3 16,28 0-9-16,24 0-2 15,5 5 0-15,4 11-3 16,-1-5 1-16,7 0 0 16,11-4-1-16,5-7 0 15,6 0 1-15,0 0 0 0,-5-3-2 16,-4-12 0-16,-7 4 0 15,-5 1 0-15,-11 4-7 16,-16 5-6-16,-16 1 12 0,-8 0-3 16,-9 0 5-16,6 0-4 15,-3 0 3-15,-2 0-9 16,-2 0-1-16,-7 0-10 16,-11 0 8-16,-5 0 6 15,-10 0-1-15,-7 0 1 16,-6 0-1-1,0 0-1-15,0 0 7 16,0 0-1-16,0 1 2 16,0 3 0-16,0-2 1 15,0-2 1-15,0 0-1 16,0 0 0-16,0 0 0 16,0 0 0-16,0 0 1 0,0 0-1 15,0 0 0-15,0 0 0 16,0 0-7-16,0 0-24 0,0 0-1 15,0 0-12 1,0 0-33-16,0 0-56 0</inkml:trace>
          <inkml:trace contextRef="#ctx1" brushRef="#br0" timeOffset="93544.4489">-1845 7815 525 0,'0'0'82'0,"0"0"-5"15,0 0-46-15,0 0 7 16,0 0-10-16,0 0-18 16,0-28-6-16,0 28-4 15,19 8 0-15,11 12 3 16,4 2 0-16,-4 7-2 16,-1 0 0-16,0 0-1 0,3 2 1 15,-7-3-1-15,2 0 1 16,-5-5-2-16,-10-8 1 15,-1-1 0-15,-8-10 0 16,0 3-3-16,-3-1-18 16,0-2-6-16,3-3-11 15,-3 6 15 1,0-7-2-16,3 0-54 16,1 0-17-16,-4 0 8 15</inkml:trace>
          <inkml:trace contextRef="#ctx1" brushRef="#br0" timeOffset="93850.5595">-1465 7802 503 0,'0'0'98'15,"0"0"-60"-15,0 0 0 16,0 0-8-16,0 0 1 15,0 0-13 1,-3-17-10-16,-4 17-8 16,-5 10 0-16,-5 17 5 15,-5 5 4-15,3 6 1 16,-4 2-6-16,4-2-2 0,-1-3 2 0,-2-4-4 16,6-7 0-16,2-4 0 15,5-5 0 1,3-5 2-16,2-3-4 15,4-1-5-15,0-2-48 16,0-4-22-16,10 0-64 0</inkml:trace>
          <inkml:trace contextRef="#ctx1" brushRef="#br0" timeOffset="94475.9632">-1195 7910 394 0,'0'0'33'16,"0"0"0"-16,0 0-17 15,0 0 9-15,0 0 8 0,0 0 14 16,0-120-22-16,0 112 1 16,0 3 1-16,0 2-14 0,-19 3-8 15,-1 0-4-15,-2 0 5 16,-3 3-2-16,-2 15-3 16,4-1 9-16,1 8 0 15,3 4-3-15,7 4-1 16,1-2 10-16,2 4 2 15,9-4-11 1,0-2-5-16,0-3 4 16,0-3-5-16,20-5 4 15,5-8-4-15,11-7 4 16,9-3-4-16,-4 0-1 16,-6-8 0-16,-6-18-3 15,-12-3 0-15,-5-5-2 16,-5-7 5-16,-4 1-1 0,-3-1 1 15,0 6 0 1,0 10 0-16,0 7 0 16,0 12 5-16,0 1 12 0,0 5-7 15,0 0-10-15,0 0-2 16,0 0-3-16,6 8 2 16,5 20 3-1,-2 7 0-15,0 3-1 0,1 1 1 16,-1-1 0-16,1-10 0 15,7-5-4-15,-2-6-53 0,4-12-20 16,0-5-79-16,-2 0-276 16</inkml:trace>
          <inkml:trace contextRef="#ctx1" brushRef="#br0" timeOffset="95786.8035">-246 7990 505 0,'0'0'82'0,"0"0"23"15,0 0-48-15,0 0-8 16,0 0-10-16,0 0-22 0,0-28-16 16,0 28-1-1,3 3 0-15,10 20 0 0,-1 8 1 16,4 10-1-16,1 4 3 16,-5 11 2-16,-2-1-4 15,-1-3 2-15,1-2-3 16,-7-7 2-16,3-15-1 15,-3-8 1-15,-3-7-2 16,3-11 1-16,2-2 2 16,-5 0 4-16,6 0 5 15,0-2-10-15,1-25 2 16,-4-1-4-16,-3-8 0 16,0-1 0-16,0-10 1 0,-3-5-1 15,-10-3 0 1,-1-5 2-16,5-1-2 0,-1 7 1 15,7 1-2-15,3 7 2 16,0 8-1-16,0 12 1 16,0 9-1-16,0 9 1 15,0 1-1-15,0 4-2 16,16 3-3-16,7 0 2 16,2 0-4-16,2 28-2 15,-15 3-3-15,-2 1 7 16,-10 2 4-16,0-2-1 15,0-1-1-15,-7 2 1 16,-12-5 4-16,1 1-4 16,-2-7 2-16,1-4-1 0,-1-8 0 15,4-8 0-15,3-2-14 16,1 0-31-16,9-8-46 16,3-25-147-16</inkml:trace>
        </inkml:traceGroup>
        <inkml:traceGroup>
          <inkml:annotationXML>
            <emma:emma xmlns:emma="http://www.w3.org/2003/04/emma" version="1.0">
              <emma:interpretation id="{0C69DEB4-0AD3-44DA-A748-3297D046779C}" emma:medium="tactile" emma:mode="ink">
                <msink:context xmlns:msink="http://schemas.microsoft.com/ink/2010/main" type="inkWord" rotatedBoundingBox="6787,13157 8095,13138 8107,13999 6799,14017"/>
              </emma:interpretation>
              <emma:one-of disjunction-type="recognition" id="oneOf15">
                <emma:interpretation id="interp71" emma:lang="en-IN" emma:confidence="0">
                  <emma:literal>fin,</emma:literal>
                </emma:interpretation>
                <emma:interpretation id="interp72" emma:lang="en-IN" emma:confidence="0">
                  <emma:literal>fa,</emma:literal>
                </emma:interpretation>
                <emma:interpretation id="interp73" emma:lang="en-IN" emma:confidence="0">
                  <emma:literal>fnls</emma:literal>
                </emma:interpretation>
                <emma:interpretation id="interp74" emma:lang="en-IN" emma:confidence="0">
                  <emma:literal>Inés</emma:literal>
                </emma:interpretation>
                <emma:interpretation id="interp75" emma:lang="en-IN" emma:confidence="0">
                  <emma:literal>Ifni,</emma:literal>
                </emma:interpretation>
              </emma:one-of>
            </emma:emma>
          </inkml:annotationXML>
          <inkml:trace contextRef="#ctx1" brushRef="#br0" timeOffset="115197.3497">2438 7916 270 0,'-13'21'134'0,"13"-21"-90"15,0 0-23-15,0 0-10 16,0 0 0-16,0 0 9 16,0 0 13-16,0 0 8 15,0 0-2 1,0 0-18-16,0 0-17 16,0 0-3-16,0 0-1 15,0 8 0-15,0 9 1 16,0 4 26-16,0 1-12 15,0 4 6-15,0-1-8 16,0 8-6-16,0 0-2 16,0-2 5-16,0 0-2 15,0-5 0-15,0-2-2 16,0-11-4-16,0-3 2 16,0-8-2-16,0 1-2 0,0-3 2 15,0 0 5-15,0 0 25 16,0 0 13-16,0-10-1 15,0-23-36-15,0-7-8 16,0-4 0-16,0 1 2 16,0-4-2-16,-3 2 1 15,3-5 0-15,-3-1 2 16,0 0-3-16,0 0 0 16,-5 3 0-16,5 6 1 15,3 11-1-15,0 2 2 16,0 10 1-16,0 0 2 15,0-5 0-15,14 3-3 0,11-4-2 16,0 5-1 0,1 6 1-16,-7-1-1 0,1 13 1 15,-7-2 0-15,3 4-2 16,-4 0-3-16,5 6-7 16,-4 19-8-16,-1 8-15 15,-4 4-12-15,-8 1-31 16,0 4-17-16,0-9-68 15</inkml:trace>
          <inkml:trace contextRef="#ctx1" brushRef="#br0" timeOffset="115461.4508">2332 7937 261 0,'0'0'113'15,"0"0"-70"-15,0 0-20 16,0 0 5-16,0 0 9 16,0 0 18-16,-30 8-2 15,30-8-18-15,0 0-12 16,0 0-12-16,0 0-7 16,14 0 0-16,22 0-4 15,8 0 2-15,7 0-2 16,-2 0-2-16,-4 0 1 0,0 0-96 15,-9-4-71-15</inkml:trace>
          <inkml:trace contextRef="#ctx1" brushRef="#br0" timeOffset="114607.8391">2438 7916 79 0,'0'0'115'0,"0"0"-86"15,0 0-27-15,0 0-2 16,0 0-5-16,0 0-124 16</inkml:trace>
          <inkml:trace contextRef="#ctx1" brushRef="#br0" timeOffset="116686.4847">2733 7782 447 0,'0'0'42'0,"0"0"-12"16,0 0 13-16,0 0 6 0,0 0-2 15,0 0-24 1,0-20 3-16,-3 20 0 0,3 0-4 16,0 0-16-16,0 0-6 15,0 0-6-15,-3 18 5 16,3 14 1-16,-3 2 0 0,-4 1 2 15,-2 5 2-15,-4-3-2 16,1 1 3-16,-5 0 0 16,4 2 4-16,10 1 1 15,3 2-8 1,0-6 0-16,10 2 3 0,25-11-4 16,6-5 2-1,9-8-3-15,0-10-48 16,2-5-84-16,-10 0-72 15</inkml:trace>
          <inkml:trace contextRef="#ctx1" brushRef="#br0" timeOffset="116131.801">2881 7863 462 0,'0'0'39'16,"0"0"6"-16,0 0 9 15,0 0-31-15,0 0 11 16,0 0-3-16,10-12-9 16,-10 12-5-16,0 0-5 15,0 0-7-15,6 3-2 0,8 14 22 16,1 7 8-16,1 5-11 16,1 2-14-16,-4 7-1 15,-4 0-7-15,-3-2 3 16,1 2-1-16,-7-3-1 15,0-7 1-15,0-12-2 16,0-7 1-16,0-7-4 16,0-2 6-16,0 0 6 0,0 0 19 15,0 0 11-15,0-26-23 16,0-10-14-16,0-5-2 16,0 0 0-16,0 4 0 0,0 2 0 15,0 6 1 1,3 3 0-16,3 6 1 0,0 0-2 31,5 4 0-31,2 6 0 0,2-2-3 16,7 6 3-16,5 3-1 15,5 3 1-15,0 0 0 16,0 0-3-16,1 24 2 16,-8 1 1-16,-3 5-3 15,-8-1 2-15,-8-2-3 16,0 2 3-16,-6-1-1 0,0-6 2 15,0-2 0-15,0 1-1 16,4-1-1-16,-1 1-7 16,6-11-41-16,1 0-25 15,2-10-21-15,8 0-65 16</inkml:trace>
          <inkml:trace contextRef="#ctx1" brushRef="#br0" timeOffset="117258.2047">3448 7800 430 0,'0'0'31'16,"0"0"2"-16,0 0 21 16,0 0 20-16,0 0-25 15,0 0-21-15,-20-20 3 16,20 20 2-16,0 0-12 15,0 0-16-15,0 0-5 16,0 0-1-16,0 2 0 16,12 13 1-16,8 8 7 15,2 0 2-15,5 0-1 16,-8 6-3-16,7 3-5 0,-7 3 3 16,0 3-3-16,-7 4 0 15,-4 5 0-15,-8-1-2 16,0-2 2-16,0-10 0 15,-8-2 2-15,-17-9-2 16,0-2 0-16,-1-7-3 16,2 1-24-16,12-8-29 15,10-1-75-15,2-6-284 16</inkml:trace>
        </inkml:traceGroup>
        <inkml:traceGroup>
          <inkml:annotationXML>
            <emma:emma xmlns:emma="http://www.w3.org/2003/04/emma" version="1.0">
              <emma:interpretation id="{1A997B6A-F301-4981-B576-3094CCDC5F0B}" emma:medium="tactile" emma:mode="ink">
                <msink:context xmlns:msink="http://schemas.microsoft.com/ink/2010/main" type="inkWord" rotatedBoundingBox="8450,13628 8917,13621 8920,13819 8452,13826"/>
              </emma:interpretation>
              <emma:one-of disjunction-type="recognition" id="oneOf16">
                <emma:interpretation id="interp76" emma:lang="en-IN" emma:confidence="0">
                  <emma:literal>=</emma:literal>
                </emma:interpretation>
                <emma:interpretation id="interp77" emma:lang="en-IN" emma:confidence="0">
                  <emma:literal>#</emma:literal>
                </emma:interpretation>
                <emma:interpretation id="interp78" emma:lang="en-IN" emma:confidence="0">
                  <emma:literal>z</emma:literal>
                </emma:interpretation>
                <emma:interpretation id="interp79" emma:lang="en-IN" emma:confidence="0">
                  <emma:literal>E</emma:literal>
                </emma:interpretation>
                <emma:interpretation id="interp80" emma:lang="en-IN" emma:confidence="0">
                  <emma:literal>Z</emma:literal>
                </emma:interpretation>
              </emma:one-of>
            </emma:emma>
          </inkml:annotationXML>
          <inkml:trace contextRef="#ctx1" brushRef="#br0" timeOffset="119629.8969">3958 7958 376 0,'0'0'73'0,"0"0"-33"16,0 0-14-16,0 0 13 15,0 0 1-15,0 0 3 16,0 0-13-16,0 0-9 16,0 0-9-16,0 0-9 15,0 0 2-15,7 0 1 16,10 0 5-16,1 0-2 16,8 0 7-16,3 0-6 15,-1 0-3-15,8 0-7 16,3 0 0-16,-1 0 0 15,4 0 0-15,-3 0 0 16,-11 0 0-16,-8 0-41 16,-7 0-18-16,-10 0-40 0,-3 0-16 15,0 0-150-15</inkml:trace>
          <inkml:trace contextRef="#ctx1" brushRef="#br0" timeOffset="119953.7589">4013 8135 308 0,'0'0'84'0,"0"0"-76"15,0 0-7-15,0 0 2 16,0 0 19-16,0 0 17 16,19 18 3-16,7-18 4 15,7 0-11-15,2 0-16 16,-3 0 3-16,0 0-10 16,0-3-9-16,4-7-2 15,-1 5-2-15,3 3-2 16,-6 2-43-16,1 0-55 0,-1 0-31 15</inkml:trace>
        </inkml:traceGroup>
        <inkml:traceGroup>
          <inkml:annotationXML>
            <emma:emma xmlns:emma="http://www.w3.org/2003/04/emma" version="1.0">
              <emma:interpretation id="{41557029-B3D1-4FF1-BA42-79DE3C2DC446}" emma:medium="tactile" emma:mode="ink">
                <msink:context xmlns:msink="http://schemas.microsoft.com/ink/2010/main" type="inkWord" rotatedBoundingBox="9188,13383 10740,13360 10746,13831 9195,13853"/>
              </emma:interpretation>
              <emma:one-of disjunction-type="recognition" id="oneOf17">
                <emma:interpretation id="interp81" emma:lang="en-IN" emma:confidence="0">
                  <emma:literal>3 t</emma:literal>
                </emma:interpretation>
                <emma:interpretation id="interp82" emma:lang="en-IN" emma:confidence="0">
                  <emma:literal>Into</emma:literal>
                </emma:interpretation>
                <emma:interpretation id="interp83" emma:lang="en-IN" emma:confidence="0">
                  <emma:literal>3nt</emma:literal>
                </emma:interpretation>
                <emma:interpretation id="interp84" emma:lang="en-IN" emma:confidence="0">
                  <emma:literal>ant</emma:literal>
                </emma:interpretation>
                <emma:interpretation id="interp85" emma:lang="en-IN" emma:confidence="0">
                  <emma:literal>Ent</emma:literal>
                </emma:interpretation>
              </emma:one-of>
            </emma:emma>
          </inkml:annotationXML>
          <inkml:trace contextRef="#ctx1" brushRef="#br0" timeOffset="120882.7172">4698 7787 417 0,'0'0'49'0,"0"0"-22"0,0 0 0 15,0 0 25-15,0 0-21 16,0 0 5-16,0-31 3 16,0 29-10-16,7-3 3 15,-1-2-13-15,0 1-5 16,4 1-5-16,-1-2 8 15,8 1-7-15,5 4-5 16,11-1 1-16,4 1-5 16,2 2-2-16,0 0 1 15,-6 0-1-15,-5 5 1 16,-3 10 0-16,-8-4 0 16,-11 3-2-16,-6-3-4 0,0 7 5 15,0 2 1-15,-23 1 0 16,-11 4 3-16,-5-5-2 15,3 1-1-15,8-9 3 16,9-4-3-16,5-3 1 16,11-5-1-16,3 4 1 15,0-4 0-15,0 0 0 16,0 0 5-16,0 0 2 16,3 0-3-16,23 0-4 15,6 0-2-15,0 0 2 16,3 0-1-16,-2 0 0 15,-4 0-1-15,-7 6 0 16,-9-1 1-16,-4 8-1 16,-6-3-1-16,2 5-2 0,-5 5 1 15,0-2 2-15,0 5 0 16,-5-3 1-16,-10 3 3 16,-7-2-3-16,-5 2 0 15,-1-3 1-15,-5 0-1 16,-1-9 1-16,-5 1 1 15,9-12-1-15,2 0 0 16,8 0-1-16,12-6-10 16,8-16-32-16,0-8-46 15,8 4-80-15,31 3 57 16</inkml:trace>
          <inkml:trace contextRef="#ctx1" brushRef="#br0" timeOffset="121616.324">5245 7797 474 0,'0'0'33'15,"0"0"14"-15,0 0 24 0,0 0-21 16,0 0-11-16,0 0-4 16,0-27-3-16,0 27-3 15,0 0-19-15,0 0-8 16,0 0-2-16,0 0-2 16,0 4-4-16,0 17 6 15,6 6 10-15,3 5 0 16,-5 3-6-16,2-3 0 15,0-1-1-15,-3 0-3 16,5-9 2-16,-2-6-2 16,-3-3 3-16,-3-8-3 15,3-2 1-15,1 0-1 0,-4-3 2 16,0 0 1 0,0 0 10-16,3 0 30 0,-3 0-13 15,6-14-26-15,-6-9-3 16,3-2 1-16,0-8-1 15,0 4-1-15,1-3 0 16,2 1 0-16,0 1 0 16,2 4 0-16,1 4 0 15,-3 1 1-15,4 4-1 16,-1 2 0-16,2 6 0 16,0 2 0-16,3 0-1 15,5 7 1-15,1 0-1 16,2 0-5-16,0 14 5 15,-5 10 0-15,-5 4-1 16,-2 2 0-16,-1-2 2 0,-1-2-2 16,-2 1 0-16,-3-4 1 15,0-3 1-15,-1 3 0 16,-2 0 1-16,0-3-1 16,0 1 2-16,5-7-4 15,-2-3 4-15,0-2-2 16,-3-5 0-16,3-4-3 15,-3 0 1-15,0 0-16 16,0 0-11-16,0-7-74 16,0-14-71-16,0 5-44 15</inkml:trace>
          <inkml:trace contextRef="#ctx1" brushRef="#br0" timeOffset="122058.1952">5791 7912 488 0,'0'0'67'16,"0"0"-43"-16,0 0-20 16,0 0 17-16,0 0 33 15,0 0-9-15,0 0-4 0,0 0-21 16,0 0-6-16,0 0-3 16,0 0 4-16,0 0 5 15,19 0-2-15,20-6-16 16,6 4-1-16,-1-3 0 15,-2-2-1-15,0-1 5 16,4-2-5-16,2-1-4 0,-6 2 4 16,-4-5 4-16,-6 6-4 15,-16-2-7-15,-10 8-17 16,-6 2 5-16,0 0-56 16,-22 0-7-16,-20 0-61 15,3 2-103-15</inkml:trace>
          <inkml:trace contextRef="#ctx1" brushRef="#br0" timeOffset="122443.5938">6000 7739 507 0,'0'0'31'16,"0"0"-11"-16,0 0-2 16,0 0 24-16,0 0 20 15,0 0-3-15,0-7-10 16,0 7-17 0,0 0-22-16,0 0-7 15,0 0-3-15,0 0-4 16,0 12 1-16,0 14 3 15,0 4 10-15,0-2-6 0,2 5 2 16,-2-2-6-16,8 4 2 16,-2 0-2-16,4-4 3 15,-4 1-3-15,3-6 0 16,-1-3 0-16,-2-8 0 0,3-4 1 16,-5-6-1-16,-1-1-36 15,0-4-28-15,-3 0-9 16,0 0-58-16,0-25-237 15</inkml:trace>
        </inkml:traceGroup>
        <inkml:traceGroup>
          <inkml:annotationXML>
            <emma:emma xmlns:emma="http://www.w3.org/2003/04/emma" version="1.0">
              <emma:interpretation id="{25B45C94-76A0-46C8-8558-B689A6933117}" emma:medium="tactile" emma:mode="ink">
                <msink:context xmlns:msink="http://schemas.microsoft.com/ink/2010/main" type="inkWord" rotatedBoundingBox="10939,13251 11434,13244 11440,13684 10945,13691"/>
              </emma:interpretation>
              <emma:one-of disjunction-type="recognition" id="oneOf18">
                <emma:interpretation id="interp86" emma:lang="en-IN" emma:confidence="0">
                  <emma:literal>2</emma:literal>
                </emma:interpretation>
                <emma:interpretation id="interp87" emma:lang="en-IN" emma:confidence="0">
                  <emma:literal>3</emma:literal>
                </emma:interpretation>
                <emma:interpretation id="interp88" emma:lang="en-IN" emma:confidence="0">
                  <emma:literal>a</emma:literal>
                </emma:interpretation>
                <emma:interpretation id="interp89" emma:lang="en-IN" emma:confidence="0">
                  <emma:literal>z</emma:literal>
                </emma:interpretation>
                <emma:interpretation id="interp90" emma:lang="en-IN" emma:confidence="0">
                  <emma:literal>&amp;</emma:literal>
                </emma:interpretation>
              </emma:one-of>
            </emma:emma>
          </inkml:annotationXML>
          <inkml:trace contextRef="#ctx1" brushRef="#br0" timeOffset="123439.734">6559 7744 424 0,'0'0'19'0,"0"0"-4"15,0 0-6-15,0 0 18 16,0 0 35-16,0 0-12 16,-6 0-5-16,6-2-9 15,-3-8-22-15,3 2 12 16,0 0-1-16,-3-1 2 15,3-2-3-15,0 2 2 16,0-2-7-16,0 0-4 0,0-2-3 16,0-2 4-16,12 1-7 15,15 3-3-15,1-4-4 16,8 6-1-16,-2 3-1 16,-1 5 2-16,-5-3-4 15,-8 4 3-15,-7 0-2 16,-4 0-1-16,-5 22-3 15,-1 11 3-15,-3 1 0 16,0 4 1-16,0 2 0 16,-3-2 2-16,-23 0-2 15,0-7 2-15,-10 2 1 16,-8-5-1-16,-1-3 1 0,0-4-2 16,3-9 0-16,10 1 0 15,9-8 0-15,11-3 0 16,5-2 4-16,7 0 2 15,0 0 1-15,0-18-4 16,0 1 0-16,0 3-1 16,0 5-1-16,13 1 0 15,1 5 0-15,1-1-1 16,4 4 0-16,6-1 1 16,2 1-2-16,8 0 2 15,0 0-1-15,1 0 1 16,-5 0 3-16,-4 0-3 15,-12 8-1-15,-4 9-5 0,-5 4 2 16,-3 0 2 0,-3-8 1-16,0-1 1 0,4-6 0 15,-1-4-1-15,3-2 0 16,10 0 0-16,10 0-10 16,7 0-39-16,-5-16-12 15,0-1-45-15,-5 1-31 16,-7 1 2-16</inkml:trace>
        </inkml:traceGroup>
        <inkml:traceGroup>
          <inkml:annotationXML>
            <emma:emma xmlns:emma="http://www.w3.org/2003/04/emma" version="1.0">
              <emma:interpretation id="{6C4DD6FC-1E48-4657-86E5-3DB912C184BC}" emma:medium="tactile" emma:mode="ink">
                <msink:context xmlns:msink="http://schemas.microsoft.com/ink/2010/main" type="inkWord" rotatedBoundingBox="12981,13203 14448,13182 14458,13905 12991,13927"/>
              </emma:interpretation>
              <emma:one-of disjunction-type="recognition" id="oneOf19">
                <emma:interpretation id="interp91" emma:lang="en-IN" emma:confidence="0">
                  <emma:literal>gas</emma:literal>
                </emma:interpretation>
                <emma:interpretation id="interp92" emma:lang="en-IN" emma:confidence="0">
                  <emma:literal>gin)</emma:literal>
                </emma:interpretation>
                <emma:interpretation id="interp93" emma:lang="en-IN" emma:confidence="0">
                  <emma:literal>gnus</emma:literal>
                </emma:interpretation>
                <emma:interpretation id="interp94" emma:lang="en-IN" emma:confidence="0">
                  <emma:literal>gun)</emma:literal>
                </emma:interpretation>
                <emma:interpretation id="interp95" emma:lang="en-IN" emma:confidence="0">
                  <emma:literal>gun,</emma:literal>
                </emma:interpretation>
              </emma:one-of>
            </emma:emma>
          </inkml:annotationXML>
          <inkml:trace contextRef="#ctx1" brushRef="#br0" timeOffset="129712.8755">8920 7670 442 0,'0'0'18'16,"0"0"11"-16,0 0 6 15,0 0-7-15,0 0-10 16,0 0 29-16,0 0-18 16,0 0-1-16,0-22-13 15,0 17-3-15,0-1 2 0,0 1-8 16,-14 0-1-1,-2-2 13-15,-7 1-15 0,-5 4-2 16,-8 2-1-16,-2 0 1 16,-4 0 4-16,0 0-1 15,3 20-4-15,11 3 2 16,6 5 1-16,2 2-2 16,10-1 0-16,7-1 3 15,3-1-2-15,0-2 2 16,7-1-3-16,22-4 4 15,6-2-1-15,7-10 2 16,-8-5-4-16,2-3 3 16,-6 0-1-16,-12-3-2 15,-5-21 4-15,-2-4-5 0,-5-4 13 16,-3 1-6-16,-3 3-5 16,3 3 0-16,-3 12 1 15,0 3 3-15,0 10 12 16,0 0-15-16,0 0-4 15,0 0 0-15,0 0-1 16,0 0-2-16,0 0-7 16,0 17 4-16,0 21 5 0,0 3 1 0,0 5 0 15,0 0 1-15,0 2 0 16,0-2 0-16,0 0-1 16,0-8 1-16,0-3-1 15,0-2 0-15,0-10-1 16,0-8 1-16,0-7 1 15,0-5-1 1,0-3 0-16,0 0 0 16,0 0 3-16,0 0 2 15,-3 0 2-15,-14 0-1 16,-8 0 0-16,-14-11-5 16,3 2-1-16,-1 3 0 15,1 3 0-15,0 3 0 0,5 0-1 16,-2 0-23-16,8 0-60 15,15 0-57 1,10 0-123-16</inkml:trace>
          <inkml:trace contextRef="#ctx1" brushRef="#br0" timeOffset="130849.9174">9000 7564 474 0,'0'0'47'16,"0"0"9"-16,0 0 2 16,0 0-23-16,0 0-8 15,0 0-3-15,9-38 16 16,-6 38-22-16,-3 0 3 0,0 0-13 15,0 0-8-15,0 13-5 16,3 25 5-16,-3 8 6 16,0 1 5-16,0 1-7 15,0 4-1-15,0 0 0 16,0 0 1-16,0 1-2 16,0-1 1-16,0-6 0 15,0-4-1-15,19-4-2 16,14-5 7-16,12-7-7 15,16-9-3-15,14-3-45 16,4-10-68-16,6-4-107 16</inkml:trace>
          <inkml:trace contextRef="#ctx1" brushRef="#br0" timeOffset="130393.2331">9260 7797 456 0,'0'0'29'0,"0"0"22"16,0 0-21-16,0 0 41 16,0 0-20-16,0 0 14 15,55-65-17-15,-49 65-6 16,-3 0-29-16,-3 0-3 16,0 0-8-16,3 0-2 15,1 4-3-15,5 24 3 16,2 10 6-16,1 3 2 15,1 0-1-15,-4-1-5 16,1-2 0-16,-4-10-2 0,0-4 0 16,-1-13 2-16,-2-5-1 15,-3-6 2-15,0 0 1 16,0 0 3-16,0 0 2 16,0 0-1-16,0-23-3 15,0-9-5-15,0-9 1 16,0-5 0-16,6 0-2 15,0 0 0-15,4 5 1 16,7 3-1-16,-3 10 1 16,0 8 0-16,-5 8 0 15,1 6 0-15,-4 2-1 16,8 4-1-16,2 0 1 16,9 0-2-16,1 17 2 15,-1 11-1-15,-8 6 1 16,-7 6-3-16,-7 1 2 0,-3-3 0 15,0-3 1-15,0-6 0 16,0-4-1-16,0-2-7 16,0-2-18-16,-10 0-37 15,1-5-26-15,1-7-56 16,-1-9-46-16</inkml:trace>
          <inkml:trace contextRef="#ctx1" brushRef="#br0" timeOffset="131405.9381">9749 7690 362 0,'0'0'53'0,"0"0"-34"16,0 0 10-16,0 0 9 16,0 0 12-16,0 0 22 15,25-43-29-15,-22 43-16 16,-3 0 6-16,0 0-4 16,0 0-20-16,0 0 2 15,0 0 3-15,0 0 10 16,3 0-2-16,2 0-3 15,-2 0-9-15,-3 0-10 16,6 0-1-16,4 14-5 16,8 6 5-16,6 10 0 0,1 1 2 15,-5 1-1-15,-4 9 0 16,-1-2-1-16,1 6 1 16,-5 6-1-16,1-8 1 15,-9-5-1-15,-3-6 0 16,0-6 1-16,0-6 0 15,0-6 0-15,-6 1 0 16,-17-3 0-16,1 6 0 16,-11 0 0-16,-1 2 0 15,1-5-7-15,0-2-57 16,8-8-21-16,5-5-71 16,14-5-89-16</inkml:trace>
        </inkml:traceGroup>
        <inkml:traceGroup>
          <inkml:annotationXML>
            <emma:emma xmlns:emma="http://www.w3.org/2003/04/emma" version="1.0">
              <emma:interpretation id="{E868FD12-39F6-4D75-BB25-678185447356}" emma:medium="tactile" emma:mode="ink">
                <msink:context xmlns:msink="http://schemas.microsoft.com/ink/2010/main" type="inkWord" rotatedBoundingBox="14902,13489 15361,13482 15365,13712 14905,13719"/>
              </emma:interpretation>
              <emma:one-of disjunction-type="recognition" id="oneOf20">
                <emma:interpretation id="interp96" emma:lang="en-IN" emma:confidence="0">
                  <emma:literal>=</emma:literal>
                </emma:interpretation>
                <emma:interpretation id="interp97" emma:lang="en-IN" emma:confidence="0">
                  <emma:literal>#</emma:literal>
                </emma:interpretation>
                <emma:interpretation id="interp98" emma:lang="en-IN" emma:confidence="0">
                  <emma:literal>z</emma:literal>
                </emma:interpretation>
                <emma:interpretation id="interp99" emma:lang="en-IN" emma:confidence="0">
                  <emma:literal>E</emma:literal>
                </emma:interpretation>
                <emma:interpretation id="interp100" emma:lang="en-IN" emma:confidence="0">
                  <emma:literal>t</emma:literal>
                </emma:interpretation>
              </emma:one-of>
            </emma:emma>
          </inkml:annotationXML>
          <inkml:trace contextRef="#ctx1" brushRef="#br0" timeOffset="131784.7112">10411 7851 610 0,'0'0'15'16,"0"0"33"-16,0 0-11 15,0 0-28-15,0 0-7 16,0 0 8-16,109-14-5 16,-57 9 1-16,2-1-2 15,-8 0-4-15,-12 2-1 0,-11 3-5 0,-16 1-21 16,-7 0-56-16,0 0-104 16,-3 0-255-1</inkml:trace>
          <inkml:trace contextRef="#ctx1" brushRef="#br0" timeOffset="132000.8184">10439 8049 487 0,'0'0'90'0,"0"0"5"16,0 0-78-16,0 0 2 15,0 0-15-15,0 0 5 16,136-4 16-16,-88-2-23 15,1 3-2-15,-4 3-1 16,-1 0-19-16,-5 0-35 16,0 0-98-1,-5 0 15-15</inkml:trace>
        </inkml:traceGroup>
        <inkml:traceGroup>
          <inkml:annotationXML>
            <emma:emma xmlns:emma="http://www.w3.org/2003/04/emma" version="1.0">
              <emma:interpretation id="{D79E5B07-7332-40AE-B35D-ECA97585F8FD}" emma:medium="tactile" emma:mode="ink">
                <msink:context xmlns:msink="http://schemas.microsoft.com/ink/2010/main" type="inkWord" rotatedBoundingBox="15692,13166 16066,13160 16074,13688 15700,13694"/>
              </emma:interpretation>
              <emma:one-of disjunction-type="recognition" id="oneOf21">
                <emma:interpretation id="interp101" emma:lang="en-IN" emma:confidence="0">
                  <emma:literal>n</emma:literal>
                </emma:interpretation>
                <emma:interpretation id="interp102" emma:lang="en-IN" emma:confidence="0">
                  <emma:literal>N</emma:literal>
                </emma:interpretation>
                <emma:interpretation id="interp103" emma:lang="en-IN" emma:confidence="0">
                  <emma:literal>M</emma:literal>
                </emma:interpretation>
                <emma:interpretation id="interp104" emma:lang="en-IN" emma:confidence="0">
                  <emma:literal>H</emma:literal>
                </emma:interpretation>
                <emma:interpretation id="interp105" emma:lang="en-IN" emma:confidence="0">
                  <emma:literal>A</emma:literal>
                </emma:interpretation>
              </emma:one-of>
            </emma:emma>
          </inkml:annotationXML>
          <inkml:trace contextRef="#ctx1" brushRef="#br0" timeOffset="132679.8758">11204 7648 552 0,'0'0'16'0,"0"0"27"0,0 0-3 16,0 0-31-16,0 0 33 16,0 0 14-16,0-80-18 15,0 80-20-15,0 0-18 16,0 9-3-16,0 17 1 16,0 3 2-16,0 9 5 15,0-1 2-15,0 0 0 0,11 1-2 16,-2-4 1-16,1-2-6 15,-7-1 6-15,3-6-6 16,-3-2 1-16,2-9 4 16,-2-3-4-16,-3-11 2 15,0 0 4-15,0 0 5 0,0 0 17 16,0 0 9-16,3 0-7 0,0-5 1 16,3-21-27-1,1-6-5-15,2-6 3 0,-3-5-2 16,4-3-1-16,-1-5 2 15,5-2-3-15,-1 4 1 16,2 4 0-16,2 17-2 16,2 5 2-1,0 8 0-15,1 10 0 16,5 5 0-16,0 0-3 16,5 0 0-16,-4 26 2 15,-10 12-2-15,-7 4-3 16,-5 7 3-16,-4-1 2 15,0-5 0-15,0-5 1 16,0-3 0-16,0-4-1 0,0-6 1 16,0 6 1-16,0-3-1 15,3-5 0-15,0-1 1 16,3-4-1-16,-3-3-41 16,5-6-45-16,-8-4-31 0,0-5-77 15</inkml:trace>
        </inkml:traceGroup>
      </inkml:traceGroup>
    </inkml:traceGroup>
    <inkml:traceGroup>
      <inkml:annotationXML>
        <emma:emma xmlns:emma="http://www.w3.org/2003/04/emma" version="1.0">
          <emma:interpretation id="{F0A58CB2-FAD6-4B22-AEB5-961D1AD492BD}" emma:medium="tactile" emma:mode="ink">
            <msink:context xmlns:msink="http://schemas.microsoft.com/ink/2010/main" type="paragraph" rotatedBoundingBox="2694,14427 9396,14353 9404,15093 2703,15166" alignmentLevel="3"/>
          </emma:interpretation>
        </emma:emma>
      </inkml:annotationXML>
      <inkml:traceGroup>
        <inkml:annotationXML>
          <emma:emma xmlns:emma="http://www.w3.org/2003/04/emma" version="1.0">
            <emma:interpretation id="{688DF532-2D1C-411E-B1D7-BF408A2F8CAC}" emma:medium="tactile" emma:mode="ink">
              <msink:context xmlns:msink="http://schemas.microsoft.com/ink/2010/main" type="line" rotatedBoundingBox="2694,14427 9396,14353 9404,15093 2703,15166"/>
            </emma:interpretation>
          </emma:emma>
        </inkml:annotationXML>
        <inkml:traceGroup>
          <inkml:annotationXML>
            <emma:emma xmlns:emma="http://www.w3.org/2003/04/emma" version="1.0">
              <emma:interpretation id="{D4000716-1D7D-48FF-94AE-83B84C72F5B6}" emma:medium="tactile" emma:mode="ink">
                <msink:context xmlns:msink="http://schemas.microsoft.com/ink/2010/main" type="inkWord" rotatedBoundingBox="2694,14427 6414,14386 6421,15094 2702,15135"/>
              </emma:interpretation>
              <emma:one-of disjunction-type="recognition" id="oneOf22">
                <emma:interpretation id="interp106" emma:lang="en-IN" emma:confidence="0">
                  <emma:literal>'fine</emma:literal>
                </emma:interpretation>
                <emma:interpretation id="interp107" emma:lang="en-IN" emma:confidence="0">
                  <emma:literal>fine</emma:literal>
                </emma:interpretation>
                <emma:interpretation id="interp108" emma:lang="en-IN" emma:confidence="0">
                  <emma:literal>Irene</emma:literal>
                </emma:interpretation>
                <emma:interpretation id="interp109" emma:lang="en-IN" emma:confidence="0">
                  <emma:literal>offense</emma:literal>
                </emma:interpretation>
                <emma:interpretation id="interp110" emma:lang="en-IN" emma:confidence="0">
                  <emma:literal>'fence</emma:literal>
                </emma:interpretation>
              </emma:one-of>
            </emma:emma>
          </inkml:annotationXML>
          <inkml:trace contextRef="#ctx1" brushRef="#br0" timeOffset="146885.6573">-665 9237 440 0,'0'0'29'0,"0"0"18"16,0 0 2-16,0 0-3 16,0 0-18-16,0 0-16 15,0 0 49-15,0 0-36 0,13-53-5 16,-13 53 6-16,0 0-1 0,0 0-11 16,0 0-14-16,0 0 0 15,0 0-1-15,0 0-10 16,0 0 10-16,3 13-5 15,0 7 6-15,1 2 0 16,-1 4 0-16,3 0 0 16,-3 4 0-1,0-4 0-15,-3-1 1 16,5-4-1-16,-5-4 1 16,0-2 0-16,0-9 1 15,0-4-2-15,0-2 4 16,3 0 2-16,-3 0 10 15,0 0 3-15,0-8-1 16,0-21-12-16,0-13-5 0,0-3 0 16,0-14 0-16,-3 0 0 15,-5-2-1 1,-4 3 1-16,5 6-1 0,-2 2 0 16,2 7 0-1,-2 6 0-15,6 2 0 0,3 4 0 16,0 5 0-16,0 8-1 15,6 0-2-15,13 16-1 16,0 2-35-16,10 0-28 16,3 0 22-16,1 28-33 15,-4 8-33-15,-7-5-9 16</inkml:trace>
          <inkml:trace contextRef="#ctx1" brushRef="#br0" timeOffset="148076.8743">-357 8855 499 0,'0'0'86'15,"0"0"-32"-15,0 0 2 16,0 0-29 0,0 0-22-16,0 0 15 0,0-29 5 0,0 29-5 15,0 0-15-15,0 0-5 16,-6 0-8-16,-3 20 8 15,-4 18 4-15,-1 3 23 16,3 8-8-16,0 0-8 16,8 6-7-16,3 0 1 15,0-1-2-15,0 4 1 16,6-5-1 0,21-2 0-16,18-11 2 15,13-12-5-15,22-14-15 16,13-14-29-16,13 0-66 15,-3-26-111-15</inkml:trace>
          <inkml:trace contextRef="#ctx1" brushRef="#br0" timeOffset="147688.9316">-215 9098 568 0,'0'0'66'15,"0"0"-7"-15,0 0 0 16,0 0-35-16,0 0-4 15,0 0 2-15,16-16-13 16,-10 16-7-16,8 16 0 0,5 6 26 16,0 6-25-16,1-10 1 15,-1 0 2-15,-2 2-6 16,-5-7 0-16,-2 2 5 16,-4-14-5-16,-3 3 2 15,-3-2-3-15,0-2 2 16,0 0 8-16,0 0 10 15,0 0 6-15,0 0 0 16,3-20-12-16,-3-8-13 16,3-4 0-16,-3-7 2 15,4 1-2-15,5-8 0 16,0 4 0-16,8 8 0 0,5 4 0 16,-3 7 0-16,4 6-1 15,-1 4 1-15,5 6 0 16,-2 1 0-16,8 6-5 15,2 0 5-15,-3 0-5 16,0 26 5-16,-5 6-7 16,-8 6 4-16,-7 1 1 15,-6-2 2-15,-2-1-1 16,-4-8 1-16,0-8-2 16,0-7-20-16,0-5-47 15,0-1-7-15,0-7-13 16,-19 0-92-16</inkml:trace>
          <inkml:trace contextRef="#ctx1" brushRef="#br0" timeOffset="148462.4936">405 8786 466 0,'0'0'86'0,"0"0"28"16,0 0-78-16,0 0 2 15,0 0-15-15,0 0 0 16,0-26 25-16,0 26-18 16,11 0-28-16,11 0-2 15,9 15-3-15,8 13 3 16,3 7 0-1,0 3 0-15,4 1-1 16,-1 6 1-16,-1 0 1 16,-12-1-1-16,-13 2 0 15,-14-3 0-15,-5 1 0 16,-5-7 0-16,-26-1-1 0,-5-3 1 16,-3-12 1-16,5-7-1 15,-2 4 0-15,3-5-3 0,5 5-55 16,-2-1-33-16,5-1-75 15,5-8-37-15</inkml:trace>
          <inkml:trace contextRef="#ctx1" brushRef="#br2" timeOffset="241106.0524">-1517 8754 538 0,'0'0'69'0,"0"0"-35"15,0 0-30-15,0 0-3 0,0 0 2 16,0 0 29 0,64 72 12-16,-12-43-7 0,6 6-12 15,-1 0-8-15,-5 3-1 16,-10 4-6-16,-6 0-5 15,-14 4-5-15,-5-4 1 16,-8 2 0-16,-9-15 0 16,0-5-1-16,0-11 0 15,0-3 2-15,0-8-2 16,0-2 5-16,0 0 2 16,-6 0-3-16,-36 0 6 15,-22 0 3-15,-17 0-11 16,-7 0 0-16,-4-2-2 15,2 2 0-15,10 2-2 0,8 42-44 16,24 4-104 0,29 8-317-16</inkml:trace>
          <inkml:trace contextRef="#ctx1" brushRef="#br0" timeOffset="147125.7">-964 9208 525 0,'0'0'88'16,"0"0"-44"-16,0 0-35 15,0 0-9-15,0 0 30 16,164-17-23-16,-106 5-4 15,-4 4 8-15,1-2-11 16,-7 5 0-16,-9 5-10 16,-3 0-27-16,-8 0-111 15,-6 0-63-15</inkml:trace>
          <inkml:trace contextRef="#ctx1" brushRef="#br0" timeOffset="149789.9173">1178 9433 525 0,'0'0'67'0,"0"0"27"15,0 0-83-15,0 0 14 16,0 0 2-16,0 0-15 15,19-2 20-15,13 2-23 16,3-6 11-16,1 6-15 16,3 0-4-16,3 0-1 15,8 0 5-15,12 0-10 16,8 0-6-16,10 0-49 16,-2 0-55-16,-11 0-60 15</inkml:trace>
          <inkml:trace contextRef="#ctx1" brushRef="#br0" timeOffset="149450.426">1582 9023 481 0,'0'0'35'16,"0"0"53"-16,0 0-22 15,0 0-44-15,0 0 12 16,0 0 11-16,3-32-3 16,1 32-3-16,-4 0-3 15,0 0-16-15,0 0-1 16,0-3-3-16,0 3 3 15,0-3 1-15,0 3-7 16,0 0-7-16,0 0-6 16,-13 0-6-16,-29 0 3 0,-19 3 2 15,-3 14 0-15,3 4 0 16,13-3-1-16,9-8 1 16,17 1 0-16,6-1 0 15,10-3 0-15,6-6 1 16,0-1 0-16,0 4 1 15,0 4 0-15,6 1-1 16,29 2 7-16,7 2-7 16,9-3 1-16,1 1 3 15,2-1-3-15,1-3 3 16,6-7-1-16,6 0-3 16,5 0-8-16,-2 0-14 0,-9 0-13 15,-13 0-21 1,-21 0-11-16,-18 0-61 0,-9 0-98 15</inkml:trace>
        </inkml:traceGroup>
        <inkml:traceGroup>
          <inkml:annotationXML>
            <emma:emma xmlns:emma="http://www.w3.org/2003/04/emma" version="1.0">
              <emma:interpretation id="{B568CD51-4A98-4942-B278-F98C8FCB1F02}" emma:medium="tactile" emma:mode="ink">
                <msink:context xmlns:msink="http://schemas.microsoft.com/ink/2010/main" type="inkWord" rotatedBoundingBox="6943,14436 9397,14409 9404,15093 6950,15120"/>
              </emma:interpretation>
              <emma:one-of disjunction-type="recognition" id="oneOf23">
                <emma:interpretation id="interp111" emma:lang="en-IN" emma:confidence="0">
                  <emma:literal>29 t)</emma:literal>
                </emma:interpretation>
                <emma:interpretation id="interp112" emma:lang="en-IN" emma:confidence="0">
                  <emma:literal>29 t,</emma:literal>
                </emma:interpretation>
                <emma:interpretation id="interp113" emma:lang="en-IN" emma:confidence="0">
                  <emma:literal>29 t')</emma:literal>
                </emma:interpretation>
                <emma:interpretation id="interp114" emma:lang="en-IN" emma:confidence="0">
                  <emma:literal>29 t',</emma:literal>
                </emma:interpretation>
                <emma:interpretation id="interp115" emma:lang="en-IN" emma:confidence="0">
                  <emma:literal>29 dm',</emma:literal>
                </emma:interpretation>
              </emma:one-of>
            </emma:emma>
          </inkml:annotationXML>
          <inkml:trace contextRef="#ctx1" brushRef="#br0" timeOffset="156093.0792">3042 9110 439 0,'0'0'52'0,"0"0"-12"16,0 0 10-16,0 0-15 15,0 0 5-15,0 0 3 16,-9-10-9-16,9 8 6 16,0-1 0-16,0-5-10 15,12-1-28-15,13-4 1 0,11 0 0 16,12 1 3-16,4 3-1 16,-1 4-5-16,-2 2 1 15,-18 3-1-15,-11 0 0 16,-7 0-1-16,-4 13-7 15,-9 15 7-15,0 6-4 16,-12 3 5-16,-30 7 0 16,-7-4 2-16,-4-2-1 0,8-4-1 15,6-9 0-15,12-8 0 16,12-9 0-16,8-2 2 16,4-6-1-16,3 0 2 15,0 0 3-15,0 0 3 16,0 0-4-16,0-9-2 15,3-8-3-15,16 2-2 0,1 4-1 16,2 4 6-16,-3 7-6 16,4 0 3-16,-4 0-2 15,0 0 0-15,4 0 0 16,-1 15 2-16,1 3-3 0,3-6 3 31,3 2 0-31,-7 0-18 16,-2-3-18-16,-4 1-24 15,0-3-3-15,1-9-16 16,-5 0-24-16,1 0-20 16</inkml:trace>
          <inkml:trace contextRef="#ctx1" brushRef="#br0" timeOffset="156865.5578">3859 8896 379 0,'0'0'42'0,"0"0"-7"15,0 0 0 1,0 0-32-16,0 0 1 16,0 0-2-16,15-58 24 15,-15 51 9-15,0 2-1 16,0 3-16-16,0-4-8 0,-6 1-6 16,-16 5-4-16,-6 0 5 15,-2 0 1-15,4 0 0 16,1 0-2-16,3 17-2 0,-2-1 7 15,12 8 4-15,1 2-3 16,8 0 0-16,3 0-5 16,0 0 1-16,11-6 0 15,20-5-3-15,11-8 4 16,3-7-3-16,1 0-2 16,-7 0-1-1,-11 0 3-15,-6-11-3 16,-13-13 2-16,2 6 0 15,-2-9 2-15,-9 6-2 16,7 3 5-16,-7 11 19 16,0 3 6-16,0 4-7 15,0 0-26-15,0 0 0 16,3 0-8-16,0 11 6 0,3 19 0 16,5 6 2-16,-2 0 0 15,-2 5 0-15,-1-3 0 16,0-3 0-16,4 0 1 0,-4-10-1 15,0-1 0-15,-3-7-1 16,-3-6-1-16,0-3 2 16,0-4 2-16,0-2-2 0,0-2 1 31,0 0-1-31,0 0 0 16,0 0 1-16,0 0 3 15,-22 0-2-15,-15 0-1 16,-7-6-1-16,7-5-8 15,4 1-14-15,14 2-17 16,3 3 2-16,13 3-24 16,0 2-42-16,3-6-4 15</inkml:trace>
          <inkml:trace contextRef="#ctx1" brushRef="#br0" timeOffset="157460.7687">4267 8980 441 0,'0'0'50'15,"0"0"-1"-15,0 0-20 16,0 0-8-16,0 0 5 15,0 0 13-15,58-32 0 0,-58 32-24 16,6 0-15-16,4 5 1 16,-1 16 3-16,1 4-1 15,-1 2-1-15,-4-1 1 16,1-3-3-16,0-5 1 16,-3-4-1-16,0-1 0 15,-3-5 0-15,0-3-1 16,0-3 1-16,4 1 2 15,-4-3-1-15,3 0 1 16,-3 0 7-16,0 0 22 16,3 0 6-16,0-8-13 15,3-15-23-15,2-1-1 16,1-7 0-16,-3-1 0 16,4-3 1-16,-1 3-1 15,4 4-1-15,4 4 1 0,2 9-1 16,4 6 1-16,2 8-2 15,-3 1-3-15,4 0 4 16,-7 0-7-16,0 10 7 16,-2 18-2-16,-7 6-3 15,-1 3 5-15,-3 4 1 16,-3-3-1-16,5-7-1 16,-5-6 1-16,0-4 0 15,-3-3-4-15,0-6-32 16,0-1-7-16,-9-9-3 15,-21-2-30-15,-2 0-60 16</inkml:trace>
          <inkml:trace contextRef="#ctx1" brushRef="#br0" timeOffset="157895.9343">4225 8768 370 0,'0'0'26'0,"0"0"19"16,0 0-21-16,0 0-1 15,0 0-5-15,0 0 15 16,3-21 7-16,-3 21-5 15,0 0-25-15,0 0-9 16,0 0 2-16,0 0-4 16,0 0 1-1,0 7 0-15,0 19 33 16,-3 0-15-16,-3 6 1 16,-3 6-4-16,-2 8 7 15,5-3-12-15,-1 6 0 0,1-6-1 16,3-2-1-1,3-6-3-15,0-2-4 0,3-8 2 16,27 1 3-16,1-6-3 16,5-2 0-16,6-3-3 0,-4-2-13 15,-6-1-36-15,1-4-14 16,-2-5-49-16,-1-3-11 16</inkml:trace>
          <inkml:trace contextRef="#ctx1" brushRef="#br0" timeOffset="158300.7252">4794 8855 432 0,'0'0'18'16,"0"0"15"-16,0 0 4 15,0 0 3-15,0 0 9 16,0 0-31-16,0-11-18 0,0 11 1 16,0 20-1-16,0 8 29 15,9 7-17-15,11 6-3 16,-1 5-5-16,1 4 6 15,-4 1-6-15,0 0 2 16,-7-3 6-16,-1-5-10 16,-8-5 3-1,0-4-5-15,0-9 1 16,-17 0 1-16,-15-4-2 16,-7-4 0-16,0-9-40 15,8-8-112-15</inkml:trace>
          <inkml:trace contextRef="#ctx1" brushRef="#br0" timeOffset="155488.8452">2775 8864 371 0,'0'0'35'15,"0"0"-12"-15,0 0-12 16,0 0-2-16,0 0 16 15,0 0-11-15,0 0 27 16,0-33 7-16,0 26-18 16,0-4 0-16,0 6-8 0,0 0 9 15,0 0-9-15,-6 0-3 16,3 4-11-16,-4-3 10 16,4 4 0-16,0 0-13 15,-11 0-5-15,-5 0 1 16,-9 0 1-16,-11 4-1 15,0 12-1-15,0 7 0 16,5 5 2-16,-2-1-2 16,11 9 2-16,5 2 13 15,14 1-7-15,6-2-5 16,3 2 5-16,32-4 9 16,11-10-6-16,-1-4-6 0,-3-6-3 15,-4-7 1-15,-9-5 0 16,-10-1-2-16,-3 1-1 15,-4-3-24-15,2 4-23 16,2 2-24-16,10-6-40 16,-1 0-39-16</inkml:trace>
        </inkml:traceGroup>
      </inkml:traceGroup>
    </inkml:traceGroup>
    <inkml:traceGroup>
      <inkml:annotationXML>
        <emma:emma xmlns:emma="http://www.w3.org/2003/04/emma" version="1.0">
          <emma:interpretation id="{0E838C5D-DA33-4971-A0EA-332F48065549}" emma:medium="tactile" emma:mode="ink">
            <msink:context xmlns:msink="http://schemas.microsoft.com/ink/2010/main" type="paragraph" rotatedBoundingBox="3572,15335 20478,14239 20545,15269 3639,16364" alignmentLevel="4"/>
          </emma:interpretation>
        </emma:emma>
      </inkml:annotationXML>
      <inkml:traceGroup>
        <inkml:annotationXML>
          <emma:emma xmlns:emma="http://www.w3.org/2003/04/emma" version="1.0">
            <emma:interpretation id="{C9135752-099E-4214-9ADF-2385CA77B480}" emma:medium="tactile" emma:mode="ink">
              <msink:context xmlns:msink="http://schemas.microsoft.com/ink/2010/main" type="line" rotatedBoundingBox="3572,15335 20478,14239 20545,15269 3639,16364"/>
            </emma:interpretation>
          </emma:emma>
        </inkml:annotationXML>
        <inkml:traceGroup>
          <inkml:annotationXML>
            <emma:emma xmlns:emma="http://www.w3.org/2003/04/emma" version="1.0">
              <emma:interpretation id="{79D0EE53-B310-4E86-8FA4-A6C49DB204EC}" emma:medium="tactile" emma:mode="ink">
                <msink:context xmlns:msink="http://schemas.microsoft.com/ink/2010/main" type="inkWord" rotatedBoundingBox="3572,15335 5535,15208 5579,15887 3616,16014"/>
              </emma:interpretation>
              <emma:one-of disjunction-type="recognition" id="oneOf24">
                <emma:interpretation id="interp116" emma:lang="en-IN" emma:confidence="0">
                  <emma:literal>31+2</emma:literal>
                </emma:interpretation>
                <emma:interpretation id="interp117" emma:lang="en-IN" emma:confidence="0">
                  <emma:literal>3ntz</emma:literal>
                </emma:interpretation>
                <emma:interpretation id="interp118" emma:lang="en-IN" emma:confidence="0">
                  <emma:literal>32+2</emma:literal>
                </emma:interpretation>
                <emma:interpretation id="interp119" emma:lang="en-IN" emma:confidence="0">
                  <emma:literal>33122</emma:literal>
                </emma:interpretation>
                <emma:interpretation id="interp120" emma:lang="en-IN" emma:confidence="0">
                  <emma:literal>3nt2</emma:literal>
                </emma:interpretation>
              </emma:one-of>
            </emma:emma>
          </inkml:annotationXML>
          <inkml:trace contextRef="#ctx1" brushRef="#br0" timeOffset="163371.3016">-906 9763 336 0,'0'0'47'0,"0"0"-40"16,0 0-2-16,0 0-3 15,0 0 4-15,0 0 20 16,0 0 6-16,0 0-5 15,0 0-4-15,-3 0-6 16,3 0 16-16,0 0-12 16,-4-3 3-16,4 1 2 15,0 2-3-15,0-3-1 16,0 3-4-16,0-7-3 16,0 4-4-16,0-5-1 0,0-1 1 15,0 1-6-15,4-10-3 16,16 6 2-16,5 1 0 15,1 3-1-15,2-2 6 16,11 5-2-16,-1 5-6 16,-2 0 0-16,-4 0-1 15,-6 0 0-15,-9 15 0 16,-11 4-2-16,-3 5-1 16,-3-1 3-16,0 3-2 15,-17 1 2-15,-14-2 0 16,-8-4 0-16,0 0 2 15,7-14 0-15,9 3-1 16,11-9-1-16,8-1 2 16,4 0 0-16,0 0 7 0,0 0-2 15,0 0-1-15,0 0-3 16,13 0-2-16,13-5-1 16,0 2 0-16,-6 3 0 15,2 0 2-15,-2 0-2 16,-2 3 0-16,1 15-2 15,0 2 2-15,-2 6-4 16,-7-1 4-16,-1 2 0 16,-6-4-2-16,-3 0 2 15,0 0 0-15,0-8 0 16,-9-5 0-16,-24 0 0 16,-5-4 0-16,-7-6 1 15,0 0 4-15,6 0-2 0,8 0-1 16,12-3-1-16,5 0-1 15,8 0 0-15,6 3-9 16,0 0-21-16,0 0-21 16,26-7-82-16,21-3-106 15</inkml:trace>
          <inkml:trace contextRef="#ctx1" brushRef="#br0" timeOffset="164013.5116">-402 9839 432 0,'0'0'67'0,"0"0"-17"15,0 0 18-15,0 0-32 16,0 0-18-16,0 0 7 15,0-35-5-15,0 35-4 16,0 0-9-16,0 0 1 16,8 0-8-16,-2 0 0 15,7 15 2-15,2 10 18 16,2 5-9-16,2 1 0 16,0-2 6-16,-2 3-9 0,-2-6-5 15,-5-4-2-15,-4 2-1 16,2 0 1-16,-2-13-1 15,0 3 0-15,-3-8 1 16,1-1-1-16,-4-2 2 16,3-3 2-16,-3 0 1 15,0 0 4-15,0 0 10 16,0 0 18-16,0-5-17 16,0-18-17-16,0-7-2 15,0-1 1-15,0-5-2 16,0 5 0-16,0 2 3 15,0 3-3-15,0 6 0 0,0 12 0 16,3-8 0 0,3 14 1-16,-3-1-1 0,10 3-1 15,4 0-2-15,5 0-3 16,6 0 5-16,2 16 0 16,-1 9-3-16,-10 1 2 15,0 6 1-15,-7-6 0 16,-1 0 0-16,-2-4 1 15,-2 2 0-15,-1 1-1 16,3-1-6-16,4 2-49 0,1 0 1 0,-5-6-9 16,1 3 5-16,-4-8-51 31,0-9 20-31,2-6-92 16</inkml:trace>
          <inkml:trace contextRef="#ctx1" brushRef="#br0" timeOffset="164542.5898">344 9815 473 0,'0'0'78'0,"0"0"2"0,0 0-67 16,0 0-13-16,0 0 0 16,0 0 6-16,-9 42 34 15,9-17-27-15,0 6-5 0,0-4 2 16,9 4-6-16,2-5 3 15,1 1-6-15,-2-2 2 16,3-4-1-16,-1-1 1 0,5-2-2 16,-4-7 3-16,2 1-4 15,1-4-8-15,4 0-27 16,2-4-55-16,-2-4-34 16,-4 0-127-16</inkml:trace>
          <inkml:trace contextRef="#ctx1" brushRef="#br0" timeOffset="165145.96">669 9903 499 0,'0'0'82'16,"0"0"-31"-16,0 0-26 0,0 0-23 15,0 0 16-15,0 0 14 16,-3-10-4-16,3 10-1 16,0-3 0-16,0 1 3 31,3-16-8-31,20 5-22 0,9-5 2 16,3 3 3-1,4 2-3-15,-4 6-2 0,4 1 1 16,-11 6-1-16,-1 0 0 15,-12 0-1-15,-7 6 0 16,-5 14-4-16,-3 6 4 16,0 12 1-16,-11-3-1 15,-17 5 0-15,-5 0 1 16,2-1 0-16,-5-6 0 16,8-7 1-16,5-8-1 15,10-6 1-15,4-10-1 16,9-2 1-16,0 0 4 15,-5 0 4-15,5 0-3 16,0 0-2-16,0-17-2 0,0-1 1 16,0 7-3-16,5-1 0 15,7 10-1-15,7 2 0 16,1 0-2-16,5 0-2 16,-3 0 5-16,1 7-2 15,-7 9 1-15,-2 1-4 16,-3 3 4-16,3-2 1 15,2 2-1-15,1-12 1 16,-2 5 0-16,-2-2-26 16,0-9-17-16,2 5-12 15,2-4-18-15,5-1-46 16,1-2 36-16,-4 0-156 16</inkml:trace>
          <inkml:trace contextRef="#ctx1" brushRef="#br0" timeOffset="164263.9967">165 10055 455 0,'0'0'65'0,"0"0"49"0,0 0-76 16,0 0-9 0,0 0-27-16,0 0 2 0,81-41 3 15,-37 36 5-15,1-1-1 0,0 6-8 16,-9-6-1-16,-8 6-2 15,-6 0 2-15,-8 0-4 16,-11 0-25-16,-3 0-60 16,0 0-40-16,0 6 79 15,-22-6-110-15</inkml:trace>
        </inkml:traceGroup>
        <inkml:traceGroup>
          <inkml:annotationXML>
            <emma:emma xmlns:emma="http://www.w3.org/2003/04/emma" version="1.0">
              <emma:interpretation id="{6E3BC28C-CE0A-451B-9461-92AD80DEB1FB}" emma:medium="tactile" emma:mode="ink">
                <msink:context xmlns:msink="http://schemas.microsoft.com/ink/2010/main" type="inkWord" rotatedBoundingBox="6069,15415 6684,15375 6716,15867 6101,15907"/>
              </emma:interpretation>
              <emma:one-of disjunction-type="recognition" id="oneOf25">
                <emma:interpretation id="interp121" emma:lang="en-IN" emma:confidence="0">
                  <emma:literal>t</emma:literal>
                </emma:interpretation>
                <emma:interpretation id="interp122" emma:lang="en-IN" emma:confidence="0">
                  <emma:literal>=</emma:literal>
                </emma:interpretation>
                <emma:interpretation id="interp123" emma:lang="en-IN" emma:confidence="0">
                  <emma:literal>E</emma:literal>
                </emma:interpretation>
                <emma:interpretation id="interp124" emma:lang="en-IN" emma:confidence="0">
                  <emma:literal>€</emma:literal>
                </emma:interpretation>
                <emma:interpretation id="interp125" emma:lang="en-IN" emma:confidence="0">
                  <emma:literal>¢</emma:literal>
                </emma:interpretation>
              </emma:one-of>
            </emma:emma>
          </inkml:annotationXML>
          <inkml:trace contextRef="#ctx1" brushRef="#br0" timeOffset="165867.6542">2062 9778 355 0,'0'0'148'0,"0"0"-99"0,0 0 2 15,0 0-10-15,0 0-29 16,0 0 9-16,9-64 17 15,-9 64 1-15,0 0-22 16,0 0-8-16,0 0-9 16,0 0-5-16,-6 0 5 15,-27 8 1-15,-8 15 0 16,-1-2 15-16,6-1-15 16,5-2-1-16,-2 2 0 15,5 0 4-15,-5 0-4 16,7-2-3-16,10-5 3 15,4 0 5-15,8-5-5 16,4 1 0-16,0-6 3 0,0-1 0 16,0 2 0-16,10 2 14 15,23-6 1-15,9 0-12 16,5 0-4-16,4 0-1 16,-9 0 8-16,0 0-18 15,-10 0 18-15,-6 0-14 16,-4 0 5-16,-2 0-11 15,2 0-18-15,-3 5-31 16,4 4-8-16,-4 0-36 16,-3-1-13-16,-2-8-112 15</inkml:trace>
          <inkml:trace contextRef="#ctx1" brushRef="#br0" timeOffset="166169.4687">1609 10230 515 0,'0'0'96'0,"0"0"-57"16,0 0-39-16,0 0 0 15,0 0 1-15,0 0 21 0,61 0-3 16,-7 0 14-16,-2-15-12 16,2 5-13-16,-5 8-6 15,-4-4-2-15,-4-2 2 16,-2 4-2-16,-5 4-6 16,-4 0-47-16,-7 0-71 15,-1 0-81 1</inkml:trace>
        </inkml:traceGroup>
        <inkml:traceGroup>
          <inkml:annotationXML>
            <emma:emma xmlns:emma="http://www.w3.org/2003/04/emma" version="1.0">
              <emma:interpretation id="{7591CE13-000D-4F87-9CA7-10E3BDE3FAE0}" emma:medium="tactile" emma:mode="ink">
                <msink:context xmlns:msink="http://schemas.microsoft.com/ink/2010/main" type="inkWord" rotatedBoundingBox="7258,15412 8787,15313 8833,16028 7305,16127"/>
              </emma:interpretation>
              <emma:one-of disjunction-type="recognition" id="oneOf26">
                <emma:interpretation id="interp126" emma:lang="en-IN" emma:confidence="0">
                  <emma:literal>an</emma:literal>
                </emma:interpretation>
                <emma:interpretation id="interp127" emma:lang="en-IN" emma:confidence="0">
                  <emma:literal>can</emma:literal>
                </emma:interpretation>
                <emma:interpretation id="interp128" emma:lang="en-IN" emma:confidence="0">
                  <emma:literal>Can</emma:literal>
                </emma:interpretation>
                <emma:interpretation id="interp129" emma:lang="en-IN" emma:confidence="0">
                  <emma:literal>Man</emma:literal>
                </emma:interpretation>
                <emma:interpretation id="interp130" emma:lang="en-IN" emma:confidence="0">
                  <emma:literal>czn</emma:literal>
                </emma:interpretation>
              </emma:one-of>
            </emma:emma>
          </inkml:annotationXML>
          <inkml:trace contextRef="#ctx1" brushRef="#br0" timeOffset="167270.501">3053 9874 368 0,'0'0'20'0,"0"0"1"16,0 0 9-16,0 0-22 16,0 0 25-16,0 0 1 15,5-68 8-15,-5 60-2 16,0 0 12-16,0-4-26 16,0 7-7-16,0-5-3 15,0 7-8-15,0 1 6 0,0-1-4 16,0 1 1-16,0-6 0 15,0 8-9-15,-5-8 0 16,-9 6-2-16,-5-1 1 16,-7 3-1-16,-6 0 0 15,-7 0 0-15,4 8 1 16,6 18 1-16,3 6 2 16,4 6-4-16,6 1 8 15,7 5-3-15,9 0-1 16,0-4-2-16,0-5 1 15,12-10 0-15,23-1-2 16,10-10 7-16,7-7 0 0,2-7-6 16,1 0-2-16,-7 0-28 15,-9 0-40-15,-11-18-42 16,-12 3-80-16</inkml:trace>
          <inkml:trace contextRef="#ctx1" brushRef="#br0" timeOffset="167889.7895">3318 10098 364 0,'0'0'110'0,"0"0"-84"16,0 0 21-16,0 0-12 15,0 0-14-15,0 0 12 16,-3-2 5-16,3-1-22 16,0 3 6-16,0-3-1 15,0 0-5-15,0 3 13 16,0-12-11-16,0 4-10 16,3 3 0-16,21-10-7 15,1 6 0-15,7 3-1 16,0 3 0-16,-3 3 4 15,-7 0-3-15,-9 0 0 0,1 0-1 16,-11 13-3-16,-3 8 2 16,0 9-2-16,0 4 1 15,-30 3 0-15,-7 9 2 16,-9-8 1-16,-2 0 0 16,3-5-2-16,3-7 1 15,9-19 0-15,11 1 2 16,13-8-2-16,-1 0 7 15,7 0-1-15,0 0-3 16,0 0-1-16,3 0 2 16,0 0 7-16,0 0-1 15,9-10-10-15,16 5-2 16,2 5 1-16,1-6 1 16,-5-1 0-16,-4 7 0 15,0 0 0-15,-5 0-1 0,-2 0-2 16,4 0 0-16,-2 7 1 15,1 4 2-15,-2 4-1 16,3-3-1-16,4-2 2 16,2 0-27-16,0-2-21 15,4-5-10-15,-1-3-55 16,2 0-29-16</inkml:trace>
          <inkml:trace contextRef="#ctx1" brushRef="#br0" timeOffset="172972.6987">3813 9821 363 0,'0'0'45'0,"0"0"3"15,0 0-36-15,0 0-6 16,0 0 0-16,0 0-5 16,0 0 4-16,49-30 15 0,-46 30-13 15,-3 0-2-15,0 0-3 16,0-1 3-16,0 1 10 15,0 0 6-15,0-4 14 16,0 2 6-16,0-2-8 16,0-2-25-16,3 5-8 15,0-9 0-15,0 5 3 16,-3 2 13-16,0 3-1 16,5-2-3-16,-5 2-6 15,0-8 0-15,0 3-3 16,0-3 0-16,0 1 2 0,3 2 12 15,0-1 3 1,0-2-11-16,-3 2 17 0,0 0-6 16,0 2-11-16,0 3 4 15,3 1 0-15,0 0-3 16,0 0 2-16,-3 0-9 16,0 0-3-16,4 0-1 15,2 13-16-15,3 22 13 16,4 8 4-16,-4 6 2 15,2-3 0-15,-5-5 0 16,-6-6-1-16,3-7-1 16,1-4 0-16,-4-13 0 15,6-1 0-15,-6-10 2 16,3 0 0-16,-3 0-1 16,0 0 6-16,3 0-5 0,-3 0 5 15,0 0-1-15,0 0 15 16,0 0 1-16,0-12-7 15,0-14-10-15,0-1-5 16,0-4 0-16,0-4 0 16,0 4 0-16,0-7 0 15,0 5 0-15,0 8-2 16,0 4 3-16,0 1-1 16,3 9 0-16,11-1-1 15,5 6 1-15,3 4-5 16,7 2-1-16,4 0 5 15,-5 0-2-15,5 12 3 0,-11 14-7 16,-3 15 5 0,1-8 0-16,-11 7-1 0,1 2 0 15,-4-5 3-15,5 1 0 16,-5-4 0-16,0-7 1 16,-3-9-1-16,1 2 0 15,-1-12 0-15,0-3 0 16,3 0-34-16,-3 2-39 15,4 2-31-15,5-4-11 16,8-5-108-16</inkml:trace>
        </inkml:traceGroup>
        <inkml:traceGroup>
          <inkml:annotationXML>
            <emma:emma xmlns:emma="http://www.w3.org/2003/04/emma" version="1.0">
              <emma:interpretation id="{E5207E32-9247-4ED7-B04C-9039E4B6C54B}" emma:medium="tactile" emma:mode="ink">
                <msink:context xmlns:msink="http://schemas.microsoft.com/ink/2010/main" type="inkWord" rotatedBoundingBox="9864,15050 10608,15286 10424,15865 9680,15630"/>
              </emma:interpretation>
              <emma:one-of disjunction-type="recognition" id="oneOf27">
                <emma:interpretation id="interp131" emma:lang="en-IN" emma:confidence="0">
                  <emma:literal>=73n</emma:literal>
                </emma:interpretation>
                <emma:interpretation id="interp132" emma:lang="en-IN" emma:confidence="0">
                  <emma:literal>=73N</emma:literal>
                </emma:interpretation>
                <emma:interpretation id="interp133" emma:lang="en-IN" emma:confidence="0">
                  <emma:literal>£33</emma:literal>
                </emma:interpretation>
                <emma:interpretation id="interp134" emma:lang="en-IN" emma:confidence="0">
                  <emma:literal>033M</emma:literal>
                </emma:interpretation>
                <emma:interpretation id="interp135" emma:lang="en-IN" emma:confidence="0">
                  <emma:literal>£333</emma:literal>
                </emma:interpretation>
              </emma:one-of>
            </emma:emma>
          </inkml:annotationXML>
          <inkml:trace contextRef="#ctx1" brushRef="#br0" timeOffset="176947.4489">5248 9773 450 0,'0'0'30'0,"0"0"-14"15,0 0-3-15,0 0-4 16,0 0 1-16,0 0-4 16,183-59-2-16,-151 52-1 15,0 2 3-15,-6-1-4 16,-4 4 0-16,-2-2-2 16,-4 4 0-16,-3 0 0 15,2 0-6-15,-1 0-34 16,-1 0-24-16,-4 4-179 0</inkml:trace>
          <inkml:trace contextRef="#ctx1" brushRef="#br0" timeOffset="177679.3566">5618 9532 396 0,'0'0'70'16,"0"0"-16"-16,0 0-2 16,0 0-16-16,0 0-5 15,0 0-6-15,38-55-20 16,-32 55-5-16,-3 0 0 16,8 0 1-16,-2 3 7 15,7 8 7-15,4 12 8 16,5 3-7-16,3 6 0 15,2 6-3-15,-2 0-3 16,2 3-10-16,-7-8 9 16,2 3-6-16,0-8 1 15,1 1-3-15,1-8 3 0,-8 0-2 16,-4-14 0 0,-8-1 0-16,-4-2-2 0,-3-3-2 15,0-1 2-15,0 4-2 16,0-1 0-16,-3 3 2 15,-24 5 6-15,-4 3 10 16,-8-2-4-16,-5 3-9 16,-9-1 2-16,3 3-4 15,2-5 2-15,9 2-3 16,6-2 0-16,14 3-2 16,7-1-46-16,2 10-17 15,10-6-40-15,0 0-50 16</inkml:trace>
          <inkml:trace contextRef="#ctx1" brushRef="#br0" timeOffset="177154.0389">5231 9829 375 0,'0'0'95'16,"0"0"-53"-16,0 0-40 15,0 0-2-15,0 0 2 16,0 0 8-16,94 0-4 16,-49 0 9-16,3 0-13 15,-3 0-2-15,4 0 0 16,-7 3-14-16,-4 1-38 16,-6-4-133-16</inkml:trace>
        </inkml:traceGroup>
        <inkml:traceGroup>
          <inkml:annotationXML>
            <emma:emma xmlns:emma="http://www.w3.org/2003/04/emma" version="1.0">
              <emma:interpretation id="{FBC98C75-FCB2-4C7C-9B78-1D8E8E863C3C}" emma:medium="tactile" emma:mode="ink">
                <msink:context xmlns:msink="http://schemas.microsoft.com/ink/2010/main" type="inkWord" rotatedBoundingBox="11065,15041 14185,14838 14225,15465 11106,15667"/>
              </emma:interpretation>
              <emma:one-of disjunction-type="recognition" id="oneOf28">
                <emma:interpretation id="interp136" emma:lang="en-IN" emma:confidence="0">
                  <emma:literal>+2</emma:literal>
                </emma:interpretation>
                <emma:interpretation id="interp137" emma:lang="en-IN" emma:confidence="0">
                  <emma:literal>+</emma:literal>
                </emma:interpretation>
                <emma:interpretation id="interp138" emma:lang="en-IN" emma:confidence="0">
                  <emma:literal>€2</emma:literal>
                </emma:interpretation>
                <emma:interpretation id="interp139" emma:lang="en-IN" emma:confidence="0">
                  <emma:literal>t2</emma:literal>
                </emma:interpretation>
                <emma:interpretation id="interp140" emma:lang="en-IN" emma:confidence="0">
                  <emma:literal>+22</emma:literal>
                </emma:interpretation>
              </emma:one-of>
            </emma:emma>
          </inkml:annotationXML>
          <inkml:trace contextRef="#ctx1" brushRef="#br0" timeOffset="180335.2939">7554 9706 481 0,'0'0'40'16,"0"0"11"-16,0 0-37 15,0 0-12-15,0 0 40 16,0 0 49-16,0-24-44 15,11 16-24-15,12-5-17 16,2 0-3-16,5 4-2 16,6 0-1-16,9 9 1 15,5-7-1-15,5 2 0 16,4 3 0-16,-12-4 0 16,-8 1 0-16,-14-2-1 15,-11 4-2-15,-11 0-16 16,-3 3-23-16,0 0-67 15,-28 0-13-15,-2-2-85 0</inkml:trace>
          <inkml:trace contextRef="#ctx1" brushRef="#br0" timeOffset="180663.8515">7732 9364 479 0,'0'0'26'15,"0"0"92"-15,0 0-63 16,0 0-29-16,0 0-8 16,0 0-15-16,0-31-1 15,0 31 2-15,0 25-4 0,0 6 48 16,0 13-19 0,8 0-16-16,-2 1 1 0,-6 5-14 15,0-6 10-15,0 1-9 16,0 0 3-16,3-6-3 15,0 0 1-15,-3-4-2 16,0-10 0-16,3-2 4 16,-3-2-5-16,0-16 4 15,3 5-6-15,1-10-17 16,-1 0-27-16,9 0-10 16,5-4-54-16,-1-28-138 15</inkml:trace>
          <inkml:trace contextRef="#ctx1" brushRef="#br0" timeOffset="181445.3438">8260 9425 409 0,'0'0'24'0,"0"0"15"15,0 0 0-15,0 0-3 16,0 0 7-16,0 0 12 16,-16-46-29-16,16 39-9 15,0-4-6-15,0 2 7 16,0 4-6-16,0-4-7 16,0-2 7-16,3 5 5 15,10-6-2-15,10 4-7 0,-1 2-6 16,11-6 2-1,-2 4-4-15,5-2 0 0,-8 8 0 16,-2-4-1-16,-7 6 1 16,-2 0-2-16,-7 0 1 15,-7 23-4-15,-3 13 1 16,0 6 3-16,-3 7-1 16,-27 6 2-16,-1-3 0 15,-11-5 0-15,3-3 1 16,-5-8-1-16,2-3 0 15,3-11 1-15,3-11-1 16,8 2 0-16,4-13 1 16,9 0-1-16,2 0 1 15,4 0 0-15,4-6 5 16,5-18-4-16,0 3-2 16,0-4-2-16,0 11 1 0,8 7 1 15,8 2-1-15,-1 5-1 16,4 0 2-16,4 0-2 15,-1 5 1-15,5 16 1 16,-5 4 0-16,1 0 0 16,2-5 5-16,-2 3-4 15,-1-7 1-15,0-3-1 16,1-1-1-16,-4-4 0 16,0-3 2-16,4 2-4 15,7-7-8-15,1 6-40 16,11-6-86-16,4 0-80 0</inkml:trace>
          <inkml:trace contextRef="#ctx1" brushRef="#br0" timeOffset="179351.5682">6772 9425 413 0,'0'0'24'0,"0"0"7"15,0 0-7-15,0 0-13 16,0 0 7-16,0 0 1 16,-7-41 30-16,4 39 5 0,3-1-13 15,0 3-15-15,0 0-13 16,0 0-10-16,0 0 0 16,0 0 1-16,0-7 3 15,13 2 1-15,23-1-8 16,1-1 0-16,2 5 0 15,-9-1 0-15,-15 3-1 16,-5 0 0-16,-4 0 1 16,-6 0-2-16,0 0-4 15,0 3 2-15,0 17 3 16,-6 4 1-16,-13-3 0 0,2-1-1 16,-2 5 1-16,4 1 0 15,2 0 1-15,-4-1-1 16,4-7 0-16,4 0 0 15,0-6 0-15,4-7 0 16,5-5-1-16,0 0 1 16,0 0 2-16,0 0 5 15,0 0-3-15,0 0-2 16,17 0-2-16,5 3 0 16,5 7 1-16,-5-5-1 15,1 3 0-15,-4 4-2 16,-4 2 2-16,1 7 0 15,-2-4 0-15,-5 3-1 16,-2 0 1-16,-4 3 0 0,-3-2 2 16,0 3-2-16,-3-3 1 15,-27 0 1-15,-11-3 3 16,-10-4 3-16,-4-3-4 16,0-4-2-16,4-7 0 15,6 0 3-15,12 0-4 16,11-8 2-16,13-16-3 15,9 3-2-15,0-4-66 16,37 5-94-16,15 9-11 16</inkml:trace>
          <inkml:trace contextRef="#ctx1" brushRef="#br0" timeOffset="180019.8715">7128 9488 472 0,'0'0'19'16,"0"0"65"-16,0 0-13 15,0 0-25-15,0 0-21 16,0 0-5-16,0-17-7 15,0 17 2-15,0 0-8 0,3 0-4 16,0 2-3-16,0 22-3 16,5 11 3-16,-5 5 8 15,0 6-5-15,0-3 5 16,-3 2-1-16,3-3 1 16,1-6-2-16,-4-1-2 15,3-10-1-15,0-7-3 16,0-13 0-16,-3-2 0 15,0-3 0-15,0 0 8 16,0 0 8-16,0 0 11 16,0 0 2-16,0-3-2 15,0-23-24-15,0-6-2 0,3-4-1 16,0-12 1 0,-3-1-2-16,3 7 2 0,2-5-1 15,-2 12 0-15,3 5 0 16,0 10-1-16,4 9 2 15,6 8-2-15,4-2 1 16,2 5-2-16,1 0 0 16,-1 0-2-16,-3 14 1 15,-2 11-1-15,-5 8 1 16,-2 2 1-16,-7 5-2 16,-3 1 0-16,0 2 2 15,0-2 2-15,0-5 0 16,0-3 0-16,0 0-1 15,3-2 2-15,3-14-1 16,-3 1 0-16,4-7 0 0,-1 0-4 16,-6-11-54-16,11 0-5 15,-2 0 4-15,4 0-87 16,2-26-106-16</inkml:trace>
          <inkml:trace contextRef="#ctx1" brushRef="#br0" timeOffset="184926.7509">9471 9245 294 0,'0'0'83'0,"0"0"-39"16,0 0-2-16,0 0 2 16,0 0 35-16,0 0-10 15,0 0-30-15,24-41-16 16,-21 36-1-16,-3 0 8 16,3-2-15-16,-3 4 12 15,0 1-4-15,0 2-5 0,0 0-10 16,0 0-8-16,0 0 0 0,0 0-5 15,-10 0 4-15,-21 2 1 16,-5 18 0-16,-6-2 1 16,-9 5-1-16,-7 0 7 15,0 0-7-15,0 2 1 16,7-7-4 0,6 0 9-16,10 2-6 15,9-8 0-15,10-3 0 16,5-6 4-16,8-3-4 15,3 0 1-15,0 0 6 16,0 4-6-16,0-4 2 16,0 0-3-16,0 0 0 15,0 0-1-15,0 0 0 0,0 0 0 16,0 0-3-16,0 5 4 16,0-5 0-16,0 0 2 15,0 0-1-15,0 0-1 16,0 0 0-16,0 0-3 15,0 0 3-15,0 0 0 16,0 5 2-16,11 2-1 0,4-6 4 16,12-1-4-16,4 0 3 0,11 0-2 31,-1 0-2-31,4 0 2 16,1 0-1-16,-4 0 0 15,0 0-1-15,0 0-5 16,-8 0-4-16,-4 0-8 15,-5 0 11-15,-8 0 0 16,-9 0 3-16,-8 0-11 16,0 0-9-16,0 0-8 15,0 0 9-15,3 0 18 16,2 0-12-16,4 0-20 16,-3 0-22-16,1 0-12 0,-4 0-34 15,-3 0-95-15</inkml:trace>
          <inkml:trace contextRef="#ctx1" brushRef="#br0" timeOffset="185647.7169">9167 9732 422 0,'0'0'51'0,"0"0"-5"0,0 0-14 16,0 0-14-1,0 0 15-15,0 0-14 0,0-50 3 16,0 42 9-16,-3-5-4 15,-1 8-12-15,1-3 3 16,3 1-16-16,-3 5 10 16,3-1 2-16,-3 3-9 15,3 0-3-15,0 0 0 16,0 0-1-16,0 0 0 16,0 0 3-16,0 0-2 15,0 0 3-15,0 0-2 16,0 0 1-16,0 0 1 0,9 0-3 15,21 0 2-15,11-6-2 16,13-8 6-16,7 3-6 16,11-13 0-16,1 7 1 15,-2-1-1-15,-6 1-1 16,-21 9-1-16,-14 8 0 16,-18 0-1-16,-9 0 1 15,-3 0-4-15,0 0-2 16,0 0-1-16,0 0 3 15,0 0 4-15,-9 0 0 16,6 0-3-16,-4 0-18 16,1 5-14-16,0 4 6 15,-2 2-37-15,2 0-32 16,0-1 16-16,3-2-57 16</inkml:trace>
        </inkml:traceGroup>
        <inkml:traceGroup>
          <inkml:annotationXML>
            <emma:emma xmlns:emma="http://www.w3.org/2003/04/emma" version="1.0">
              <emma:interpretation id="{B90AE772-02D8-4DCB-B427-197D62E1CD3B}" emma:medium="tactile" emma:mode="ink">
                <msink:context xmlns:msink="http://schemas.microsoft.com/ink/2010/main" type="inkWord" rotatedBoundingBox="14696,14697 17311,14527 17369,15411 14753,15581"/>
              </emma:interpretation>
              <emma:one-of disjunction-type="recognition" id="oneOf29">
                <emma:interpretation id="interp141" emma:lang="en-IN" emma:confidence="0">
                  <emma:literal>D</emma:literal>
                </emma:interpretation>
                <emma:interpretation id="interp142" emma:lang="en-IN" emma:confidence="0">
                  <emma:literal>#</emma:literal>
                </emma:interpretation>
                <emma:interpretation id="interp143" emma:lang="en-IN" emma:confidence="0">
                  <emma:literal>=</emma:literal>
                </emma:interpretation>
                <emma:interpretation id="interp144" emma:lang="en-IN" emma:confidence="0">
                  <emma:literal>b</emma:literal>
                </emma:interpretation>
                <emma:interpretation id="interp145" emma:lang="en-IN" emma:confidence="0">
                  <emma:literal>B</emma:literal>
                </emma:interpretation>
              </emma:one-of>
            </emma:emma>
          </inkml:annotationXML>
          <inkml:trace contextRef="#ctx1" brushRef="#br0" timeOffset="213577.5234">12189 9321 462 0,'0'0'62'15,"0"0"18"-15,0 0-22 16,0 0-47-16,0 0 4 15,0 0 9-15,0 0 22 16,0 0 0-16,10-72-12 16,-10 72 3-16,0 0-15 15,0 0-20-15,0 0-2 16,0 0-6-16,0 0-1 16,0 1 1-16,-4 29 5 15,-19 11 2-15,-2 10-2 16,-17 15-31-16,-16 10-103 15,-12-18-168-15</inkml:trace>
          <inkml:trace contextRef="#ctx1" brushRef="#br0" timeOffset="221966.8779">12099 9214 437 0,'0'0'48'16,"0"0"44"-16,0 0-27 15,0 0-35-15,0 0 5 0,0 0-16 16,-13-35 13-16,13 29 4 16,0 4 12-16,0 2 0 15,0 0-30-15,0 0-8 16,0 0-6-16,6 0-1 15,36 0-1-15,19 0-1 0,10-5-1 16,-4 0 0-16,-5 3 0 16,-18-1 0-16,-8 0 0 15,-20 3 0-15,-7 0-7 16,-3 0-6-16,-6 0-30 16,11 0-11-16,-2 0 0 15,4 0 38 1,7 0-13-16,-4 8-23 15,-4 4-45-15,-8 2 4 16,-4 3 17-16</inkml:trace>
          <inkml:trace contextRef="#ctx1" brushRef="#br0" timeOffset="222283.2862">11947 9567 428 0,'0'0'22'0,"0"0"30"15,0 0 5-15,0 0 1 0,0 0-31 16,0 0 9-16,75-136-22 16,-34 112-4-16,4 6 8 15,0 1-7-15,1 9-3 16,-9-2-7-16,-1 8 1 15,-6-1-2-15,-2 1 0 16,1 2 0 0,1 0 0-16,4 0 0 15,5 0-2-15,2 0 2 16,9 5-17-16,0 1-7 16,-5 3-17-16,-9-4-71 0,-8 2-20 15</inkml:trace>
          <inkml:trace contextRef="#ctx1" brushRef="#br0" timeOffset="222824.2389">12517 9054 454 0,'0'0'41'0,"0"0"22"16,0 0 28 0,0 0-41-16,0 0-32 15,0 0-13-15,-20-28-5 16,20 28 0-16,17 0 0 0,11 10 0 15,8 8 4-15,3 3 6 16,0 4-4-16,-1 5 1 16,0-1-3-16,-6 6-3 15,-3 3 0-15,-7-5 0 0,-5 3-1 16,-4-3 0-16,-7-3 0 16,-3-10 0-16,-3-8 0 15,0-3 0-15,0-9 0 16,0 0 4-16,0 0 8 15,0 0 4-15,0 8-11 16,-15 1 12 0,-9 2-2-16,-1 4-14 15,-4 5 0-15,-12 3 0 16,-14 12-1-16,-16 3 0 16,-9 3 0-16,-1 2-12 15,7-2-37-15,20-2-4 16,32-4-37-16,22-18-107 15</inkml:trace>
          <inkml:trace contextRef="#ctx1" brushRef="#br0" timeOffset="205289.3227">10263 9100 401 0,'0'0'5'16,"0"0"22"-16,0 0 0 0,0 0-1 15,0 0 2-15,0 0-2 16,6-69-4-16,-6 64-1 15,0 2 21-15,0 3-7 16,0 0-25-16,0 0-10 16,0 0 0-16,0 0 0 15,0 0-4-15,0 0 4 16,0 8-2-16,0 10 2 16,0 5 0-16,-3 9 3 15,0 2 5-15,0 10 11 0,-4 6 1 0,1-12 0 16,0 1-2-16,-1-1-14 15,4-18-2-15,3-3 2 16,-3-12-1-16,3-1-3 16,0-4 6-16,0 0-5 15,0 0 8-15,0 0 6 16,0 0 9-16,0 0-8 16,0 0 1-16,0 0-15 15,0 0 0-15,6-6 0 16,10 1-2-16,3 2-2 15,11-4 0-15,7 7 2 16,10-8 0-16,3 2 0 0,12-3 1 16,-1-2-2-16,6 0 0 15,-3 5 1-15,-6-9 1 16,-6 7-1-16,-13 1 0 16,-17 4 0-16,-7 3 0 15,-1 0-4-15,2 0 4 16,10 0-3-1,9 0 2-15,-3-5 0 16,-3 2 0-16,-9 3-7 16,-11-2-11-16,-6 2 2 15,-3-3 5-15,0 3-10 16,-9-5-50-16,-27 5-46 0,-3 0 21 16,3 0 45-16,8 0-48 15</inkml:trace>
          <inkml:trace contextRef="#ctx1" brushRef="#br0" timeOffset="205690.3974">10767 9191 269 0,'0'0'58'16,"0"0"-26"0,0 0 6-16,0 0-19 15,0 0 5-15,0 0-3 16,-3-81 14-16,3 75 9 15,0 2 34-15,0 2-16 16,0 2-30-16,0-3-6 0,0 3-2 16,0-2-6-16,0 2-7 15,0 0 2-15,0 0-12 0,0 0-1 16,0 5-7 0,0 25 4-16,0 8 3 0,0 0 0 15,0 7 0-15,0 1 0 16,0-3 0-16,0 1 6 15,0-4 6-15,11 0 1 16,-5-5-6-16,3 0-6 0,1-6 0 16,-4-9 2-16,5-6-3 15,-8-4 4-15,0-10-3 16,-3 0-1-16,0 0 1 16,0 0-1-16,0 0-17 15,0 1-62-15,-14-1-156 16</inkml:trace>
          <inkml:trace contextRef="#ctx1" brushRef="#br0" timeOffset="195433.6759">11312 9197 359 0,'0'0'33'0,"0"0"3"16,0 0-18-1,0 0-10-15,0 0 19 16,0 0 16 0,0 0-28-16,3-49 12 15,-3 39 9-15,0 2-10 16,0-2 10-16,0 0-19 15,3 0 6-15,-3-1-13 0,3 5 2 16,0 5 8 0,-3-3 17-16,0 4-23 0,0 0 0 15,0 0-5-15,0 0-7 16,0 0-2-16,3 0-4 16,-3 4-2-16,3 14 5 15,1 10 2-15,-1 0-1 16,6 3 0-16,-6 1-1 15,2-1 1-15,1-1 1 16,-6-7-1-16,3 1 0 16,-3-10 1-16,0-1-1 15,0-3 1-15,0-2-1 16,0-1 3-16,0-7-1 0,0 0-2 16,0 0 3-1,0 0 0-15,0 0 5 0,0 0 4 16,0 0 8-16,0 0-5 15,0 0-4-15,0 0-8 16,0 0 1-16,0 0-4 16,0-7 1-16,0-4 0 15,0-3-1-15,0 0 2 16,3-7-2-16,-1-3 4 16,3 1-4-16,1-3-1 15,0-1 1-15,0 2 1 16,1 4-1-16,5 3 0 15,2 0 2-15,5 8-2 16,6-3 0-16,5 6-1 0,-4 0 1 16,-4 3-1-16,-9 2 1 15,-4 2-1-15,0 0 1 16,2 0-5-16,2 2-2 16,-4 22 3-16,5 11 4 15,-6-4-3-15,-5-2 1 16,0 2 1-16,2 0 1 15,-5 0 0-15,0-3-1 16,0-3-1-16,0 0 1 16,0-11 1-16,0-2 0 15,0-7 0-15,0-5 2 16,0 0-2-16,0 0-6 16,0 0-19-16,0 0-19 0,0-3-12 15,0-22-128-15,-5-10-294 16</inkml:trace>
        </inkml:traceGroup>
        <inkml:traceGroup>
          <inkml:annotationXML>
            <emma:emma xmlns:emma="http://www.w3.org/2003/04/emma" version="1.0">
              <emma:interpretation id="{79C273AA-047E-4FFB-B88E-36B4BF8A0D59}" emma:medium="tactile" emma:mode="ink">
                <msink:context xmlns:msink="http://schemas.microsoft.com/ink/2010/main" type="inkWord" rotatedBoundingBox="17863,14490 20484,14320 20531,15056 17911,15226"/>
              </emma:interpretation>
              <emma:one-of disjunction-type="recognition" id="oneOf30">
                <emma:interpretation id="interp146" emma:lang="en-IN" emma:confidence="0">
                  <emma:literal>an?</emma:literal>
                </emma:interpretation>
                <emma:interpretation id="interp147" emma:lang="en-IN" emma:confidence="0">
                  <emma:literal>n?</emma:literal>
                </emma:interpretation>
                <emma:interpretation id="interp148" emma:lang="en-IN" emma:confidence="0">
                  <emma:literal>n??</emma:literal>
                </emma:interpretation>
                <emma:interpretation id="interp149" emma:lang="en-IN" emma:confidence="0">
                  <emma:literal>Mon</emma:literal>
                </emma:interpretation>
                <emma:interpretation id="interp150" emma:lang="en-IN" emma:confidence="0">
                  <emma:literal>an..</emma:literal>
                </emma:interpretation>
              </emma:one-of>
            </emma:emma>
          </inkml:annotationXML>
          <inkml:trace contextRef="#ctx1" brushRef="#br0" timeOffset="226209.361">13407 8936 433 0,'0'0'22'0,"0"0"-9"16,0 0 40-16,0 0 27 15,0 0-37-15,0 0-16 0,-31-98 1 16,31 86 7-16,0 10 14 16,0-2-8-16,0 4-1 15,0 0-25-15,0 0-13 16,0 0 5-16,0 0-7 0,0 0 0 15,0 0-2 1,0 29-1-16,0 14 2 0,9 8 2 16,4 5 5-16,2-1-5 15,-1-2-1-15,-1-11 0 16,2-7 1-16,-2-15-1 16,-2-7 5-16,-8-8-5 15,0-5 3-15,-3 0-2 16,0 0 4-16,3 0 0 0,-3 0 6 15,3 0 15-15,0 0-3 16,4-14-15-16,2-10-6 16,-3-4-2-16,5-4 1 15,-6-5-1-15,1-6 1 16,2-2-1-16,1 6 0 16,4 4 0-1,-1 7-1-15,12 8 1 16,-2 7 0-16,4 4 0 15,2 6-6-15,2 3 6 16,-2 0-2-16,-5 0 0 16,-1 25 0-16,0 12-3 0,-2 2 5 15,2 13 0-15,-5-5-1 16,-7-1 0-16,-1-6-1 0,-3-5 2 16,-6-9-1-16,4-8 0 15,-4-3 1-15,0-4-6 16,6 3-34-16,0-1-37 15,5 0-65-15,8-8-118 16</inkml:trace>
          <inkml:trace contextRef="#ctx1" brushRef="#br0" timeOffset="229028.7924">15166 8930 281 0,'0'0'132'0,"0"0"-104"15,0 0 5-15,0 0 5 16,0 0 46-16,0 0-51 15,0 0 31-15,-35-49-38 16,35 40-4-16,0 3 15 16,0-1-23-1,0 0-4-15,0 1 19 16,0 1-14 0,0-5-1-16,3 3-5 0,23-4-3 15,12 1 3-15,7 5-4 16,3-1-4-16,-9 6 1 15,-7 0-3-15,-12 6 1 16,-14 27-9-16,-6 8 5 16,0 9 1-16,-14-2 3 15,-20 5 0-15,-2-7-1 16,11-8 0-16,6-10 1 16,11-14 2-16,5-7-2 15,3-7 0-15,0 0 3 16,0 3-2-16,0-1 0 0,8 8-1 15,17-2 4-15,14 0 3 16,5-1 0-16,12-4-6 16,11-1 1-16,10-2-2 15,19 0 0-15,14 5-58 16,15-5-75-16,7 0-281 16</inkml:trace>
          <inkml:trace contextRef="#ctx1" brushRef="#br0" timeOffset="219366.3033">14397 9052 325 0,'0'0'156'0,"0"0"-102"16,0 0 52-16,0 0-55 15,0 0-26-15,0 0 19 16,-5-72-2-16,5 66-27 16,0 2 4-16,0-1 15 15,0 3-12-15,0 2-14 16,38 0-8-16,10 0-1 16,7 0 1-16,-1 2 0 15,-9 14-1-15,-10 8-2 16,-2-3 3-16,-10 0-4 0,-11-4 2 15,-5-9 0 1,-4-2 0-16,-3-1-3 0,0-1 5 16,0 2-6-16,-19-1 6 15,-34 4 2-15,-20 4 1 16,-10-5-3-16,-8 5 0 16,4-1 0-16,14 1 0 15,12 0 0-15,16 2 1 16,16-5-1-16,9 3-2 15,11 2 1-15,9-2-35 16,0 5-27-16,3-1-12 16,36-6-67-16,6-4-69 15</inkml:trace>
          <inkml:trace contextRef="#ctx1" brushRef="#br0" timeOffset="226710.3474">14202 9506 561 0,'0'0'54'0,"0"0"15"15,0 0-9-15,0 0-43 16,0 0-13-16,0 0 0 0,-10-33 16 31,10 26 24-31,10-8-13 16,32-5-31-16,12 2-1 15,13 5-1-15,7 0 1 16,-2 8 0-16,-15 2-2 16,-13 3 0-16,-17 0 3 15,-15 0-6-15,-8 0 5 0,-4 0 0 16,0 0 0-16,0 0 0 0,-16 0-2 16,-20 0 1-16,-5 0 2 15,5 0 0-15,1 0-25 16,3 8-52-16,6 12-92 15,4-5-386-15</inkml:trace>
        </inkml:traceGroup>
      </inkml:traceGroup>
    </inkml:traceGroup>
    <inkml:traceGroup>
      <inkml:annotationXML>
        <emma:emma xmlns:emma="http://www.w3.org/2003/04/emma" version="1.0">
          <emma:interpretation id="{63214690-9C12-442C-B0FC-ADF65328F213}" emma:medium="tactile" emma:mode="ink">
            <msink:context xmlns:msink="http://schemas.microsoft.com/ink/2010/main" type="paragraph" rotatedBoundingBox="200,16056 9213,15956 9224,16956 211,17056" alignmentLevel="1"/>
          </emma:interpretation>
        </emma:emma>
      </inkml:annotationXML>
      <inkml:traceGroup>
        <inkml:annotationXML>
          <emma:emma xmlns:emma="http://www.w3.org/2003/04/emma" version="1.0">
            <emma:interpretation id="{2471CD2F-2886-4568-92AD-6635D3B4858A}" emma:medium="tactile" emma:mode="ink">
              <msink:context xmlns:msink="http://schemas.microsoft.com/ink/2010/main" type="line" rotatedBoundingBox="200,16056 9213,15956 9224,16956 211,17056"/>
            </emma:interpretation>
          </emma:emma>
        </inkml:annotationXML>
        <inkml:traceGroup>
          <inkml:annotationXML>
            <emma:emma xmlns:emma="http://www.w3.org/2003/04/emma" version="1.0">
              <emma:interpretation id="{2C611BCE-A79F-4773-99A1-AACB49256BD6}" emma:medium="tactile" emma:mode="ink">
                <msink:context xmlns:msink="http://schemas.microsoft.com/ink/2010/main" type="inkWord" rotatedBoundingBox="200,16056 3078,16024 3089,17024 211,17056"/>
              </emma:interpretation>
              <emma:one-of disjunction-type="recognition" id="oneOf31">
                <emma:interpretation id="interp151" emma:lang="en-IN" emma:confidence="0">
                  <emma:literal>be</emma:literal>
                </emma:interpretation>
                <emma:interpretation id="interp152" emma:lang="en-IN" emma:confidence="0">
                  <emma:literal>the</emma:literal>
                </emma:interpretation>
                <emma:interpretation id="interp153" emma:lang="en-IN" emma:confidence="0">
                  <emma:literal>to</emma:literal>
                </emma:interpretation>
                <emma:interpretation id="interp154" emma:lang="en-IN" emma:confidence="0">
                  <emma:literal>t</emma:literal>
                </emma:interpretation>
                <emma:interpretation id="interp155" emma:lang="en-IN" emma:confidence="0">
                  <emma:literal>r-</emma:literal>
                </emma:interpretation>
              </emma:one-of>
            </emma:emma>
          </inkml:annotationXML>
          <inkml:trace contextRef="#ctx1" brushRef="#br0" timeOffset="6.83004E6">-4277 11296 476 0,'0'0'31'0,"0"0"50"16,0 0 4-16,0 0-51 0,0 0-7 15,0 0-7 1,-5-6-13-16,5 6 1 0,0 0-6 16,0 0-2-1,0 0 1-15,0 0 0 0,3 0 1 16,16 0-4-1,15 10 4-15,2 2 1 0,5 1-2 16,-1 2 3-16,-7-13-2 16,-5 0 0-16,-6-2 3 15,1 0 4-15,2-15 34 16,-1-14-24-16,0-4-17 16,-5-7 3-16,-9 3-3 15,-1-6 3-15,-4 1-4 16,-5 4-1-16,0-5 1 15,0 8-2-15,0-3 1 0,0 3-1 16,-11-7 1 0,-5 0-2-16,-7 5 2 0,4-3 3 15,-1 7-3 1,6 5 0-16,9 1 0 0,0 9 2 16,5-3-1-1,0 3 0-15,0 0 1 0,0-3-2 16,0-1-2-16,0-7 2 15,0 0 1-15,8 3 2 16,8 4-3-16,4 0 0 16,8 7 0-16,-1-1 0 15,9 10-5-15,7 3 3 0,6 3 1 16,4 0-2 0,4 7 0-16,-5 13 1 15,-5 4 2-15,-11-3 0 16,-10 2-4-16,-6-8 3 15,-7 3-2-15,-2 6 1 0,-6 7 1 16,-5 9-3 0,0 8 3-16,0 11-2 0,0 9 4 15,-10 5-1-15,-2 4 2 16,5-4-2-16,0-8 0 16,7-8 1-16,0-9-1 15,3-8 2-15,17-10 0 16,0-3 0-16,-3-4-1 15,-1 0 0-15,-3-9 1 16,7-1-2-16,5-8 0 0,12-5 6 16,13 0 0-1,11-3 3-15,14-21-5 0,3 0-4 16,-3 3-26 0,-2 9-111-16,-10 5-129 0</inkml:trace>
          <inkml:trace contextRef="#ctx1" brushRef="#br2" timeOffset="1.15315E7">-2964 11027 462 0,'0'0'74'0,"0"0"-55"16,0 0 39-16,0 0-13 16,0 0-29-16,0 0 13 15,-25-33-14-15,25 28-11 16,0 5 5-16,0-5-3 15,0 5 2-15,-3 0 5 16,0 0-2-16,3 0 0 16,0 0-2-16,0 0-2 15,0 0-5-15,0 0 6 16,0 0-3-16,-5 0 2 16,5 0-5-16,0 0 15 0,0 0-1 15,0 0-8 1,0 0 2-16,0 0-10 0,0 0 3 15,0 0 4-15,0 0-5 16,0 0 3-16,0 0-3 16,0 0-1-16,0 0 0 15,0 0 3-15,0 0-2 16,11 0-1-16,8 5 11 16,4 0-8-16,2 5 3 15,8-5-1-15,-2 1 1 16,11 1-3-16,3-7-1 15,1 0 3-15,5 0-6 0,1 0 0 16,4-7 3-16,3-1-1 16,-1-5-1-16,0 3 4 15,-3 3-5-15,-4 2 3 16,-6 2-2-16,-10 3 2 16,-6-6-3-16,-7 6 1 15,-5 0 0-15,-4-6 0 16,-1 1-1-16,10-1 1 15,8-2 0-15,1 8-1 16,5-7 2-16,-3 7-2 16,-8 0 0-16,-8 0 1 15,-5 0-1-15,-8 0-3 16,-4 0 3-16,0 0 0 16,0 0 2-16,0 0-1 15,3 0 4-15,-3 0 2 0,6-5-3 16,8 5-2-16,-3 0-2 15,6 0 1-15,-8 0 0 16,-5 0-1-16,-1 0-1 16,-3 0 0-16,0 0 1 15,9-3 0-15,8 1 1 16,8-5 1-16,5-2-2 16,1 1 3-16,-6 1 0 15,-5 5-3-15,-7-1-3 16,-2 3 2-16,-2 0 1 15,4 0 0-15,-1 0 1 16,7 0 2-16,-5 0-3 0,-2-5-3 16,-2 5 3-16,-1 0 3 15,5 0-3-15,-5 0 0 16,1-7 0-16,3 7 0 16,-1 0 0-16,-1 0 0 15,-2 0 0-15,1 0 0 16,-7 0 0-16,0 0 0 15,-3 0 0-15,0-5 0 16,0 5 0-16,0 0 1 16,3 0 0-16,3 0-1 15,-3-3 1-15,5 0 0 16,-3 3-1-16,1 0 0 16,2 0 0-16,-5 0-1 15,3-3 0-15,-3 3 1 16,-3 0 0-16,0 0 1 0,0 0-1 15,0-4 0-15,0 4-1 16,0-1 1-16,0 1-1 16,-3-6-20-16,-14 6-30 15,-2 0-16-15,-6 0-33 16,-4 0-33-16,0 0-77 16</inkml:trace>
          <inkml:trace contextRef="#ctx1" brushRef="#br2" timeOffset="1.15326E7">-1762 10674 409 0,'0'0'37'0,"0"0"-5"16,0 0-16-16,0 0 22 16,0 0 6-16,0 0-2 15,-15-20-7-15,11 15-15 0,1-2-5 16,0 1-1-16,0 4 13 15,-3-1-8-15,-1 0 10 16,1 3-2-16,3 0-10 16,0-7 4-16,0 7 6 15,3 0-2-15,0 0-9 16,0 0 0-16,0 0-9 16,0 0-2-16,0 0-5 15,0 0-2-15,0 0-4 16,6 13 6-16,19 9 1 15,0 2 3-15,8 8 0 16,-2-6-1-16,5 0 2 0,-3-1-3 16,-2 3-1-16,2-8 0 15,-4-3-1-15,0-9 1 16,0-5 3-16,-7 0-3 16,-3-3 3-16,-8 0-4 15,-8 0 3-15,-3 0 0 16,0 0 5-16,0 0 11 15,0 0 1-15,0 0-4 16,0 0 0-16,0 0-7 16,0 0-5-16,0 0-2 15,0 0-2-15,0 0 4 16,0 0-3-16,0 0 0 16,0 0 1-16,0 0-1 15,0 0 1-15,0 0 5 16,0 0-5-16,0 5-1 0,0-5-1 15,0 0-3-15,0 12-2 16,0 0 0-16,0 5 5 16,0 0 0-16,0-9 1 15,0-1-1-15,0-7 0 16,0 0 1-16,0 0 1 16,0 0 4-16,0 0 1 15,0 0 0-15,0 0 0 16,-11 0-7-16,3-3-2 15,-6 3 2-15,-2 0-3 0,-4 0-4 16,-2 20 4 0,0 6 0-16,2-6-1 0,5 6 0 15,5-5-20-15,7-4-20 16,3 1-5-16,0-3-3 16,-3-8-20-16,0 4-20 15,3-11-31-15,-8 0-48 16</inkml:trace>
          <inkml:trace contextRef="#ctx1" brushRef="#br2" timeOffset="1.15337E7">-1407 10905 245 0,'0'0'42'0,"0"0"23"15,0 0-38-15,0 0-16 16,0 0-3 0,0 0-2-16,-19-8 6 15,14 8-2-15,-1 0 3 16,3-3 4-16,3 3 2 15,0 0 8-15,0 0-2 16,0 0-7-16,0 0-16 16,0 0-1-16,0 0-1 15,0 0 0-15,0 0 0 0,0 0 11 16,0 0 4-16,0 0 11 16,0 0 1-16,0 0-4 15,0 0-8-15,-2 0-7 16,-6 3 4-1,2 11 6-15,0 6 0 16,-4-2-10-16,-2 7-5 0,1 3 4 0,-4 3-1 16,-1 4 5-16,3 3 13 0,-7-7-4 15,8 1-2-15,-1-6 0 16,2 0-6-16,5-1-7 16,0-4-2-16,3-1 3 15,-4-2-2-15,4-4 3 16,0-3-2-1,0-5-3 1,3-2-1-16,0-2 0 0,-3 3-1 16,0-1 6-1,3 2-2-15,0-6 1 0,0 0 3 16,0 0 7 0,0 0 1-16,0 0 0 0,0 0-2 15,0 0-5-15,0-10-9 0,0-7-1 16,0-2-4-1,0-1-11-15,3 3-4 0,0 4-6 16,-3 8-26 0,0 5-55-16,0 0-115 0</inkml:trace>
        </inkml:traceGroup>
        <inkml:traceGroup>
          <inkml:annotationXML>
            <emma:emma xmlns:emma="http://www.w3.org/2003/04/emma" version="1.0">
              <emma:interpretation id="{5D4C3B44-0341-4ABE-B671-BE95FD79E94B}" emma:medium="tactile" emma:mode="ink">
                <msink:context xmlns:msink="http://schemas.microsoft.com/ink/2010/main" type="inkWord" rotatedBoundingBox="3791,16192 5566,16301 5524,16975 3750,16866"/>
              </emma:interpretation>
              <emma:one-of disjunction-type="recognition" id="oneOf32">
                <emma:interpretation id="interp156" emma:lang="en-IN" emma:confidence="0">
                  <emma:literal>fantast's</emma:literal>
                </emma:interpretation>
                <emma:interpretation id="interp157" emma:lang="en-IN" emma:confidence="0">
                  <emma:literal>tensest's</emma:literal>
                </emma:interpretation>
                <emma:interpretation id="interp158" emma:lang="en-IN" emma:confidence="0">
                  <emma:literal>tenderiser's</emma:literal>
                </emma:interpretation>
                <emma:interpretation id="interp159" emma:lang="en-IN" emma:confidence="0">
                  <emma:literal>tenderise's</emma:literal>
                </emma:interpretation>
                <emma:interpretation id="interp160" emma:lang="en-IN" emma:confidence="0">
                  <emma:literal>tenderises)</emma:literal>
                </emma:interpretation>
              </emma:one-of>
            </emma:emma>
          </inkml:annotationXML>
          <inkml:trace contextRef="#ctx1" brushRef="#br2" timeOffset="246056.2033">-600 11047 501 0,'0'0'28'16,"0"0"80"-16,0 0-50 16,0 0-22-16,0 0 10 15,0 0 12-15,0-66-32 16,0 62 12-16,0 1-10 15,0 3-10-15,0 0 0 16,0 0-13-16,0 0-5 16,0 10-5-16,0 13 0 15,0 10 5-15,0 0-1 16,0-7 2-16,0-1 0 16,3-5-1-16,-3-7 0 15,3-8 0-15,-3 2 2 0,0-7-2 16,0 0 0-16,0 0 10 15,0 0-3-15,0 0 6 16,0 0-6-16,0-12 1 16,0-8-7-16,0-11-1 15,0-2 0-15,0-13 0 16,0 0 0-16,0-4 0 16,-10-1 1-16,1-1-1 15,3 0 0-15,-5 9 0 16,8-3 0-16,3 13 1 0,0 7-1 15,0 6-1-15,0 2 1 16,0 1-1-16,11 2 1 16,11 4-1-16,3 8-2 15,7-4-8-15,7 7 0 16,-1 0-9-16,1 28-22 16,-6 8 0-16,-11 17-31 15,-19-2-54-15,-3-6-82 16</inkml:trace>
          <inkml:trace contextRef="#ctx1" brushRef="#br2" timeOffset="246308.4171">-725 10921 500 0,'0'0'39'0,"0"0"51"16,0 0-73-16,0 0-14 16,0 0-3-16,0 0 1 15,48 0 8-15,-13 0 5 16,3 0-10-16,3 0-4 16,12 0 0-16,-3 0 0 15,6 0-62-15,-1 0-98 16</inkml:trace>
          <inkml:trace contextRef="#ctx1" brushRef="#br2" timeOffset="246851.6224">-2 10848 479 0,'0'0'49'0,"0"0"59"16,0 0-34-16,0 0-27 0,0 0-7 15,0 0-15 1,0 0-12 0,0 0-11-16,0 0-1 0,3 20 3 15,6 9 6 1,-3 0 3-16,2 8-12 0,-3-2 12 16,1 0-4-16,5-3 1 15,-5-9-7-15,4-5 2 16,-7-13-2-16,0-3 0 15,-3-2 1-15,0 0 12 16,0 0 10-16,3 0 11 0,0 0-2 16,0-20-22-16,5-8-13 15,-5-7 0-15,0-6-1 16,3 1 1-16,7 2 1 16,0 7-1-16,7-1 0 15,-5 12-3-15,1 2 3 0,4 4 0 16,-4 7 0-16,0 2-3 15,4 5-1-15,5 0 2 16,3 0 0-16,2 12 0 16,2 14-1-16,-7 7-1 0,-3 2 5 31,-5 1-4-31,-1 1 4 16,-5-6-2-16,-2-3 1 15,-7-10 0-15,1-2 0 16,-3-4-24-16,0-2-12 15,0 0-25-15,0 1-27 16,-19-4-39-16,-6-7-66 16</inkml:trace>
          <inkml:trace contextRef="#ctx1" brushRef="#br2" timeOffset="247264.3729">-15 10687 514 0,'0'0'17'0,"0"0"89"15,0 0-49-15,0 0-30 0,0 0-11 16,0 0 0 0,-3-13-8-16,-8 13 8 0,-1 0 1 15,-4 0-6-15,-3 0-3 16,-4 13-5-16,-2 12-3 16,3 9 6-16,-2 9-1 15,-2 7 3-15,4 1 4 16,-3 2-6-16,2-2-3 15,7-5 2-15,10 0-4 16,6-13-1-16,0-8 0 16,31 3 1-16,41-5 0 15,31-3-1-15,22-2-44 16,6 2-140-16</inkml:trace>
          <inkml:trace contextRef="#ctx1" brushRef="#br2" timeOffset="247699.2525">753 10750 589 0,'0'0'12'16,"0"0"65"-16,0 0-26 0,0 0-36 16,0 0-10-16,0 0 7 15,-12-27 18-15,12 27 3 16,15 0-17-16,7 3 0 16,1 15-4-16,-4-4 3 15,5 4-4-15,-6 2-3 16,6 1-8-16,-2-4 5 15,0 8-3-15,1 1 4 16,2 0-4-16,-3 1 9 16,1-2-9-16,-7-4-1 15,-10-3-1-15,-3 2 1 16,-3-2-1-16,0 0 0 16,-15 2 0-16,-27 8 5 0,-19 3-5 15,-7 1-19-15,-2-4-64 16,11-4-79-16,18-19-139 15</inkml:trace>
        </inkml:traceGroup>
        <inkml:traceGroup>
          <inkml:annotationXML>
            <emma:emma xmlns:emma="http://www.w3.org/2003/04/emma" version="1.0">
              <emma:interpretation id="{A5443F5A-6F80-4966-9C4B-28F5C9C65F49}" emma:medium="tactile" emma:mode="ink">
                <msink:context xmlns:msink="http://schemas.microsoft.com/ink/2010/main" type="inkWord" rotatedBoundingBox="5853,16199 9215,16162 9223,16937 5862,16974"/>
              </emma:interpretation>
            </emma:emma>
          </inkml:annotationXML>
          <inkml:trace contextRef="#ctx1" brushRef="#br2" timeOffset="248250.285">1425 10842 413 0,'0'0'57'15,"0"0"20"-15,0 0 13 16,0 0-33 0,0 0-10-16,0 0 14 15,0-84-32-15,0 77 8 16,0 6-14-16,23 1-6 16,13 0-16-16,8 0 1 15,7 0 0-15,10 1 0 16,0 18 3-16,0-11-5 0,-5 3 0 15,-9-4 5-15,-11-1-5 16,-10-1 0-16,-7-2-3 16,-10 4 5-16,-5-2-4 15,-1 1 2-15,-3 5-2 0,0 5 2 16,-13 9 1-16,-26-5 0 16,-15 1 1-16,-11 1 2 15,-11-2-4 1,-8-9 0-16,4 4 0 15,5-10 2-15,21-5-2 16,19 0-2-16,15 0 0 16,20 4-15-16,0 7-50 15,9 2-74-15,37-2 1 16</inkml:trace>
          <inkml:trace contextRef="#ctx1" brushRef="#br2" timeOffset="248907.2507">1651 11235 225 0,'0'0'184'0,"0"0"-158"15,0 0 0-15,0 0-26 16,0 0 7-16,0 0-1 15,-91-52 11-15,71 46-14 16,-2 4 5-16,5 2-5 0,9 0 3 16,2 0 7-16,3 0-1 15,-2 0 1-15,2 0-7 16,3 0-1-16,-6 0-4 16,0 0 7-16,-1 0 10 15,-2 0-16-15,-5 5 15 16,5 5 2-16,-1-5 9 15,4-3-4-15,6-2-4 16,0 4 5-16,0-4 22 16,0 0 11-16,0 0-16 15,0 0 2-15,22 0-24 16,26 0-17-16,16 0 0 16,8 0-2-1,-2 0-1-15,5-6 8 0,-5-9-8 16,-6 4-8-16,-9 4 8 15,-13-3 2-15,-10 7 1 16,-12 3-3-16,-11 0 2 16,-3 0-2-16,-2 0-4 15,-4 0-10-15,3 0-41 16,-3 13-27-16,0 0-55 16,0-11-206-16</inkml:trace>
          <inkml:trace contextRef="#ctx1" brushRef="#br2" timeOffset="249690.6089">2865 10751 452 0,'0'0'40'0,"0"0"31"15,0 0-9-15,0 0-18 16,0 0-18-16,0 0 13 16,-51-77 11-16,32 70-8 0,-4 0-16 15,-2 3-8-15,-11 4 4 0,-6 0-6 16,-5 0-5-16,-6 11-6 16,6 9 2-16,2 11-1 15,-1 2 7-15,8 5-6 16,6 1 2-16,9-2-1 15,17 3-8 1,6-7 5-16,0-2-2 0,34-6-1 16,16 3 3-16,11-15-2 15,6-1 0-15,3-6 6 16,-6-6-5-16,-6 0-8 16,-8 0-42-16,-16 0 45 15,-1 0-86-15,-8 0 21 16,-6 0-121-16,4 3-29 15</inkml:trace>
          <inkml:trace contextRef="#ctx1" brushRef="#br2" timeOffset="250005.7311">3142 10969 624 0,'0'0'92'16,"0"0"3"-16,0 0-42 16,0 0-6-16,0 0-33 15,0 0-14-15,-6-31-1 0,6 31-2 16,0 0 3 0,0 19 0-16,0 1 6 0,0 7 2 15,0 4-6-15,0 2 0 16,6 5-1-16,0-7-1 15,7 1 2-15,-1-6-2 16,2 0 0-16,-1-6-4 16,-1 3-48-16,2-8-51 15,-9-10-134-15</inkml:trace>
          <inkml:trace contextRef="#ctx1" brushRef="#br2" timeOffset="251035.3581">3788 10726 432 0,'0'0'57'16,"0"0"8"-16,0 0 24 0,0 0-55 15,0 0-9-15,0 0-3 16,-32-105-2-16,25 100-12 16,-8 5-2-16,-9 0-3 15,-7 0 0-15,-8 0-3 0,-6 5 19 16,1 13 1-16,5 5 1 31,3 2-3-31,8 3-14 16,11 1 2-16,11-3-4 0,6 0 0 15,0-5 3-15,38-1-1 16,11-9 1-16,9-5-3 0,-4-6 15 16,-5 0-16-1,-7 0 3-15,-14-15 1 0,-9-7-2 16,-2-6 0-16,-11-6-1 15,-3 5 1-15,-3 8-1 0,0 3 18 16,0 11 5-16,0 7 12 16,0 0-17-16,0 0-20 31,0 0-4-31,0 0-5 16,0 0 2-16,3 25 6 15,0 3 1-15,4 3 2 16,-4 1-2-16,0 6-1 15,3 1 1-15,-1-1 0 0,-2-6 0 16,3-1 0 0,-6-11 0-16,3-5 2 0,-3-2-3 15,0-8 1-15,0-5 0 16,0 0 0-16,0 0 2 16,0 0 2-16,0 0 3 15,0 0-2-15,-23 0-1 16,-8-5-3-16,-8-8-1 15,0 2 0-15,-2 2-1 16,-1 4 1-16,0 2 1 16,6-1-1-16,3 4-1 15,19 0-3-15,3 0-38 16,11 0-20-16,0 0-60 16,30 0-70-16,24 0-104 15</inkml:trace>
          <inkml:trace contextRef="#ctx1" brushRef="#br2" timeOffset="262647.6375">4007 10544 378 0,'0'0'59'15,"0"0"-3"-15,0 0-7 16,0 0-3-16,0 0 1 0,0 0-20 16,0-38-7-16,0 38-1 15,0-6 7-15,0 6-1 16,0 0-12-16,0 0-13 15,0 0 2-15,6 0-4 16,-6 12 2 0,0 6-2-16,0 7 2 15,0 3 2-15,-3 3 4 16,-19 4-4-16,5 3-2 16,1 1 5-16,7 5 1 15,6 3-2-15,3-10-4 0,0 3 3 16,12 4 1-1,15-13-2-15,-9 2-1 0,1-8-1 16,-3 4-3-16,-10-7-19 16,5-1 1-16,2-9 8 0,2-4-12 15,15-8-20-15,4 0-58 16,8 0-87-16</inkml:trace>
          <inkml:trace contextRef="#ctx1" brushRef="#br2" timeOffset="251584.2079">4094 10700 391 0,'0'0'78'0,"0"0"22"16,0 0-3-16,0 0-44 16,0 0 15-16,0 0-7 15,0-86-6-15,0 86-34 16,0 0-21-16,0 0-12 16,0 22 12-16,0 4 1 15,8 4 11-15,12 1 4 16,-4 1-8-16,-2 2-3 15,-2-6 0-15,-5 3-3 16,-1-6 1-16,-3-1-1 16,0-3 0-16,0-13-1 15,-3-3-1-15,4 2 1 16,-4-7 3-16,0 0 3 16,0 0 14-16,3 0 7 0,0-12 0 15,0-14-26-15,3-6-1 16,5-6-1-16,-2-3 0 15,4-4 0-15,4 1 0 16,5 11 0-16,0 15-1 16,1 3-2-16,2 12 2 15,5 3-1-15,-2 0-1 16,1 5-2-16,-3 21 3 16,-11 12-3-16,-7 8 1 15,-8 12 3-15,0 11 0 16,-3-3-6-16,-30 10-42 15,5-3-40-15,-2-12-185 0</inkml:trace>
          <inkml:trace contextRef="#ctx1" brushRef="#br2" timeOffset="263021.4808">4566 10500 472 0,'0'0'40'0,"0"0"61"16,0 0-50-16,0 0-51 16,0 0 5-16,0 0-5 15,-3 6 1-15,3 15 18 16,20 7 0-16,2 7 2 16,3-4-3-16,4 2-4 15,1 0 1-15,-8 13-15 16,-10-8 2-16,-8 8-1 15,-4 2 0-15,-7-2-1 16,-24-8 0-16,-8-6 0 16,0-11 3-16,-3-1 2 15,-2-7-5-15,-1 5-33 16,6-10-52-16,14-8-204 16</inkml:trace>
        </inkml:traceGroup>
      </inkml:traceGroup>
    </inkml:traceGroup>
    <inkml:traceGroup>
      <inkml:annotationXML>
        <emma:emma xmlns:emma="http://www.w3.org/2003/04/emma" version="1.0">
          <emma:interpretation id="{1F8FAE39-2DA0-401F-A5E7-E509058AB272}" emma:medium="tactile" emma:mode="ink">
            <msink:context xmlns:msink="http://schemas.microsoft.com/ink/2010/main" type="paragraph" rotatedBoundingBox="3656,17236 22818,15913 22920,17391 3758,18714" alignmentLevel="4"/>
          </emma:interpretation>
        </emma:emma>
      </inkml:annotationXML>
      <inkml:traceGroup>
        <inkml:annotationXML>
          <emma:emma xmlns:emma="http://www.w3.org/2003/04/emma" version="1.0">
            <emma:interpretation id="{1AACBA8B-55FD-41D6-9109-5090970D692C}" emma:medium="tactile" emma:mode="ink">
              <msink:context xmlns:msink="http://schemas.microsoft.com/ink/2010/main" type="line" rotatedBoundingBox="3656,17236 22818,15913 22887,16917 3726,18240"/>
            </emma:interpretation>
          </emma:emma>
        </inkml:annotationXML>
        <inkml:traceGroup>
          <inkml:annotationXML>
            <emma:emma xmlns:emma="http://www.w3.org/2003/04/emma" version="1.0">
              <emma:interpretation id="{B2416FA8-BA01-40FE-B571-DE7BF5DB47AA}" emma:medium="tactile" emma:mode="ink">
                <msink:context xmlns:msink="http://schemas.microsoft.com/ink/2010/main" type="inkWord" rotatedBoundingBox="3656,17236 6903,17012 6960,17839 3713,18063"/>
              </emma:interpretation>
              <emma:one-of disjunction-type="recognition" id="oneOf33">
                <emma:interpretation id="interp161" emma:lang="en-IN" emma:confidence="0">
                  <emma:literal>Burettes</emma:literal>
                </emma:interpretation>
                <emma:interpretation id="interp162" emma:lang="en-IN" emma:confidence="0">
                  <emma:literal>Bunts'</emma:literal>
                </emma:interpretation>
                <emma:interpretation id="interp163" emma:lang="en-IN" emma:confidence="0">
                  <emma:literal>Befitted</emma:literal>
                </emma:interpretation>
                <emma:interpretation id="interp164" emma:lang="en-IN" emma:confidence="0">
                  <emma:literal>Belts'</emma:literal>
                </emma:interpretation>
                <emma:interpretation id="interp165" emma:lang="en-IN" emma:confidence="0">
                  <emma:literal>Bents'</emma:literal>
                </emma:interpretation>
              </emma:one-of>
            </emma:emma>
          </inkml:annotationXML>
          <inkml:trace contextRef="#ctx1" brushRef="#br2" timeOffset="253393.9751">-591 11683 268 0,'0'0'101'15,"0"0"-54"-15,0 0-26 16,0 0 8-16,0 0 5 16,0 0-3-16,-61-69-1 15,52 54 23-15,2 10-12 16,1-8-19-16,3 8 1 16,3 3 4-16,0-2 10 0,0 2-1 15,0 2-10-15,0-5 0 16,0 5-10-16,0-7-10 15,25 7-6-15,14 0-2 16,5 0 2-16,-2 0 0 16,-3 0-8-16,-11 0 19 15,-8 0-17-15,-13 0 6 16,-7 7-9-16,0 18 8 16,0 6 1-16,-13 8-2 15,-19 1 1-15,-3 0 1 16,-4-1 0-16,11-14 1 15,1-8-1-15,12-11 0 0,1-3 5 16,1-3-3-16,7 0 2 16,3 0 5-16,3-9-3 15,0-13 7-15,0 2-9 16,0 5 5-16,0-3-7 16,19 10-2-16,1 3-1 15,5-2 1-15,-3 7-1 16,7 0-1-16,1 0 2 15,1 12 0-15,5 8 0 16,-8-3-4-16,-1 3 4 16,-11 1 0-16,-7 5-2 15,-9 5-2-15,0 10 4 16,-3-4 0-16,-32 7 0 16,-7-10 0-16,-3-5 0 15,0-6 2-15,4-5 0 0,-4-11-1 16,2-7 0-1,-2 0 1-15,10 0 0 0,6 0 0 16,9-13-2-16,14-2 0 16,6 5-34-16,3 10-17 15,45 0-96-15,10 0-17 16,6 0 39-16</inkml:trace>
          <inkml:trace contextRef="#ctx1" brushRef="#br2" timeOffset="254003.8833">-237 11828 408 0</inkml:trace>
          <inkml:trace contextRef="#ctx1" brushRef="#br2" timeOffset="254648.4516">-237 11828 408 0,'41'-61'42'0,"-41"61"-10"0,0-5 11 0,0 5-7 0,0 0-8 15,0 0 6-15,0 0-6 16,0-6-8-16,0 6 1 0,-3-7-1 15,0-1-11-15,0 3-5 16,0 0 7-16,-1-8-1 0,4 5 7 16,-3 1-13-16,0 2-2 15,3 0-2-15,0-3 7 16,0 6-3-16,0-3 2 16,-3-1 1-1,3 6 0-15,0-7 7 16,0 2 3-16,0 3 5 15,0 2-5-15,0 0 7 16,0 0-1-16,0 0-20 16,0 0-3-16,0 0-5 15,0 20 0-15,0 12 5 16,0 14 0-16,0 6 0 0,0 0 0 16,0 5 3-16,6-7 2 15,1-10 2-15,2-2 1 16,-3-17-1-16,2-8-1 15,-2-1-1-15,0-12-2 0,-3 6 0 16,-3-6 0-16,0 0 8 31,4 0 12-31,-1 0 5 0,0-21-11 16,0-4-15 0,0-13-1-16,0-8 1 0,-3 2-2 15,0 4 0-15,5 10 0 16,-5 9 0-16,5 3 0 15,7 3 0-15,2 3-1 16,8-2-1-16,8 3 2 0,-5-2-1 16,1 13 0-16,-7 0 0 15,-2 0-4-15,-6 13-4 16,0 18 6-16,-5 4 1 16,-3 14 2-16,-3-3-2 15,4 1 2-15,-4-4-1 16,3-11 1-16,3-1 1 0,0-10-1 15,5-9 0-15,-5-6 0 16,-3-4 0-16,-3-2-4 0,3 0-25 16,1 0-22-1,8 0-35 1,7 0-58-16,4 0-168 0</inkml:trace>
          <inkml:trace contextRef="#ctx1" brushRef="#br2" timeOffset="253693.4459">-237 11828 66 0,'0'0'7'0,"0"0"-7"0</inkml:trace>
          <inkml:trace contextRef="#ctx1" brushRef="#br2" timeOffset="254923.65">258 12007 472 0,'0'0'63'16,"0"0"74"-16,0 0-87 15,0 0-34-15,0 0-2 0,0 0-8 16,58-25 22-16,-30 18-9 15,2 2-10-15,-2 2-4 16,-2 3-2-16,-2-6-3 16,-2 6 0-16,3 0 0 15,4-7 0-15,0 7-19 16,-3 0-31-16,-4 0-10 16,-5 0-50-16,-8 7-4 15,-6-1-75-15</inkml:trace>
          <inkml:trace contextRef="#ctx1" brushRef="#br2" timeOffset="255221.855">383 11741 495 0,'0'0'116'0,"0"0"-12"15,0 0-32-15,0 0-31 16,0 0-35-16,0 0-6 15,-9-31-3-15,9 45 3 16,12 3 13-16,1 9-4 16,-4 0 2-16,2 9-4 15,-8 8-5-15,0 3 8 16,0 7 0-16,1-3-2 16,-1-4 2-16,3-15-10 0,0-6 0 15,5-4 5-15,-3-9-4 16,3 0-2-16,-2-4-6 15,4-2-57-15,4-6-69 16,-2 0-100-16</inkml:trace>
          <inkml:trace contextRef="#ctx1" brushRef="#br2" timeOffset="255827.2154">881 11937 486 0,'0'0'75'16,"0"0"20"-16,0 0-39 15,0 0-31-15,0 0 7 16,0 0 24-16,-9-123-25 15,9 102-6-15,0-5 2 16,17 3-9-16,5 3-12 16,3 6-6-16,1 7 1 15,-10 2-5-15,0 5 8 16,-7 0-8-16,2 0 4 0,-2 12-2 16,-2 14 2-16,-4 0-3 15,0 14 5-15,-3 8-3 16,0 5 2-16,0-2-1 15,-19-5 0-15,-7-13 0 16,-3-7 0-16,3-6 2 16,-10-8-2-16,5 1 1 15,-2-6 0-15,11-3-1 16,13 3 1-16,5-7-1 16,4 0 5-16,0 0 0 15,0 0 14-15,4-5-5 16,21-8-14-16,7 0 0 0,-2 1 0 15,-5 9 1-15,-3 3 2 16,-2 0-6-16,-4 0 2 16,-3 0 0-16,-1 0-4 15,-6 3 5-15,8 15-4 0,-8-4 4 16,7 10-1 0,1-9 1-16,5 2 0 15,6-3-3-15,7 0-40 16,-3-3-34-16,0-4-70 15,-13-7-92-15</inkml:trace>
          <inkml:trace contextRef="#ctx1" brushRef="#br2" timeOffset="256313.0595">1326 11782 443 0,'0'0'48'16,"0"0"67"-16,0 0-28 31,0 0-38-31,0 0-5 0,0 0-9 16,-11-26-3-16,11 26-10 15,0 0-9-15,24 0-5 16,18 0-8-16,17 0 1 16,0 0 1-16,-4 0 7 15,-8 6-5-15,-11-1 9 16,-10 1-25-16,-10 3 20 0,-7-9-9 16,-2 5 1-16,-7 1-5 15,0 3 0-15,0 8 4 0,0 4 1 16,-7 5-2-16,-18 6 6 15,-10-1-6-15,-4-6 3 16,1 3-1-16,-1-14 1 16,3-3 3-16,8-5-2 15,8-6-2-15,10 0 1 16,7 0-1 0,3 0-2-16,0 7-37 15,0-7-62-15,0 1-96 16,19 11-152-16</inkml:trace>
          <inkml:trace contextRef="#ctx1" brushRef="#br2" timeOffset="256650.529">1457 12239 452 0,'0'0'93'0,"0"0"15"16,0 0-13-16,0 0-37 15,0 0-14-15,0 0-2 16,-17-26-21-16,17 14-16 15,11 6 1-15,8-1-4 0,4 0 2 16,9 1 1-16,3 6-9 16,6-5 4-16,4 5-7 15,7-3-28-15,4-1-48 16,-6 1-15-16,5-7-122 16</inkml:trace>
          <inkml:trace contextRef="#ctx1" brushRef="#br2" timeOffset="259093.4268">2425 11614 204 0,'0'0'206'16,"0"0"-155"-16,0 0-11 15,0 0-15-15,0 0 12 16,0 0 0-16,0-58 7 16,0 47-4-16,0 9-8 15,0-2-6-15,0 4 8 16,0 0-10-16,0 0-5 16,0 0-12-16,0 0-3 0,-9 0-4 15,-18 0 1-15,-7 0-1 16,-2 24-2-16,-6 1 1 15,3 1 1-15,3 7 1 16,11 3-1-16,3-1 2 16,13 3 3-16,1-1-5 15,8-8 3-15,0-1 0 16,0 3 0-16,27-9 2 16,7-8 1-16,11-2 2 15,4-12-3-15,2 0-3 16,-9 0-2-16,-9 0-17 15,-11 0-25-15,-16 0-41 0,-3 0-69 16</inkml:trace>
        </inkml:traceGroup>
        <inkml:traceGroup>
          <inkml:annotationXML>
            <emma:emma xmlns:emma="http://www.w3.org/2003/04/emma" version="1.0">
              <emma:interpretation id="{A5DEB89E-52DF-4FD2-93D5-F64A54764450}" emma:medium="tactile" emma:mode="ink">
                <msink:context xmlns:msink="http://schemas.microsoft.com/ink/2010/main" type="inkWord" rotatedBoundingBox="7587,17246 8157,17206 8196,17767 7626,17806"/>
              </emma:interpretation>
              <emma:one-of disjunction-type="recognition" id="oneOf34">
                <emma:interpretation id="interp166" emma:lang="en-IN" emma:confidence="0">
                  <emma:literal>N</emma:literal>
                </emma:interpretation>
                <emma:interpretation id="interp167" emma:lang="en-IN" emma:confidence="0">
                  <emma:literal>n</emma:literal>
                </emma:interpretation>
                <emma:interpretation id="interp168" emma:lang="en-IN" emma:confidence="0">
                  <emma:literal>u</emma:literal>
                </emma:interpretation>
                <emma:interpretation id="interp169" emma:lang="en-IN" emma:confidence="0">
                  <emma:literal>h</emma:literal>
                </emma:interpretation>
                <emma:interpretation id="interp170" emma:lang="en-IN" emma:confidence="0">
                  <emma:literal>H</emma:literal>
                </emma:interpretation>
              </emma:one-of>
            </emma:emma>
          </inkml:annotationXML>
          <inkml:trace contextRef="#ctx1" brushRef="#br2" timeOffset="273649.2176">3109 11658 353 0,'0'0'64'0,"0"0"-31"0,0 0-5 16,0 0-1-16,0 0 4 15,0 0 32-15,-9-57-41 16,9 52 14-16,0 3 7 15,0 2-2-15,0 0-17 16,0 0-5-16,-3 0-8 16,3 0 3-16,0-6 8 15,0-1 13-15,0 7-21 16,0-5 5-16,0 5-15 16,0 0-4-16,0 0-10 15,0 12-2-15,15 19 12 16,9 10 0-16,-2 12 0 15,-2 7 0-15,-1 7-1 0,-4-4 2 16,2-12-1 0,-1-9 2-16,-4-17-2 0,-5-13 0 15,-4-7 0-15,-3-5 0 16,0 0 0-16,0 0 7 16,0 0 9-16,0 0 8 15,6-18 6-15,2-20-26 16,1-15-1-16,0-5-2 15,-2 6 0-15,-1 6-1 16,4 9-1-16,2 11 1 16,2-1-1-16,8 9 1 15,4 5-1-15,3 1-3 16,3 4 2-16,-2 5-6 16,-2 3 6-16,-3 0-2 0,-5 18-1 15,2 15-1-15,-6 11 3 16,1 9 1-16,-8 10 1 15,-6 0 1-15,4-5 0 16,-7-12 1-16,3-8-1 16,-3-17-3-16,3-8-34 15,3-1-18-15,5-6-35 16,11-6-35-16,3 0-82 16</inkml:trace>
        </inkml:traceGroup>
        <inkml:traceGroup>
          <inkml:annotationXML>
            <emma:emma xmlns:emma="http://www.w3.org/2003/04/emma" version="1.0">
              <emma:interpretation id="{DE9C5C25-0E19-4CE0-9798-9F22EE809390}" emma:medium="tactile" emma:mode="ink">
                <msink:context xmlns:msink="http://schemas.microsoft.com/ink/2010/main" type="inkWord" rotatedBoundingBox="8897,17084 9843,17018 9898,17814 8952,17879"/>
              </emma:interpretation>
              <emma:one-of disjunction-type="recognition" id="oneOf35">
                <emma:interpretation id="interp171" emma:lang="en-IN" emma:confidence="0">
                  <emma:literal>+</emma:literal>
                </emma:interpretation>
                <emma:interpretation id="interp172" emma:lang="en-IN" emma:confidence="0">
                  <emma:literal>y</emma:literal>
                </emma:interpretation>
                <emma:interpretation id="interp173" emma:lang="en-IN" emma:confidence="0">
                  <emma:literal>~</emma:literal>
                </emma:interpretation>
                <emma:interpretation id="interp174" emma:lang="en-IN" emma:confidence="0">
                  <emma:literal>J</emma:literal>
                </emma:interpretation>
                <emma:interpretation id="interp175" emma:lang="en-IN" emma:confidence="0">
                  <emma:literal>D</emma:literal>
                </emma:interpretation>
              </emma:one-of>
            </emma:emma>
          </inkml:annotationXML>
          <inkml:trace contextRef="#ctx1" brushRef="#br2" timeOffset="274709.9386">4441 11929 421 0,'0'0'54'0,"0"0"30"0,0 0-32 16,0 0-31-16,0 0-8 16,0 0-8-1,78-31 0-15,-31 16 0 16,7 9 2-16,1-5-5 16,-3 5-2-16,-1-1 0 15,-6 4 0-15,0-2 1 16,-2 5-1-16,-6 0-1 15,-15 0-36-15,-5 0-73 16,-10 0-6-16</inkml:trace>
          <inkml:trace contextRef="#ctx1" brushRef="#br2" timeOffset="274424.9147">4475 11647 378 0,'0'0'39'0,"0"0"9"16,0 0 3-16,0 0 8 0,0 0-25 16,0 0-28-16,-37-25 2 15,37 25 18-15,0 0 5 16,0 0-15-16,0 0-6 16,0 0-6-16,0 0-4 0,6 0 0 15,30 0 1-15,17 0 21 16,12 0-14-16,6 0-3 0,10 0-4 15,-5-3 1-15,-5-7-2 16,-9 0 3-16,-21 5-3 16,-15-1 0-16,-13-1 1 15,-13 7-2-15,0 0-24 16,-7 0-39-16,-35 13 1 16,-3 2-41-1,3-2-14-15</inkml:trace>
          <inkml:trace contextRef="#ctx1" brushRef="#br2" timeOffset="275297.7187">4845 11420 347 0,'0'0'30'15,"0"0"19"-15,0 0-28 16,0 0 14-16,0 0-21 16,0 0 41-16,-61-32-5 15,61 32-1-15,0 0-12 0,0 0 3 16,0 0-19-16,0 0-17 16,0 0-4-16,0 0-8 15,10 8 2-15,26 22 5 16,9-4 1-16,6 1 10 15,4 4-4-15,0-6-2 16,-1 8 2-16,4-7-4 16,-6-1 0-16,-1-4-2 15,-3 4 1-15,-13-10-2 16,-9-2 2-16,-13-3-1 16,-10-10 0-16,-3 0 0 15,0 0 1-15,0 7 2 16,-13-7 8-16,-13 3 8 15,1 2-2-15,0 1-12 16,2 6-5-16,1 1 0 0,-2 7 1 16,-7 10-2-16,-5 4 1 15,-3 14 0-15,-3 7-2 16,1 2 1-16,6 1-7 16,16-5-26-16,11-7-36 15,8-21-118-15</inkml:trace>
        </inkml:traceGroup>
        <inkml:traceGroup>
          <inkml:annotationXML>
            <emma:emma xmlns:emma="http://www.w3.org/2003/04/emma" version="1.0">
              <emma:interpretation id="{BC0A966C-3A8B-495B-BA4B-45EC7E2E65D5}" emma:medium="tactile" emma:mode="ink">
                <msink:context xmlns:msink="http://schemas.microsoft.com/ink/2010/main" type="inkWord" rotatedBoundingBox="10322,16871 13051,16683 13092,17271 10363,17460"/>
              </emma:interpretation>
              <emma:one-of disjunction-type="recognition" id="oneOf36">
                <emma:interpretation id="interp176" emma:lang="en-IN" emma:confidence="0">
                  <emma:literal>Entire</emma:literal>
                </emma:interpretation>
                <emma:interpretation id="interp177" emma:lang="en-IN" emma:confidence="0">
                  <emma:literal>into?</emma:literal>
                </emma:interpretation>
                <emma:interpretation id="interp178" emma:lang="en-IN" emma:confidence="0">
                  <emma:literal>Entre</emma:literal>
                </emma:interpretation>
                <emma:interpretation id="interp179" emma:lang="en-IN" emma:confidence="0">
                  <emma:literal>intone</emma:literal>
                </emma:interpretation>
                <emma:interpretation id="interp180" emma:lang="en-IN" emma:confidence="0">
                  <emma:literal>intake</emma:literal>
                </emma:interpretation>
              </emma:one-of>
            </emma:emma>
          </inkml:annotationXML>
          <inkml:trace contextRef="#ctx1" brushRef="#br2" timeOffset="282271.4898">5849 11426 295 0,'0'0'94'0,"0"0"-59"0,0 0 3 16,0 0-6-16,0 0-21 15,0 0 23-15,0 0 6 16,-6-43 15-16,6 28-27 15,0 9-3-15,0-5-8 0,0 5 13 0,6 1-22 16,19-5-4-16,14 5-3 16,16-1 0-16,6 6 0 15,0 0-1-15,-10 0 0 16,-15 0 0-16,-14 0 0 16,-13 0 0-16,-9 3-4 15,0 11 3 1,0 7-2-16,-12-2 2 15,-20 14 1-15,-7-1 5 16,-3-7-3-16,0-4 0 16,8-4-2-16,7-3 5 15,12-7-5-15,8-2 1 16,7-5-1-16,0 0 3 0,0 0-1 16,0 0 1-16,16 0 10 15,20 0-8-15,9 0-5 16,-4 0 6-16,1 0-1 0,-6 0-1 15,-2 0 0-15,-4 0 0 16,-2 0 2-16,-8 0-6 16,-4 0 1-16,-2 5-1 15,-8 10 0 1,0 3 0-16,-3 8 0 16,-3-1 0-16,0 3-1 15,0 3 2-15,-6-6-1 16,-30-4 0-16,-9-1 2 15,-10-2 4-15,-9-11-3 16,0 1 0-16,5-8-1 16,15 0-2-16,15 0 0 0,23 0-2 15,6-4-27-15,32-7-65 16,26-7-159-16</inkml:trace>
          <inkml:trace contextRef="#ctx1" brushRef="#br2" timeOffset="282949.7415">6469 11357 319 0,'0'0'130'0,"0"0"-91"16,0 0 39-16,0 0 13 16,0 0-44-16,0 0-29 0,0-52-17 15,0 52-1-15,0 20-1 16,11 12 1-16,-2-1 4 15,0 7 4-15,-5-3 2 0,2 1-7 16,-6 2 6-16,0-5-1 16,0-7-4-16,3-6 1 15,7-12 1 1,-1 2-1-16,-3-8 4 16,-3 4-1-16,2-6 5 15,-5 0 3-15,0 0 6 16,0 0 1-16,0 0 11 15,0-21-19-15,0-4-14 16,0-13-1-16,0-3 1 16,0 5-1-16,0-8 0 0,9 5 0 15,1 11 3 1,2-4-3-16,5 7 0 16,-1 5 0-16,3 8-3 15,1 7 3-15,-5 5 0 16,4 0-5-16,3 0 3 15,1 25-2-15,1 6 0 16,-5 7 4-16,-4 3-4 16,-5 2 2-16,-4-8 2 15,5-4 0-15,-2-4 0 16,0-4 0-16,1-15 1 0,-4 4-1 16,5-4 1-16,-2-3-1 15,1 3-15-15,5-3-71 16,4-5-16-16,8 0-124 15</inkml:trace>
          <inkml:trace contextRef="#ctx1" brushRef="#br2" timeOffset="283577.1242">7154 11221 401 0,'0'0'45'16,"0"0"-2"-16,0 0 26 16,0 0-46-16,0 0-23 15,0 0 0-15,0-13 0 16,0 33 29-16,0 5 14 16,0-11-21-16,0 6-2 15,7 4 3-15,2 1-12 0,0 7-6 16,5 3 17-16,5 8-3 15,-3-9-7-15,1 1-6 16,2-2-1-16,-7-5-3 16,2-5 0-16,-8-8 1 15,-3 0-2-15,-1-4 1 16,-2-4-4-16,0-7 1 16,5 5 1-16,-5-5 0 15,0 0-5-15,0 0-16 16,0 0-20-16,0-12-94 15,0-9-89-15</inkml:trace>
          <inkml:trace contextRef="#ctx1" brushRef="#br2" timeOffset="283219.7658">7048 11472 499 0,'0'0'42'0,"0"0"51"16,0 0-77-16,0 0-16 16,0 0 1-16,0 0 10 15,83-31 11-15,-41 21-11 16,3-1-2-16,4 5-4 16,-10-5-5-16,-8 8 0 15,-14 3 0-15,-8 0-3 16,-9 0-7-16,0 0-59 15,0 0-24-15,-12 0 11 16,-8 0-62-16</inkml:trace>
          <inkml:trace contextRef="#ctx1" brushRef="#br2" timeOffset="284615.5598">7571 11264 356 0,'0'0'48'0,"0"0"-15"15,0 0-1-15,0 0-8 16,0 0 21-16,0 0-10 16,-12-23 14-16,7 17 17 15,-3-3-25-15,2 4-16 0,3-1-11 16,0-6 19-16,3 4-1 15,0-7-4-15,0-3-11 16,12 5-6-16,7 1-8 16,4-6 5-16,-1 10-3 15,8 3-1-15,-5-2-1 16,1 1-2-16,-1 6-1 16,2 0 0-16,-2 0 0 15,4 0-2-15,0 18 2 16,-9 8-1-16,-8 6-2 15,-12 7-1-15,0 9 4 16,-23 7-2-16,-24-4 2 16,-11 1 1-16,10-5-1 15,6-18 1-15,15-9-1 16,18-15 0-16,3-2 2 0,6-3 1 16,0 0 1-16,0 0 9 15,0-5-5-15,0-11-6 16,0-2-1-16,12-6-1 15,8 15 0-15,-1-6-1 16,0 13-1-16,1-1 2 16,-1 3 0-16,4 0-4 15,-4 0 4-15,0 0-3 16,4 15 3-16,-1-1-1 16,3 3 1-16,-2 1 0 15,4 2-3-15,-5-5 3 16,-6-5 0-16,-4 0-2 0,2-7-37 15,2-3-26-15,4 0 9 16,-3 0-11-16,7-18-60 16,-12-15-50-16</inkml:trace>
          <inkml:trace contextRef="#ctx1" brushRef="#br2" timeOffset="285365.5652">8116 11111 390 0,'0'0'56'15,"0"0"-20"-15,0 0 16 16,0 0 4-16,0 0-16 16,0 0-5-16,-39-58-18 15,36 52 27-15,0 6-8 16,3 0-6-16,0 0 5 15,0 0-10-15,0 0-25 16,0 0-1-16,12 0-6 16,21 6 7-16,6 9 2 0,5 3 4 15,1-11 1-15,0 11-2 16,0-12-3-16,1 1 0 16,1 6 2-16,-2-11 1 15,-3 1-5-15,-14-3 0 16,-8 0-2-16,-13 2 2 15,-7-2 0-15,0 0-2 16,0 5-1-16,-27 3-1 16,-23 4 4-16,-18-6 6 15,-9 9-6-15,-1-2 2 16,-2 5-2-16,10-4 0 16,9 4 0-16,13-7 0 15,12 4 0-15,14-7 0 16,8 4-2-16,11-6-5 0,3 0-13 15,0-1-28-15,6 4-22 16,30 2-18-16,3-7-75 16,0-4-175-16</inkml:trace>
          <inkml:trace contextRef="#ctx1" brushRef="#br2" timeOffset="285941.8243">8186 11525 368 0,'0'0'36'0,"0"0"18"16,0 0-20-16,0 0-19 15,0 0-10-15,0 0 27 16,-58-38 23-16,55 31-5 16,0 6 4-16,3 1-15 15,0 0-9-15,0 0-10 16,0 0-6-16,0 0-11 16,0 0-2-16,22 0 2 15,27 0-2-15,8 0 3 16,7 0-4-16,-3 0 2 15,-3 0 0-15,-8-7 0 16,-16 1-2-16,-15 1 1 16,-8 3 0-16,-11 2 6 0,0 0 3 15,0 0-8-15,0 0-2 16,0 0-7-16,-8 0-7 16,-23 0-17-16,-11 0-9 15,0 13-54-15,4-5-57 16,5-1-220-16</inkml:trace>
        </inkml:traceGroup>
        <inkml:traceGroup>
          <inkml:annotationXML>
            <emma:emma xmlns:emma="http://www.w3.org/2003/04/emma" version="1.0">
              <emma:interpretation id="{EE0D6BC3-19D2-4304-9AF3-9DD58FE49E58}" emma:medium="tactile" emma:mode="ink">
                <msink:context xmlns:msink="http://schemas.microsoft.com/ink/2010/main" type="inkWord" rotatedBoundingBox="13488,16690 13964,16617 14022,16989 13545,17062"/>
              </emma:interpretation>
              <emma:one-of disjunction-type="recognition" id="oneOf37">
                <emma:interpretation id="interp181" emma:lang="en-IN" emma:confidence="0">
                  <emma:literal>none-I</emma:literal>
                </emma:interpretation>
                <emma:interpretation id="interp182" emma:lang="en-IN" emma:confidence="0">
                  <emma:literal>nonet</emma:literal>
                </emma:interpretation>
                <emma:interpretation id="interp183" emma:lang="en-IN" emma:confidence="0">
                  <emma:literal>non-I</emma:literal>
                </emma:interpretation>
                <emma:interpretation id="interp184" emma:lang="en-IN" emma:confidence="0">
                  <emma:literal>nth-I</emma:literal>
                </emma:interpretation>
                <emma:interpretation id="interp185" emma:lang="en-IN" emma:confidence="0">
                  <emma:literal>noon-I</emma:literal>
                </emma:interpretation>
              </emma:one-of>
            </emma:emma>
          </inkml:annotationXML>
          <inkml:trace contextRef="#ctx1" brushRef="#br2" timeOffset="287351.9391">9003 11065 421 0,'0'0'49'0,"0"0"48"16,0 0-34-16,0 0-4 16,0 0-22-16,0 0-5 15,0-38 4-15,0 38-4 16,0 0-6 0,0 0-17-16,0 0-8 15,0 0-1-15,0 0-2 16,0 0 1-16,0 0 1 15,0 0 0-15,0 0 0 16,0 0 0-16,0 0-2 16,6 6 2-16,0 14 5 15,8 5-1-15,-6 8 5 0,3-2 2 16,2 4-7 0,-1 3 4-16,2-7-1 15,-2-3-3-15,1-10-3 16,-7 1-1-16,1-11 0 15,-4-2 1-15,-3-1 0 16,0-5 0-16,0 6-1 0,0-6 0 16,3 0 2-16,-3 4 1 15,0-4-1-15,0 2 2 16,0-2-4-16,0 0 1 16,0 0 4-16,0 0-2 15,0 0 10-15,0 0-2 16,0 0 0-16,0 0-5 15,0 0 2-15,0 0 0 16,0 0-1-16,0 0 0 16,0 0-3-16,3 0-3 15,-3 0 3-15,0 0-1 16,0 0 8-16,0-2-4 16,0-13-3-16,0-5-4 0,11-4 0 15,-2-1 2-15,7-5-2 16,-4-1 0-16,5-2 2 15,-1-5-4-15,-3 5 1 16,7-2 1-16,-5 6 0 16,1 6 0-16,0 3-1 15,4 10 1-15,-4 5 0 16,4 5-3-16,2 0 1 16,0 0-2-16,1 5 3 15,2 23 0-15,-8-3 0 16,-6 1 0-16,3 7 0 15,-8-6 1-15,1 9-2 0,-1-2 2 16,-3 4-1-16,0-6 2 16,5-6-1-16,-5-13 0 15,3 6 0-15,-6-14 0 16,3-2 0-16,-3-3 2 16,0 0-2-16,0 0 0 15,0 0 0-15,0 0 2 16,0 0-2-16,0 0-1 15,0 0-31-15,0 0-52 16,-9-3-79-16,-5-2-88 16</inkml:trace>
        </inkml:traceGroup>
        <inkml:traceGroup>
          <inkml:annotationXML>
            <emma:emma xmlns:emma="http://www.w3.org/2003/04/emma" version="1.0">
              <emma:interpretation id="{20DE3EFE-D420-4213-960B-6C9DC400D1BB}" emma:medium="tactile" emma:mode="ink">
                <msink:context xmlns:msink="http://schemas.microsoft.com/ink/2010/main" type="inkWord" rotatedBoundingBox="14438,16613 17438,16406 17483,17066 14484,17273"/>
              </emma:interpretation>
            </emma:emma>
          </inkml:annotationXML>
          <inkml:trace contextRef="#ctx1" brushRef="#br2" timeOffset="291766.1717">9964 11197 403 0,'0'0'51'0,"0"0"8"16,0 0 63-16,0 0-49 16,0 0-23-16,0 0-19 15,16-84 5-15,20 77-14 16,12 0-12-16,4 7-1 16,1 0-5-16,6 0 3 15,-1 0-7-15,-8 0-2 0,0 0 2 16,-12 0 2-1,-12 0-2-15,-10 0 0 0,-13 0 1 16,-3 0-1-16,0 0 0 16,0 0-22-16,0 7-45 15,-3 18 45-15,-10 1-52 16,4 0-71-16,1-6-12 16</inkml:trace>
          <inkml:trace contextRef="#ctx1" brushRef="#br2" timeOffset="292029.1093">10041 11383 353 0,'0'0'41'0,"0"0"10"0,0 0-24 15,0 0 0-15,0 0 46 16,0 0 11-16,-64 0-29 16,64 0-20-16,25 5-1 15,20-5-12-15,10 0-4 16,3 0 0-16,-7 0-4 15,1 0-10 1,-1 0-4-16,4-5 1 16,0-10 2-16,-1-6-3 15,-9 10 0-15,-6-6-10 16,-13 3-42-16,-11-7-61 16,-1-4-94-16</inkml:trace>
          <inkml:trace contextRef="#ctx1" brushRef="#br2" timeOffset="290092.1282">10231 11336 454 0,'0'0'25'15,"0"0"84"-15,0 0-9 16,0 0-62-16,0 0-7 16,0 0-4-16,0 0 13 15,0-45-17-15,0 45-23 0,0 0-4 16,0 0-9 0,0 8 11-16,0 15 2 0,0 2 0 15,0 4-1-15,0 1 1 16,0-5-1-16,0 5-20 15,-17-7-75-15,8-10-140 16</inkml:trace>
          <inkml:trace contextRef="#ctx1" brushRef="#br2" timeOffset="292514.7011">10433 10957 487 0,'0'0'35'16,"0"0"60"-16,0 0-12 15,0 0-29-15,0 0-28 16,0 0 10-16,-13-46-24 16,37 46-12-16,7 12 2 15,2 17 2 1,-2 0 6-16,5 5-6 16,3-2 5-16,0-1-7 15,2 2 4-15,1-7-1 16,-3-1-1-16,-5 3-3 15,-4-3 1-15,-8-7-2 0,-13-5 2 16,2-6-3-16,-11-1 1 16,0-4 0-16,0-2 1 0,0 0 0 15,0 0 8-15,0 0 1 16,0 0 10-16,-8 0-6 16,-11 0-5-16,-3 0-2 15,-1 0-6-15,1 0-1 16,-9 3 1-16,-8 14-2 15,-13 13 1 1,-2 4-1-16,-4 9-2 16,3-2 2-16,10 2-31 15,19-2-44-15,23-6-40 16,3-9-110-16</inkml:trace>
          <inkml:trace contextRef="#ctx1" brushRef="#br2" timeOffset="290935.7962">11012 10989 579 0,'0'0'11'16,"0"0"79"-16,0 0 1 15,0 0-68-15,0 0-23 0,0 0-5 16,19 5 5-16,-10 31 2 15,2 2 7-15,-2 5 13 16,1-2-7-16,-1 2 2 16,-1-5-7-16,1 3-9 15,1-16 5-15,-7-8 1 16,0-8-1-16,0-4 0 16,0-5 5-16,-3 0 0 0,3 0 8 15,1 0 6-15,2-8 8 16,6-15-28-16,5-12-2 15,-1-3-3-15,-2 2 4 0,-3-12-3 16,6 5-2-16,2 0 1 16,1 9-3-16,-1 1 3 31,-3 13 3-31,-1 8-3 16,-1 1 0-16,2 8-3 0,4 3 2 15,5 0 0-15,8 0-1 16,-5 14-1-16,-3 18-1 15,-2 9 2-15,-10 2 1 16,1-3-1-16,-5 4 1 16,-3-11 1-16,4-2 0 15,-4-11 1-15,4 0-2 16,-1-2 1-16,0 2-1 16,5-8-17-16,-8 7-41 15,10-2-52-15,6-2-36 0,1-9-141 16</inkml:trace>
          <inkml:trace contextRef="#ctx1" brushRef="#br2" timeOffset="301977.4647">12013 11073 440 0,'0'0'15'0,"0"0"-4"16,0 0 5-16,0 0-4 15,0 0-6-15,0 0 7 16,0 0 14-16,-24-40 9 16,24 34-2-16,0 1-10 15,0 5-9-15,0-7-4 0,0 7-2 16,0 0-5-16,0 0 1 16,0 0-1-16,-3-6 2 15,0 6-4-15,3 0 2 16,0 0 5-16,0 0-2 15,0 0 0-15,0 0 1 16,0 0-6-16,0 0 2 16,0 0-4-16,0 0 0 15,16 0 2-15,16 0 7 0,9 0 4 16,9 0-6-16,-3 0-4 16,9 0-3-16,-3 0 0 0,-4 0 0 15,-4 0 0-15,-16 0 3 16,-10 0-3-16,-16 0 0 15,-3 0-1-15,0 0-3 16,-3 6 2-16,-22 6 2 16,-8-4 0-16,4 10 0 0,1-3 0 31,-5-5 2-31,2 5-2 0,-2-2-2 16,0-2 2-16,8 3 1 15,3-6 1-15,5 2-4 0,5 3-2 16,5 0-40-16,7 2-38 15,0-8-68-15,13-1-302 16</inkml:trace>
          <inkml:trace contextRef="#ctx1" brushRef="#br2" timeOffset="302256.1023">12066 11375 480 0,'0'0'59'0,"0"0"45"16,0 0-26-16,0 0-41 15,0 0-23-15,0 0-1 16,-8-30 0-16,36 25-13 0,14 1-1 15,2-2-1-15,15 6 1 16,5 0-1-16,7-5-22 16,10-1-44-16,-2-2-91 15,-5-16-154-15</inkml:trace>
          <inkml:trace contextRef="#ctx1" brushRef="#br2" timeOffset="302510.0084">12820 10949 565 0,'0'0'15'0,"0"0"94"15,0 0-31-15,0 0-78 16,0 0-5-16,0 0 4 15,3 45-2-15,22-4 6 16,0 10-4-16,5 0 1 16,-5 9 0-16,-2 4 0 0,-4-3-33 15,1-12-232-15</inkml:trace>
        </inkml:traceGroup>
        <inkml:traceGroup>
          <inkml:annotationXML>
            <emma:emma xmlns:emma="http://www.w3.org/2003/04/emma" version="1.0">
              <emma:interpretation id="{6EAB617E-3181-4213-AA3A-47CECAAA0C21}" emma:medium="tactile" emma:mode="ink">
                <msink:context xmlns:msink="http://schemas.microsoft.com/ink/2010/main" type="inkWord" rotatedBoundingBox="18620,16261 22822,15970 22876,16747 18674,17037">
                  <msink:destinationLink direction="with" ref="{552357F5-6DE6-44B1-8077-77E618E28952}"/>
                </msink:context>
              </emma:interpretation>
              <emma:one-of disjunction-type="recognition" id="oneOf38">
                <emma:interpretation id="interp186" emma:lang="en-IN" emma:confidence="0">
                  <emma:literal>"Britton)</emma:literal>
                </emma:interpretation>
                <emma:interpretation id="interp187" emma:lang="en-IN" emma:confidence="0">
                  <emma:literal>"Britton</emma:literal>
                </emma:interpretation>
                <emma:interpretation id="interp188" emma:lang="en-IN" emma:confidence="0">
                  <emma:literal>"Briton)</emma:literal>
                </emma:interpretation>
                <emma:interpretation id="interp189" emma:lang="en-IN" emma:confidence="0">
                  <emma:literal>% 3 nation)</emma:literal>
                </emma:interpretation>
                <emma:interpretation id="interp190" emma:lang="en-IN" emma:confidence="0">
                  <emma:literal>"Britons</emma:literal>
                </emma:interpretation>
              </emma:one-of>
            </emma:emma>
          </inkml:annotationXML>
          <inkml:trace contextRef="#ctx1" brushRef="#br2" timeOffset="313369.6118">14198 10981 462 0,'0'0'30'0,"0"0"39"0,0 0-7 16,0 0-37-16,0 0 8 15,0 0 12-15,0 0-9 16,0 0-15-16,0 0-13 15,0 0-8-15,0 0 0 16,0 0-2-16,0 0 1 16,0 0 1-16,0 0-7 15,0 0 5-15,0 0 1 16,0 8 1-16,0-8 0 16,0 5 1-16,0-5-1 15,0 0 1-15,0 0 2 16,7 0 1-16,-1 0 2 15,0 0-4-15,-3 0 4 0,-3-5-4 16,0-3 4-16,0 1 7 16,0 7 15-16,0 0-3 15,0 0-16-15,0 0-9 16,0 0-1-16,0 0-3 16,0 0 3-16,0 0-5 15,0 0 5-15,0 10 1 16,0 0 0-16,0 0-1 15,0-5 0-15,0 1 1 16,0-6 1-16,0 0-1 16,0 0 2-16,0 0 1 15,0 0 6-15,0 0 1 0,0-6-7 16,0-9-2 0,0-5 0-16,0 9-1 0,0 5 1 15,0 6-1-15,0 0-2 16,-6 0-5-16,-6 0-3 15,-1 0 7-15,-4 15 2 16,8 15-20-16,9 1-57 16,0 1-77-16,0-9-115 15</inkml:trace>
          <inkml:trace contextRef="#ctx1" brushRef="#br2" timeOffset="312644.2105">14389 10738 447 0,'0'0'26'15,"0"0"43"-15,0 0-31 16,0 0 7-16,0 0-17 16,0 0-15-16,0 0 14 15,0 0-9-15,3-58-3 16,-3 58 4-16,0 0-11 15,0 0-5-15,0 0 3 0,0 0 0 16,0 0-3-16,0 0-2 0,-3 0 3 16,-11 0-4-1,4 0 0-15,4 7 0 0,-3 0 0 16,1 4 0-16,5-4 0 16,-3-1 0-16,6-4 1 15,0-2-1 1,0 0 2-16,0 0 5 15,0 0 10-15,20-5-11 16,-1-12-6-16,-7-1 2 16,-7-6 1-16,-5 7-1 15,0 6 0-15,0-7-1 16,-11 7 0-16,-2 2-1 16,1 3 7-16,6 5 1 0,1 1-6 15,2 0-2-15,3 0-1 16,-3 0-2-16,-3 0-2 15,-1 16 5-15,4 6 0 16,3 6 0-16,0-10 0 16,0-5 0-16,0-6 0 15,0-2 1-15,0-5 1 0,0 0 3 16,0 0 5-16,0 0 3 0,0 0-9 16,0-18-2-16,0-2-1 15,0-6-1-15,0 6 0 16,0 8 0-16,0 0 2 15,0 11-1-15,0-4-2 16,0 5-2 0,0 0-3-16,0 0-56 15,0 26-2-15,0 6-42 16,0-1-75-16</inkml:trace>
          <inkml:trace contextRef="#ctx1" brushRef="#br2" timeOffset="313816.7641">14511 11058 282 0,'0'0'232'16,"0"0"-132"-16,0 0-26 15,0 0-54-15,0 0-16 16,0 0 7-16,-14-5-1 16,11 5-5-16,-4 0-5 0,-2 0 0 15,3 0 2 1,-1 0 2-16,4 3-4 0,3-1 0 16,0-2 0-16,0 0 2 15,0 0-1-15,0 0 1 16,0 0 2-16,0 0 0 15,0 0-1-15,0 0 5 16,0 0 2-16,0 0 7 16,10-5-6-16,-4-15 3 15,-6 2-1-15,0-3-10 0,0 4-1 16,0 9-1-16,0 2-1 16,0 6 0-16,0 0 0 15,0 0-13-15,0 14-63 16,0 13-51-16</inkml:trace>
          <inkml:trace contextRef="#ctx1" brushRef="#br2" timeOffset="314945.5375">14764 10642 374 0,'0'0'21'0,"0"0"5"15,0 0 2-15,0 0 10 16,0 0 45-16,0 0-21 15,-22-8-34-15,22 5 16 16,0 0 8-16,0-9-31 16,0 10 4-16,-3-4-7 15,3-1 10 1,0 2-11-16,0-1-12 16,12-6-3-16,18 4-2 15,1 3 1-15,2-5-2 16,-5 10 2-16,-5 0-2 15,-4 0 1-15,-6 0-6 16,-4 15-1-16,-9 11 4 16,0 6 2-16,0-4 1 0,-6 3 0 15,-19 0-1-15,-2-5 2 16,2-6-2-16,-1-6 2 16,7-3-1-16,3-4 4 15,10-7-3-15,3 0-1 16,0 0 4-16,3 0 1 0,0 0 10 31,0 0 11-31,0 0-3 0,6 0-4 16,16 0-18-16,11 0-1 15,-2 0 0-15,-2 0-1 16,-6 0 1 0,-3 0-2-16,-8 3 1 0,-9 15-3 15,-3 4 4-15,0 4-2 16,0 3 0-16,-9-2 2 15,-14 1 1-15,1-3-1 16,3-1 0-16,-4-7 1 16,4-2-1-16,0-5 0 15,-4-3-1-15,1-7 1 16,-5 0 1-16,5 0-1 16,2 0 2-16,5-12-2 15,8 4-9-15,7-10-46 16,0 3-63-16,33-5-164 15</inkml:trace>
          <inkml:trace contextRef="#ctx1" brushRef="#br2" timeOffset="315625.8628">15221 10687 535 0,'0'0'75'0,"0"0"5"15,0 0-52-15,0 0-27 16,0 0-1-16,0 0 2 15,0-15 0-15,0 30 1 16,0 10 20-16,0 1 3 16,0 6-6-16,0-3-12 15,-3 2-2-15,0 1-2 16,-2 0 5-16,5-5-5 16,0-5 0-16,0-8 2 15,0-2-4-15,0-9 0 16,0-1 1-16,0-2 0 15,0 0 8-15,0 0 14 0,0 0 9 16,0 0-5-16,0 0-7 16,0-17-17-16,0-9-5 15,0 0 1-15,0-6-1 16,0-4 0-16,0 1 1 16,8 3 0-16,1-5-1 15,4 4 0-15,-1 7-2 16,4 6 4-16,1 2-2 15,-4 10 0-15,2 8-1 16,2 0-3-16,8 0 1 16,2 0 3-16,4 21-5 15,-4-3 5-15,-9 9 0 16,1-3-1-16,-5 2 1 0,-8 0-2 16,-3 0-3-16,-3 6 5 15,0-12 0-15,0 5-2 16,0-8 2-16,0 4 1 15,0-9-1-15,0 3 0 16,0-4-2-16,0 3-34 16,16-8-77-16,9-1-22 15,8-5-80-15</inkml:trace>
          <inkml:trace contextRef="#ctx1" brushRef="#br2" timeOffset="315906.9007">15680 10799 602 0,'0'0'77'0,"0"0"-7"16,0 0-50-16,0 0-14 16,0 0 3-16,0 0 36 15,19-15 7-15,23 12-43 16,10 3-9-16,5-3 0 0,-2 1 0 15,-10 2 0-15,-9-5 0 16,-14 4-1-16,-2 1-4 16,-7 0-49-16,2 0-36 15,12 0-28-15,-12 0-24 16,1 0 70-16,-16 0-160 16</inkml:trace>
          <inkml:trace contextRef="#ctx1" brushRef="#br2" timeOffset="316201.0734">15796 10654 479 0,'0'0'113'0,"0"0"-30"0,0 0-35 16,0 0-4-16,0 0-16 0,0 0-3 15,6-33-6-15,-3 33-14 16,5 0-5-16,1 0-1 15,1 13 1-15,-1 7 4 16,0 6 3-16,2 6 5 16,-3 0-6-1,0 0-5-15,-2 9 3 16,3-10-3-16,1 1-1 16,-1-7 3-16,2-4-3 15,-2-4 0-15,1-3-12 16,2-2-52-16,4-9-26 15,-2-3-103-15</inkml:trace>
          <inkml:trace contextRef="#ctx1" brushRef="#br2" timeOffset="316806.5696">16253 10656 473 0,'0'0'74'16,"0"0"18"-16,0 0-29 15,0 0-5-15,0 0 10 16,0 0-26-16,-6-40-18 0,6 34 3 16,6 0-19-16,19 1-7 15,5 2-1-15,-2 3 0 0,5 0 0 16,-8 0 0-1,-13 3-2-15,2 19-1 0,-14 6-1 16,0 3-1-16,0 1 4 16,-6 0-1-1,-24-5 0-15,-4 1 2 16,1-5 2-16,8-8-2 16,5-4 0-16,10-5-1 15,7-5 1-15,3-1 0 16,0 0 1-16,0 0-1 15,0 0 0-15,0 0 0 16,0 4-1-16,10-4 0 0,5 3 1 16,-4 3 0-16,2 6-1 15,-4-4-1 1,4 9 1-16,2-1-1 16,5 2-9-16,6 0-56 15,6-1-50-15,7-7-98 16</inkml:trace>
          <inkml:trace contextRef="#ctx1" brushRef="#br2" timeOffset="318982.5261">16651 10834 396 0,'-16'84'96'0,"16"-84"-18"0,0 0-46 16,0 0-17-16,0 0 37 16,0 0 2-16,0 0-9 15,10 0-19-15,15 0-22 16,11 0-2-16,3 0-2 15,0 3-7-15,2-3-53 16,1 0-65-16,3 0-67 16</inkml:trace>
          <inkml:trace contextRef="#ctx1" brushRef="#br2" timeOffset="318778.8502">16651 10834 434 0,'0'0'59'15,"0"0"22"-15,0 0-7 0,0 0-32 16,0 0-16-16,0 0 14 16,0-17-2-16,13 7 6 15,-4 2-21-15,5 5-6 0,-5 3-1 16,1-7-1-1,2 7-14-15,2 0 1 0,8 0-2 16,0 0 0-16,1 0-2 0,-1 0-17 16,5 0-52-16,-12 10-41 31,-2-2-58-31,-10-5-45 16</inkml:trace>
          <inkml:trace contextRef="#ctx1" brushRef="#br2" timeOffset="319653.5475">17224 10608 372 0,'0'0'128'16,"0"0"-54"-16,0 0 14 15,0 0-47-15,0 0 10 16,0 0 0-16,0-25-1 15,0 25-34-15,-3 0-9 16,0 0-7-16,-5 0-1 16,-4 0-2-16,-10 13 3 15,-8 12 4-15,-1 3 8 0,-2 3-4 16,2 4 3-16,4-4-7 16,4 7 2-16,7 0-3 15,13-5 2-15,3 9-2 16,0-1 4-16,8-7-3 15,23-8 0-15,5-2 0 16,2-13-3-16,-3-9 1 16,3-2 4-16,-2 0-4 15,0-5-2-15,-8-23 1 16,-2-11-1-16,-7-3 0 16,-5-11-1-16,-8 2-10 15,-6-11-5-15,0 5-7 16,0 1 13-16,-20 10 2 0,-2 2 8 15,-4 16-1-15,4 10 3 16,0 7-2-16,-4 8 0 16,-1 3-2-16,-4 0 1 15,-2 0 1-15,-5 20-1 16,3 12 1-16,-1-3 0 16,7 6 0-16,11-4 1 15,4 4 6-15,14 3-5 16,0-6 4-16,14 0 2 15,23-4 1-15,12-2-2 16,2-2-4-16,1-13 0 16,-4-3-3-16,-6-1 0 15,-10-7 0-15,-9 0-19 16,-7 0-40-16,-7 0-37 0,-3-12-55 16</inkml:trace>
          <inkml:trace contextRef="#ctx1" brushRef="#br2" timeOffset="320125.8175">17591 10674 391 0,'0'0'87'0,"0"0"8"16,0 0-3-16,0 0-47 15,0 0-15-15,0 0-6 16,-8-43-9-16,5 43-11 15,0 0 2-15,0 0-4 16,-10 0-2-16,1 0 0 0,-5 11 1 16,-2 9 3-1,0 5 0-15,2 6 8 0,1 2-7 16,4 12 4-16,-2-7-1 16,8 8-6-16,3-8 1 15,3 1 2-15,0-7-4 16,0-6 1-16,0-1 1 15,6-9-3-15,8-4 0 16,-2-7 0-16,15-5-38 16,4 0-25-16,8 0-72 15,0 0-88-15</inkml:trace>
          <inkml:trace contextRef="#ctx1" brushRef="#br2" timeOffset="320668.2732">17667 10770 505 0,'0'0'105'16,"0"0"-5"-16,0 0-37 15,0 0-22-15,0 0 2 16,0 0-14-16,-3-24-7 16,3 24-22-16,0 0-3 15,0 5-6-15,0 22 9 16,0-1 1-16,3 9 1 15,7-1 0-15,-4-10 0 16,1 5 0-16,-7-9-2 16,0-3 0-16,0-6-2 0,0-4 2 15,0-4 0 1,0 2 4-16,0-5-4 0,0 0 4 16,0 0 6-16,0 0-6 15,0 0 1-15,0 0 2 16,0-15-3-16,0-7 0 15,3-7-3-15,6-4 3 16,5-2-4-16,-2 2 0 16,4 0 0-16,4 8 0 15,-7 5 0-15,-1 9 0 16,-2 11 0-16,-1 0 1 16,2 0-2-16,1 0-2 0,4 0 2 15,-3 5-3-15,-4 15 0 16,2 11 3-1,-5 8-1-15,-3-2 0 0,0 3 2 16,-3-6-1-16,0-4 1 16,0-10-2-16,0-11 1 15,0-5-3-15,0-4-8 16,0 0-8-16,0 0-18 16,0-13-105-16,7-19-249 15</inkml:trace>
          <inkml:trace contextRef="#ctx1" brushRef="#br2" timeOffset="320952.8224">17980 10454 540 0,'0'0'52'15,"0"0"27"-15,0 0-78 16,0 0-1-16,0 0 2 15,0 0 16-15,134 142 8 16,-70-104-12-16,3 8-1 16,-6-8-3-16,-19 2-5 15,-25 1-2-15,-17 8-1 16,-9-9-2-16,-41 10 0 16,-3-14 0-16,1 5 0 15,4-16 0-15,12 0 2 0,8-4-2 16,8-8-15-1,4-13-155-15</inkml:trace>
        </inkml:traceGroup>
      </inkml:traceGroup>
      <inkml:traceGroup>
        <inkml:annotationXML>
          <emma:emma xmlns:emma="http://www.w3.org/2003/04/emma" version="1.0">
            <emma:interpretation id="{42C69E49-DD13-4E36-97A7-11ECEB9F6412}" emma:medium="tactile" emma:mode="ink">
              <msink:context xmlns:msink="http://schemas.microsoft.com/ink/2010/main" type="line" rotatedBoundingBox="12399,17194 14153,17200 14150,18092 12396,18086"/>
            </emma:interpretation>
          </emma:emma>
        </inkml:annotationXML>
        <inkml:traceGroup>
          <inkml:annotationXML>
            <emma:emma xmlns:emma="http://www.w3.org/2003/04/emma" version="1.0">
              <emma:interpretation id="{173399E4-D3B8-4226-B28E-91E43632D030}" emma:medium="tactile" emma:mode="ink">
                <msink:context xmlns:msink="http://schemas.microsoft.com/ink/2010/main" type="inkWord" rotatedBoundingBox="12399,17194 14153,17200 14150,18092 12396,18086"/>
              </emma:interpretation>
              <emma:one-of disjunction-type="recognition" id="oneOf39">
                <emma:interpretation id="interp191" emma:lang="en-IN" emma:confidence="0">
                  <emma:literal>cuts</emma:literal>
                </emma:interpretation>
                <emma:interpretation id="interp192" emma:lang="en-IN" emma:confidence="0">
                  <emma:literal>cats</emma:literal>
                </emma:interpretation>
                <emma:interpretation id="interp193" emma:lang="en-IN" emma:confidence="0">
                  <emma:literal>Ceto</emma:literal>
                </emma:interpretation>
                <emma:interpretation id="interp194" emma:lang="en-IN" emma:confidence="0">
                  <emma:literal>a-to</emma:literal>
                </emma:interpretation>
                <emma:interpretation id="interp195" emma:lang="en-IN" emma:confidence="0">
                  <emma:literal>cans</emma:literal>
                </emma:interpretation>
              </emma:one-of>
            </emma:emma>
          </inkml:annotationXML>
          <inkml:trace contextRef="#ctx1" brushRef="#br2" timeOffset="297028.1545">7907 11710 437 0,'0'0'19'0,"0"0"24"16,0 0-31-16,0 0-12 0,0 0 0 16,0 0 0-16,89 0 34 15,-69-7 16-15,5 7-11 16,17-5-13-16,16-8-7 15,9 6 5-15,5 1-2 16,-2-6-2-16,2 4-11 16,1 3-6-16,4-10 4 15,7 2-4-15,2 3-2 0,1-5 0 16,7 2-1 0,-8 0 0-16,-2 1 0 15,-10 4 0-15,-17 3 0 16,-5 1 3-16,-13 0-2 0,-11 4 2 15,-2-5-3-15,-10 5 2 16,-6 0 1-16,-7 0 3 16,-3 0 0-16,0 0-3 15,0 0-1-15,0 0-2 0,0 0 0 16,0 0 0-16,0 0 0 16,0 0 0-16,0 0 0 15,3 0 0-15,8 0 0 16,-2 0 0-16,0 0 0 15,-2 0-1-15,2 9-1 0,2 15 2 16,-6 1 0-16,9 1-1 31,1 12 1-31,1-5 0 0,7 13 1 16,-4-8 4-16,-3 12-5 16,4-9 1-16,-1 8 0 15,-7-4-1-15,2 1 0 16,-8-8 0-16,-2-5 6 15,-4 0-5-15,3-8 3 0,-3 1 2 16,0 0 0-16,0-6-3 16,3 0-1-16,0-2-1 15,-3-6 3-15,3-4-3 16,0-2 0-16,-3 0-1 16,0-1 0-16,4-2 1 15,-4 3-1-15,0-1 0 0,0 2 2 16,0-7-2-16,0 5 2 15,0-5-2-15,0 0 0 16,0 0 1-16,0 0 2 16,0 0 3-16,0 0 2 15,0 0 5-15,-19 0-4 16,-8 0-7 0,-4 0-2-16,-8 0 0 15,-6 8 0-15,-13 5 0 16,-6-2-2-16,-14-2 4 15,-5-3-3-15,-10 0 1 16,-3-6 0-16,5 0 0 0,14 0 0 16,16 0 1-16,12 0 1 15,12 0 0-15,1 0-2 0,-3 0-2 16,0 0-1-16,4 5 3 16,-3 9-2-16,3-2 2 15,5-4 0-15,1-1-2 16,7-2 2-16,9 0 0 15,7-5 1-15,3 0-1 16,0 0 3-16,3 0 2 0,0 0-5 16,-3 0 0-16,-8 0-2 15,-2 0-2-15,1 7 8 16,2-7-6-16,4 0 4 16,3 0 1-16,0 0-2 15,-5 0 2-15,2 0 0 16,0 0-3-1,3 0 1-15,-1 0 1 16,4 0 0-16,0 0 4 16,0 0-1-16,0 0 4 15,-3 0 1-15,-3-7 0 0,0 2-9 16,-8-10-1 0,1-2 1-16,4-2 1 0,-4-2-2 15,7-3 1-15,0-4 2 0,3-3-2 16,-5-1 0-16,2-6-1 15,3 7 1-15,-3-10 1 16,2-2-2-16,4 4-1 16,-6-1 1-16,0 2 1 15,-2 1-1 1,0 6 0-16,-6 0 0 16,2 3 7-16,-1 5-5 15,-1 11-1-15,8 2-1 16,3 2 0-16,0 8 0 15,0 0 0-15,0-2 0 16,3 2 0-16,0 0 0 16,0 0 0-16,0 0 0 15,0-5 0-15,0 5 0 16,0 0 2-16,0 0-2 16,0 0 0-16,0 0 1 15,0-6 2-15,0-1-2 16,0-4-1-16,0 4 0 15,0-11 0-15,0 3 0 0,0-5 0 16,0 0 0-16,0 9-2 16,0 4-3-16,0 7-2 15,0 0-30-15,0 0-80 16,3 25 2-16,20 13-51 16</inkml:trace>
          <inkml:trace contextRef="#ctx1" brushRef="#br2" timeOffset="294351.6343">8380 11937 388 0,'0'0'15'0,"0"0"27"15,0 0-6-15,0 0-3 16,0 0 21-16,0 0-27 0,22-92-12 15,-13 80 24-15,-6 1-4 16,0 8 2-16,-3-2-9 16,0-1-4-16,0 6-5 15,0 0-13-15,0-9-4 16,0 3-2-16,-9 0 0 16,-4 6 0-1,4-5 0-15,-2 5 1 16,-4 0 1-16,-1 0-2 15,-6 0 0-15,-5 17-1 16,-2 24 0-16,-2 0 1 0,1 14-1 16,5-4 1-1,6-5 0-15,5-8-2 0,14-5 2 16,0-20-1-16,3-1 2 16,40-6 2-16,14-6 0 0,7 0 3 15,5 0-5-15,-13 0-1 16,-3 0-6-16,-15-13-34 15,-6-5-38-15,-5 0-97 16,-8-9-226-16</inkml:trace>
          <inkml:trace contextRef="#ctx1" brushRef="#br2" timeOffset="294794.0088">8733 11903 57 0,'-52'181'324'16,"49"-181"-235"-1,3 2-28-15,0-2-22 16,0 0 0-16,0 0 9 15,13 0-20-15,19 0 5 16,10 0-13-16,-4 0-17 16,1 0-2-16,-3 0 1 15,-5 0-2-15,-1 0-8 16,-5-7-36-16,1 4-53 16,-7 3-40-16,1-10-235 15</inkml:trace>
          <inkml:trace contextRef="#ctx1" brushRef="#br2" timeOffset="294589.3953">8733 11903 493 0,'0'0'51'0,"0"0"62"0,0 0-71 16,0 0-42-16,0 0-2 0,0 0 2 15,23-17 9 1,2 17 9-16,0 0-9 0,1 0-3 16,0 0-5-16,-9 0 0 15,-8 0-1-15,0 0-2 16,-2 0-22-16,-7 0-56 0,0 6-106 15,0 5-160-15</inkml:trace>
          <inkml:trace contextRef="#ctx1" brushRef="#br2" timeOffset="295047.2986">9190 11738 509 0,'0'0'74'16,"0"0"44"-16,0 0-46 15,0 0-64-15,0 0-8 16,0 0-3-16,0-7 1 15,6 38 2-15,0 6 0 16,4 9 1-16,-4 7-1 16,0-7 1-16,4 6-1 15,-4 3 0-15,5-9 0 16,1-3 0-16,1-2 0 16,6-16-13-16,7-5-66 0,-1-7-145 15</inkml:trace>
        </inkml:traceGroup>
      </inkml:traceGroup>
    </inkml:traceGroup>
  </inkml:traceGroup>
</inkml:ink>
</file>

<file path=ppt/ink/ink1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1-05-10T09:24:59.472"/>
    </inkml:context>
    <inkml:brush xml:id="br0">
      <inkml:brushProperty name="width" value="0.06667" units="cm"/>
      <inkml:brushProperty name="height" value="0.06667" units="cm"/>
      <inkml:brushProperty name="color" value="#3165BB"/>
      <inkml:brushProperty name="fitToCurve" value="1"/>
    </inkml:brush>
  </inkml:definitions>
  <inkml:traceGroup>
    <inkml:annotationXML>
      <emma:emma xmlns:emma="http://www.w3.org/2003/04/emma" version="1.0">
        <emma:interpretation id="{A8F0A4DF-AA7A-4B68-BFC4-CD534E6C5948}" emma:medium="tactile" emma:mode="ink">
          <msink:context xmlns:msink="http://schemas.microsoft.com/ink/2010/main" type="inkDrawing" rotatedBoundingBox="18091,10730 27100,10471 27120,11165 18111,11425" shapeName="None"/>
        </emma:interpretation>
      </emma:emma>
    </inkml:annotationXML>
    <inkml:trace contextRef="#ctx0" brushRef="#br0">8949 0 358 0,'0'0'56'0,"0"0"-47"16,0 0-3-16,0 0-6 15,0 0 1-15,0 0 1 16,0 0-1-16,69 0 41 16,-69 0 31-16,0 0-25 15,0 0-21-15,0 0-22 0,0 0 2 16,0 0-6-16,0 0 8 15,0 0 18-15,0 0 19 16,0 0-9-16,0 0-19 16,0 0-10-16,0 0-5 15,0 0-1-15,0 0 3 16,0 0-3-16,0 0 5 16,0 0 12-16,0 0 7 15,0 0-10-15,0 0 3 16,0 0-9-16,0 0-7 15,0 0 9-15,-3 0-12 16,-16 0 0-16,-12 0 2 16,-1 0-2-16,-11 2 0 15,1 2 0-15,6 2 1 16,-8-1-1-16,3-1-1 0,-7 2 1 16,-5-4 0-16,-2 2 4 15,6-2-3-15,6-2-1 16,4 0 0-16,2 0 0 15,-4 0 3-15,-3 3-3 16,-7-1 0-16,-3 2 0 16,-1-4 1-16,-1 4-1 15,-3-4 3-15,6 2-3 16,3 1 0-16,3 1 0 16,1 1-1-16,1 0-5 15,3 1 6-15,-4-1 3 16,-2-1-2-16,-2-2-1 0,3 0 0 15,-3-2 0 1,4 0 3-16,4 0-3 0,4 0 0 16,4 0 1-16,-3 2-1 15,-5 0 0-15,-1 1 1 16,-8-3-1-16,-4 0 1 16,-3 0-1-16,-6 0-4 15,0 0 4-15,6 0 4 16,8 0-4-16,2 0 0 15,2 0 2-15,2 0-1 16,-4 3-1-16,0 1 0 16,0-4-1-16,0 0 3 15,-3 0-1-15,1 0-1 0,-3 0 1 16,2 0-3 0,-2 0 3-16,3 0-4 0,-6 0 6 15,-10 0-1-15,-1 0-2 16,-4 0 0-16,-3 0 0 15,8-4 0-15,-6-4 1 16,-5 2 0-16,-6-1-1 16,-2 1 2-16,9 4-2 15,7-1 2-15,10 1 4 16,6 2 2-16,-3 0-1 16,-5 0-6-16,-6 0 0 15,1 0 0-15,3 0 2 0,7 0-2 16,14 5 2-16,7-3-2 15,3 0 0-15,-7-2-1 16,-4 0 0-16,-13 0 2 16,-8 0 0-16,-7 0-2 15,-17-12 0-15,-15 6 0 16,-12 1 1-16,1 1-1 16,6 0 0-16,15 2 6 15,11-1-2-15,4-2-2 16,9 4 4-16,3-4-4 15,8 2-1-15,5 3-1 16,-2 0 1-16,4 0 2 16,1 0 0-16,-1 0-3 15,3 0-3-15,3 6 0 16,-3 2 3-16,1 1 0 0,1-5 1 16,-4-2 1-16,2-2 2 15,-3 0-3-15,-7 3 4 16,-1-1-3-16,-4 0 3 15,-6 3-3-15,3 2-2 16,-3 2 0-16,0-1-3 16,0 2 3-16,-6-4 3 15,-17 1-3-15,-34 1 0 16,-19-1-1-16,-4-5 2 16,18-2-1-16,28 0 1 15,18 0 1-15,11 0-2 16,8 0 4-16,10 0 1 0,13-2 0 15,15 0-5-15,12-1 4 16,5 3-4-16,8 0 1 16,-2 0-1-16,3 0 0 15,-9 0-1-15,0 0 1 16,-13 0-1-16,-8 0-2 16,-5 0 3-16,-6 7 1 15,-1-3 1-15,-2 0-2 16,-2-4 0-16,-2 0 3 15,-6 0-3-15,-1 0 1 16,-3 0 2-16,0 0-3 16,3 0-1-16,11 0-1 15,0 0 1-15,9 0 1 16,5 0 0-16,5 0 0 0,6 0 2 16,8 0 1-16,-1 0 6 15,4-4 1-15,-1 0-5 16,1 4-3-16,-3-2-2 15,-1 0 0-15,3 2-2 16,-1 0 2-16,3 0-2 16,-4 0 1-16,3 0 1 15,-1 0 0-15,-3 0 0 16,4 0-1-16,-3 0 0 16,-1 0 1-16,-2 0 1 15,3 0 0-15,8 0 0 0,-3 0 0 16,6 0-1-1,2 0 1-15,0 0 0 0,0 0-1 16,0 0 0-16,0 0 5 16,0 0 0-16,0 0 0 15,0 0 4-15,0 0 0 16,0 0 1-16,0 0-7 16,0 0 6-16,0 0-4 15,0 0-4-15,0 0 1 16,0 0-2-16,0 0-6 15,0 0 1-15,0 0 0 16,0 2 2-16,0 2 3 16,-6 11-1-16,-2 10-6 15,2 10 7-15,6 14-2 16,0 11 2-16,0 7 0 0,0 3 0 16,6-1 2-16,2-2 1 15,-6-8 0-15,-2-5-1 16,4-12-2-16,-4-9 3 15,2-11 1-15,1-13-2 16,-3-6 7-16,2-3-3 16,-2 0 5-16,0 0-4 15,0 0 2-15,0 0-7 16,0 0-2-16,0 0 0 16,0 0-1-16,0 0-1 15,0 0 2-15,0 0 0 16,0 0 0-16,0 0 2 0,0 0 4 15,0 0-4-15,0 0 2 16,0-5-4-16,0-6-8 16,0-4-34-16,0 7-52 15,3 1-52-15,2-10-159 16</inkml:trace>
  </inkml:traceGroup>
</inkml:ink>
</file>

<file path=ppt/ink/ink14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1-05-17T07:24:49.442"/>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7D913FE8-9A71-45D7-BA0C-ABE515029B7F}" emma:medium="tactile" emma:mode="ink">
          <msink:context xmlns:msink="http://schemas.microsoft.com/ink/2010/main" type="writingRegion" rotatedBoundingBox="27797,10996 30377,10660 30505,11639 27925,11976"/>
        </emma:interpretation>
      </emma:emma>
    </inkml:annotationXML>
    <inkml:traceGroup>
      <inkml:annotationXML>
        <emma:emma xmlns:emma="http://www.w3.org/2003/04/emma" version="1.0">
          <emma:interpretation id="{6424FC73-1F2D-4FE4-8E1C-20F8753D4A07}" emma:medium="tactile" emma:mode="ink">
            <msink:context xmlns:msink="http://schemas.microsoft.com/ink/2010/main" type="paragraph" rotatedBoundingBox="27797,10996 30377,10660 30505,11639 27925,11976" alignmentLevel="1"/>
          </emma:interpretation>
        </emma:emma>
      </inkml:annotationXML>
      <inkml:traceGroup>
        <inkml:annotationXML>
          <emma:emma xmlns:emma="http://www.w3.org/2003/04/emma" version="1.0">
            <emma:interpretation id="{8E128101-1657-4507-857C-BB1A217899F5}" emma:medium="tactile" emma:mode="ink">
              <msink:context xmlns:msink="http://schemas.microsoft.com/ink/2010/main" type="line" rotatedBoundingBox="27797,10996 30377,10660 30505,11639 27925,11976"/>
            </emma:interpretation>
          </emma:emma>
        </inkml:annotationXML>
        <inkml:traceGroup>
          <inkml:annotationXML>
            <emma:emma xmlns:emma="http://www.w3.org/2003/04/emma" version="1.0">
              <emma:interpretation id="{3F0EE7ED-093A-4638-BD29-98E58E4FC4F9}" emma:medium="tactile" emma:mode="ink">
                <msink:context xmlns:msink="http://schemas.microsoft.com/ink/2010/main" type="inkWord" rotatedBoundingBox="27797,10996 30377,10660 30505,11639 27925,11976"/>
              </emma:interpretation>
              <emma:one-of disjunction-type="recognition" id="oneOf0">
                <emma:interpretation id="interp0" emma:lang="en-IN" emma:confidence="0">
                  <emma:literal>129th;</emma:literal>
                </emma:interpretation>
                <emma:interpretation id="interp1" emma:lang="en-IN" emma:confidence="0">
                  <emma:literal>(29th;</emma:literal>
                </emma:interpretation>
                <emma:interpretation id="interp2" emma:lang="en-IN" emma:confidence="0">
                  <emma:literal>(29th),</emma:literal>
                </emma:interpretation>
                <emma:interpretation id="interp3" emma:lang="en-IN" emma:confidence="0">
                  <emma:literal>(29th))</emma:literal>
                </emma:interpretation>
                <emma:interpretation id="interp4" emma:lang="en-IN" emma:confidence="0">
                  <emma:literal>t29nl)</emma:literal>
                </emma:interpretation>
              </emma:one-of>
            </emma:emma>
          </inkml:annotationXML>
          <inkml:trace contextRef="#ctx0" brushRef="#br0">333 120 344 0,'0'0'58'0,"0"0"-19"16,0 0-19-16,0 0 0 15,0 0-5-15,0 0 2 16,0 0-8-16,0 0 8 16,3-50 10-16,-3 44-19 15,0 4-8-15,0-2 0 0,3 3 12 16,-3 1 2-16,0-4-1 0,0 1-6 15,0-3 15 1,0 4 2-16,0-3-4 16,0 0-17-16,0 0 2 15,0 2 8-15,0-2-2 16,0 5 5-16,0-3 2 16,0-1-3-16,0 4-2 15,0-3 8-15,0 3-11 16,-6-3-8-16,-3 1-1 0,-4-1-1 15,-4 3 2-15,2 0-2 16,-8 0 0-16,0 11-2 16,-5 19 0-16,-8 10 2 15,-3 6 0-15,-2 9 1 16,6 4 3-16,5-3 0 16,14 0-3-1,13-7 3-15,3-4-4 16,0 1 1-16,13-13-1 0,23 0 7 15,9-8-7-15,6-1 5 16,1-10-4-16,-7-3-1 16,-7-9-22-16,-6 2-47 15,-10-4-18-15,-5 0-70 16,-7 0-348-16</inkml:trace>
          <inkml:trace contextRef="#ctx0" brushRef="#br0" timeOffset="846.2379">597 423 413 0,'0'0'48'0,"0"0"-21"16,0 0 36-1,0 0-3-15,0 0-20 16,0 0-18-16,-3-48-6 15,3 38 6-15,0-1 13 16,0 3 0-16,0-1 4 16,0-1-16-16,6 2-5 0,5 2 3 15,1-2-11-15,7-1-1 16,6 0-8-16,2 2 0 0,1 7 2 16,1 0-2-16,-5 0 0 15,-2 7-2-15,-13 19-5 16,-6 12 4-16,-3 4 1 15,0 13-1-15,-19-2 4 16,-20 6-4-16,-3-10 2 16,5-9 0-16,1-14 0 0,11-9 0 15,8-5 0-15,10-9 4 16,7 0-2-16,0-3 3 31,0 0 0-31,0 0 1 16,0 0-4-16,0 0 2 0,0-10-4 0,4-3 1 15,19-3 0 1,2 6-1-16,-3 0-1 16,-5 8 1-16,-1 2-5 15,-7 0 4 1,4 0-2-16,2 0-2 0,2 15 5 16,-1-1-1-16,4 0 1 15,-1 1 0-15,6-4-2 16,5 1-14-16,1-4-21 15,5-2-18-15,3 0-46 16,3-6-74-16,-3 0-346 16</inkml:trace>
          <inkml:trace contextRef="#ctx0" brushRef="#br0" timeOffset="1918.3713">1510 123 324 0,'0'0'73'0,"0"0"-21"15,0 0-15-15,0 0-9 0,0 0 3 16,0 0 20-16,3-65-18 15,-3 57 7-15,0 2-37 16,0-6 2-16,0 4 3 16,0-4 7-16,0 1 3 15,0 1-11-15,-6 5-6 16,-3 3 3-16,-4 2-1 16,-7 0-2-16,-5 0-1 15,-8 0 0-15,-3 2 0 16,2 18 2-16,4-2-1 15,2 2-1-15,11 0 0 16,-2 4 0-16,10 1-1 16,2 3 1-16,7 0 0 0,0-5 1 15,7-1 0-15,24-6 0 16,16-4 4-16,3-4-3 16,5-8 1-16,-4 0 0 15,-12 0-1-15,-6-20 1 16,-14-6-2-16,-7-4 2 15,-2-3-3-15,-7-3 0 16,0 5 3-16,-3 7 6 16,0 11 15-16,0 3 13 15,0 7-11-15,0 3-16 16,0 0-10-16,0 0-2 16,0 0-4-16,0 8 0 0,0 24 5 15,0 7 0-15,0 4 1 16,0 0 0-16,0 6 1 15,0-3-1-15,9 1 0 16,5-1-1-16,2-6 1 16,-4-2 1-16,-1-9-1 15,-2-3 0-15,-2-5 0 16,-4-7 0-16,-3-6 0 16,0-1 0-16,0-7-1 15,0 0 1-15,0 0 1 16,0 0-1-16,0 0 0 15,0 0 0-15,0 0 0 0,0 0 0 16,0 0 0 0,-16 0 5-16,-17 0-1 0,-2-15 1 15,3-5-5-15,3 2-1 16,7 5-2-16,9 5-24 16,7 6-72-16,6 2-39 15,0 0-69-15</inkml:trace>
          <inkml:trace contextRef="#ctx0" brushRef="#br0" timeOffset="3254.7956">1760-111 337 0,'0'0'35'0,"0"0"2"0,0 0-4 15,0 0-22-15,0 0 10 16,0 0 20-16,0 0 12 16,0-59-14-16,0 53 10 15,0 1-27-15,0-1 4 16,0-1-4-16,0 6 4 15,0-3-10-15,0 4 12 16,0 0-13-16,0 0-15 16,0 0-1-16,0 12-5 15,0 20 2-15,0 12 4 16,0 2 0-16,0 5 1 16,0 5 0-16,0-3 2 15,0 6 3-15,0-4-4 0,0-1 1 16,0 2-2-16,0-4 0 15,0-3 0-15,0-3-1 16,0-2 0-16,11-12-8 16,11-7-32-16,17-7-24 15,12-10-60-15,7-3-55 16</inkml:trace>
          <inkml:trace contextRef="#ctx0" brushRef="#br0" timeOffset="2654.4008">1908 70 414 0,'0'0'80'15,"0"0"-50"-15,0 0 41 16,0 0-17-16,0 0-10 0,0 0-10 16,-12-51-14-16,12 44 16 15,0 7 0-15,0 0-12 16,0 0-21-16,0 0-3 16,0 0-3-16,0 12 2 15,0 22-1-15,0 3 2 16,6 9 0-16,8-4 0 15,2-1 0-15,-1-4 2 16,1-5-2-16,-2-9 0 16,-2-8 0-16,-5-4 2 15,-4-7-2-15,0-4 0 16,-3 0 1-16,0 0 6 16,6 0 9-16,4-13 18 0,-1-18-33 15,5-10 1-15,-5-8-2 16,1-4 0-16,2 4-2 15,2 7 2-15,-4 3 4 16,-1 8-3-16,0 7-1 16,-2 8-1-16,-1 3 1 15,0 6 0-15,-1 7-1 16,1 0 1-16,0 0-5 16,10 0-3-16,6 22 3 15,4 14 5-15,1 7-9 16,-5 0 8-16,-7 3 0 15,1-2-1-15,-5-7 2 0,-2-3 0 16,1-7 2 0,-4-1-2-16,0-9 0 0,5-4-3 15,-5-2-15-15,-1-6-27 16,3-1-50-16,-8-4-25 16,0 0-76-16</inkml:trace>
          <inkml:trace contextRef="#ctx0" brushRef="#br0" timeOffset="4054.6696">2311-274 390 0,'0'0'38'16,"0"0"1"-16,0 0-8 0,0 0-4 16,0 0 4-16,0 0 19 15,-3-25 9-15,3 25-13 16,0 0-13-16,0 0-22 16,0 0-11-16,0 0-2 15,0 11-2-15,16 24 2 16,10 8 4-16,2 12 5 0,5 8-3 15,-8 9-3-15,3 5-1 16,-8-3 0-16,-7 2 0 16,-13-10 0-16,0-12 2 15,0-6-1-15,-9-17-1 16,-7-7 0-16,-1-6-1 16,4-11-5-1,-6-4-56-15,-1-3-68 16,2 0-325-16</inkml:trace>
          <inkml:trace contextRef="#ctx0" brushRef="#br0" timeOffset="-588113.0116">2493-435 472 0</inkml:trace>
        </inkml:traceGroup>
      </inkml:traceGroup>
    </inkml:traceGroup>
  </inkml:traceGroup>
</inkml:ink>
</file>

<file path=ppt/ink/ink14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1-05-17T07:24:55.252"/>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28DE3829-918E-4211-80FF-03271506F805}" emma:medium="tactile" emma:mode="ink">
          <msink:context xmlns:msink="http://schemas.microsoft.com/ink/2010/main" type="writingRegion" rotatedBoundingBox="30002,14586 32546,14178 32677,14997 30134,15405"/>
        </emma:interpretation>
      </emma:emma>
    </inkml:annotationXML>
    <inkml:traceGroup>
      <inkml:annotationXML>
        <emma:emma xmlns:emma="http://www.w3.org/2003/04/emma" version="1.0">
          <emma:interpretation id="{44993D46-A03D-4F22-A142-DA268F987911}" emma:medium="tactile" emma:mode="ink">
            <msink:context xmlns:msink="http://schemas.microsoft.com/ink/2010/main" type="paragraph" rotatedBoundingBox="30002,14586 32546,14178 32677,14997 30134,15405" alignmentLevel="1"/>
          </emma:interpretation>
        </emma:emma>
      </inkml:annotationXML>
      <inkml:traceGroup>
        <inkml:annotationXML>
          <emma:emma xmlns:emma="http://www.w3.org/2003/04/emma" version="1.0">
            <emma:interpretation id="{0FDCE219-2636-41D0-A6D4-C8DF76FE3B49}" emma:medium="tactile" emma:mode="ink">
              <msink:context xmlns:msink="http://schemas.microsoft.com/ink/2010/main" type="line" rotatedBoundingBox="30002,14586 32546,14178 32677,14997 30134,15405"/>
            </emma:interpretation>
          </emma:emma>
        </inkml:annotationXML>
        <inkml:traceGroup>
          <inkml:annotationXML>
            <emma:emma xmlns:emma="http://www.w3.org/2003/04/emma" version="1.0">
              <emma:interpretation id="{9CFD9CE9-1E7B-4560-B90F-DCB739CFC18F}" emma:medium="tactile" emma:mode="ink">
                <msink:context xmlns:msink="http://schemas.microsoft.com/ink/2010/main" type="inkWord" rotatedBoundingBox="30023,14712 30701,14603 30800,15219 30121,15328"/>
              </emma:interpretation>
              <emma:one-of disjunction-type="recognition" id="oneOf0">
                <emma:interpretation id="interp0" emma:lang="en-IN" emma:confidence="0">
                  <emma:literal>5</emma:literal>
                </emma:interpretation>
                <emma:interpretation id="interp1" emma:lang="en-IN" emma:confidence="0">
                  <emma:literal>4</emma:literal>
                </emma:interpretation>
                <emma:interpretation id="interp2" emma:lang="en-IN" emma:confidence="0">
                  <emma:literal>q</emma:literal>
                </emma:interpretation>
                <emma:interpretation id="interp3" emma:lang="en-IN" emma:confidence="0">
                  <emma:literal>A</emma:literal>
                </emma:interpretation>
                <emma:interpretation id="interp4" emma:lang="en-IN" emma:confidence="0">
                  <emma:literal>a</emma:literal>
                </emma:interpretation>
              </emma:one-of>
            </emma:emma>
          </inkml:annotationXML>
          <inkml:trace contextRef="#ctx0" brushRef="#br0">286 101 487 0,'0'0'2'0,"0"0"25"16,0 0 6-16,0 0-10 16,0 0-16-16,0 0 34 15,0 0-20-15,0-59 0 16,0 52 17-16,0-2 18 15,0 3-17-15,0-3-36 0,0 3-3 16,0 5 11 0,0-3-2-16,0 4 4 0,0 0-2 15,0 0-10-15,0 0-1 16,-13 0 0-16,-7 0-1 16,-12 11-1-16,-6 20 0 15,0-2 0-15,-1 10 2 16,0 5 0-16,11-8 0 15,4 2 0-15,9 3 0 16,15-13 0-16,0 2-1 16,0-4 0-16,15-1 1 15,12-8 2-15,4 1-1 0,2-3 0 16,-2 0-2-16,8-4-11 16,13-4-1-16,2-6-57 15,14-1 46-15,-4 0-51 16,-5 0-81-16</inkml:trace>
          <inkml:trace contextRef="#ctx0" brushRef="#br0" timeOffset="939.5288">598 214 447 0,'0'0'28'0,"0"0"67"16,0 0-42-16,0 0-17 15,0 0 4-15,0 0-27 16,22-73 30-16,-22 68-25 16,0 5 55-16,0 0-10 15,0 0-35-15,0 0-14 0,0 0-14 16,0 0-1-16,0 0-10 15,0 23 8-15,0 6 3 16,6 8 0-16,0 7 2 16,8-1 0-16,-1 5-4 15,-1 3 5-15,1-5-3 16,-4-9 2 0,2-4-4-16,-5-19 4 15,-3-3-2-15,0-7 2 16,-3-4-2-16,0 0 2 0,0 0-1 15,0 0 4 1,4 0-2-16,-1 0-3 0,-3 0-3 16,3 0-18-16,-3 0-45 15,0 0-44-15,0-15-132 0</inkml:trace>
        </inkml:traceGroup>
        <inkml:traceGroup>
          <inkml:annotationXML>
            <emma:emma xmlns:emma="http://www.w3.org/2003/04/emma" version="1.0">
              <emma:interpretation id="{DF623CDB-5969-402B-86BB-B580AEF7B4C5}" emma:medium="tactile" emma:mode="ink">
                <msink:context xmlns:msink="http://schemas.microsoft.com/ink/2010/main" type="inkWord" rotatedBoundingBox="31119,14407 32546,14178 32677,14997 31251,15226"/>
              </emma:interpretation>
              <emma:one-of disjunction-type="recognition" id="oneOf1">
                <emma:interpretation id="interp5" emma:lang="en-IN" emma:confidence="0">
                  <emma:literal>Then)</emma:literal>
                </emma:interpretation>
                <emma:interpretation id="interp6" emma:lang="en-IN" emma:confidence="0">
                  <emma:literal>Ten)</emma:literal>
                </emma:interpretation>
                <emma:interpretation id="interp7" emma:lang="en-IN" emma:confidence="0">
                  <emma:literal>gas</emma:literal>
                </emma:interpretation>
                <emma:interpretation id="interp8" emma:lang="en-IN" emma:confidence="0">
                  <emma:literal>Ian)</emma:literal>
                </emma:interpretation>
                <emma:interpretation id="interp9" emma:lang="en-IN" emma:confidence="0">
                  <emma:literal>gen)</emma:literal>
                </emma:interpretation>
              </emma:one-of>
            </emma:emma>
          </inkml:annotationXML>
          <inkml:trace contextRef="#ctx0" brushRef="#br0" timeOffset="4033.3486">1318-9 162 0,'0'0'251'0,"0"0"-189"0,0 0-24 16,0 0-3-16,0 0 14 15,0 0-28-15,0 0 12 16,0-81 10-16,0 73-21 16,0 2-9-16,0-3 0 15,0 4 12-15,0 1-20 16,0 2 1-16,0-2-4 16,0 4 7-16,0-2-2 15,-7 2-7-15,-10-5 2 16,-5 5-2-16,-3 0 0 15,2 0-1-15,1 0 1 0,3 0-1 16,-4 7-3-16,1 13 1 16,2 4 2-16,4 2 0 15,7-2 1-15,9-3 0 16,0 3-2-16,0-9 2 16,12-4 2-16,24-2 4 15,12-5 4-15,1-4-7 16,-2 0-3-16,-2 0 7 15,-6 0-10-15,-11-15 12 16,-5-9-16-16,-10-1 19 16,-7-2-16-16,-1 1 9 15,-5 9-10-15,0 3 10 16,0 4-1-16,0 8 26 16,0 2-14-16,0 0-12 15,0 0-8-15,0 0-1 0,0 0 1 16,0 6-9-16,0 26 12 15,0 9 1-15,-5 5 0 16,5 2 0-16,0 5 0 16,0-2 0-16,0 2 0 15,0-4 0-15,0 0-1 16,5-7 1-16,-5-3 1 16,0-1-1-16,0-13 1 15,0-1-1-15,0-7-1 16,0-12 0-16,0 2 1 0,0-2 0 15,0-5 2 1,0 0 4-16,0 0 25 0,0 0 7 16,0 0-3-16,0-12-18 15,0-2-11-15,-5-3-5 16,-1 8-1-16,-3 2 4 0,-1 0-4 16,-7 4 0-16,-2 3-1 15,-6 0-3-15,-10 0 2 16,-4 0-24-16,1 0-33 15,2 11-37-15,11-5-66 16,17-6-119-16</inkml:trace>
          <inkml:trace contextRef="#ctx0" brushRef="#br0" timeOffset="5215.4648">1900-353 396 0,'0'0'51'0,"0"0"-15"0,0 0 29 16,0 0-32 0,0 0 9-16,0 0-19 0,-22-20-11 15,8 20-5-15,-5 0 8 16,-4 17-5-16,-2 15 9 16,-2 7-7-16,9 9 0 15,-1 8 5-15,5 1-4 16,14 3-8-16,0-5 7 15,0 4-3-15,29-8-6 16,4-5 5-16,-2-3-6 16,2-8 2-16,3-5-6 15,-2-11 2-15,5-4-40 16,-1-10 3-16,7-5-75 0,-3 0-42 16</inkml:trace>
          <inkml:trace contextRef="#ctx0" brushRef="#br0" timeOffset="4788.1142">1995-122 423 0,'0'0'45'0,"0"0"3"16,0 0 19-1,0 0-2-15,0 0-44 16,0 0 20-16,-3-64 7 15,3 64 6-15,0 0-35 16,0 0-19-16,0 0-1 16,0 5-4-16,0 20 0 0,0 7 5 15,0 12 1-15,0-2 0 16,8 1 1 0,-5-2-2-16,3-6 0 0,-3-3 0 0,-3-6 0 15,3-6 2-15,0-2-2 16,-3-10 1-16,4-3-4 15,-4-5 8-15,0 0-5 16,0 0 5-16,3 0 11 0,3 0 24 16,0-23-18-16,5-8-21 15,-2-6 1-15,-2-7-2 16,2 4-3-16,1-1 2 16,-1 6 1-16,2 9 0 15,1 3 0-15,1 5 0 16,3 4-1-16,2 6 0 15,6 2 0 1,2 6-6-16,-4 0 3 16,3 0-4-16,-5 0 8 15,-4 26-3-15,1 2 1 16,-9 7-2-16,-5 3 2 16,-3 2 2-16,0-9-3 0,0 2 9 15,0-7-9-15,0-1 3 16,0-12-15-16,0 2-18 0,0-14-55 15,0 6 48-15,0-7-61 16,-6 0-47-16</inkml:trace>
          <inkml:trace contextRef="#ctx0" brushRef="#br0" timeOffset="5768.9831">2307-394 430 0,'0'0'20'16,"0"0"22"-16,0 0 36 16,0 0 1-16,0 0-44 0,0 0-4 15,-12-63-12-15,12 63-19 16,6 11-5-16,24 21 5 15,7 0 3-15,2 9-2 16,0-3 10-16,-3 1-6 16,-8 3-10-16,-15-1 16 15,-10 5-11-15,-3 2 0 16,0 1 6-16,-9 4 0 16,-10-5-4-16,-3-1 0 15,-2-3-1-15,-5-1 2 16,1-2-3-16,-8-8-36 15,0 0-9-15,-2-15-146 0</inkml:trace>
        </inkml:traceGroup>
      </inkml:traceGroup>
    </inkml:traceGroup>
  </inkml:traceGroup>
</inkml:ink>
</file>

<file path=ppt/ink/ink14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1-05-17T07:17:04.853"/>
    </inkml:context>
    <inkml:brush xml:id="br0">
      <inkml:brushProperty name="width" value="0.06667" units="cm"/>
      <inkml:brushProperty name="height" value="0.06667" units="cm"/>
      <inkml:brushProperty name="color" value="#177D36"/>
      <inkml:brushProperty name="fitToCurve" value="1"/>
    </inkml:brush>
    <inkml:brush xml:id="br1">
      <inkml:brushProperty name="width" value="0.06667" units="cm"/>
      <inkml:brushProperty name="height" value="0.06667" units="cm"/>
      <inkml:brushProperty name="color" value="#3165BB"/>
      <inkml:brushProperty name="fitToCurve" value="1"/>
    </inkml:brush>
  </inkml:definitions>
  <inkml:traceGroup>
    <inkml:annotationXML>
      <emma:emma xmlns:emma="http://www.w3.org/2003/04/emma" version="1.0">
        <emma:interpretation id="{00F60155-AAF1-4C3C-B9A3-FC2F0A57EF99}" emma:medium="tactile" emma:mode="ink">
          <msink:context xmlns:msink="http://schemas.microsoft.com/ink/2010/main" type="writingRegion" rotatedBoundingBox="29886,15046 29529,17416 28868,17316 29224,14946"/>
        </emma:interpretation>
      </emma:emma>
    </inkml:annotationXML>
    <inkml:traceGroup>
      <inkml:annotationXML>
        <emma:emma xmlns:emma="http://www.w3.org/2003/04/emma" version="1.0">
          <emma:interpretation id="{E8F5A78C-6978-41A8-92ED-B0F3A6DE5313}" emma:medium="tactile" emma:mode="ink">
            <msink:context xmlns:msink="http://schemas.microsoft.com/ink/2010/main" type="paragraph" rotatedBoundingBox="29886,15046 29529,17416 28868,17316 29224,14946" alignmentLevel="1"/>
          </emma:interpretation>
        </emma:emma>
      </inkml:annotationXML>
      <inkml:traceGroup>
        <inkml:annotationXML>
          <emma:emma xmlns:emma="http://www.w3.org/2003/04/emma" version="1.0">
            <emma:interpretation id="{7AABCE13-2152-4F55-9205-4904CE438515}" emma:medium="tactile" emma:mode="ink">
              <msink:context xmlns:msink="http://schemas.microsoft.com/ink/2010/main" type="line" rotatedBoundingBox="29886,15046 29529,17416 28868,17316 29224,14946"/>
            </emma:interpretation>
          </emma:emma>
        </inkml:annotationXML>
        <inkml:traceGroup>
          <inkml:annotationXML>
            <emma:emma xmlns:emma="http://www.w3.org/2003/04/emma" version="1.0">
              <emma:interpretation id="{662559CB-FD35-4A43-AD95-D3BCD01A71AE}" emma:medium="tactile" emma:mode="ink">
                <msink:context xmlns:msink="http://schemas.microsoft.com/ink/2010/main" type="inkWord" rotatedBoundingBox="29801,15033 29710,15639 29133,15553 29224,14946"/>
              </emma:interpretation>
              <emma:one-of disjunction-type="recognition" id="oneOf0">
                <emma:interpretation id="interp0" emma:lang="en-IN" emma:confidence="0">
                  <emma:literal>r</emma:literal>
                </emma:interpretation>
                <emma:interpretation id="interp1" emma:lang="en-IN" emma:confidence="0">
                  <emma:literal>^</emma:literal>
                </emma:interpretation>
                <emma:interpretation id="interp2" emma:lang="en-IN" emma:confidence="0">
                  <emma:literal>R</emma:literal>
                </emma:interpretation>
                <emma:interpretation id="interp3" emma:lang="en-IN" emma:confidence="0">
                  <emma:literal>.</emma:literal>
                </emma:interpretation>
                <emma:interpretation id="interp4" emma:lang="en-IN" emma:confidence="0">
                  <emma:literal>9</emma:literal>
                </emma:interpretation>
              </emma:one-of>
            </emma:emma>
          </inkml:annotationXML>
          <inkml:trace contextRef="#ctx0" brushRef="#br0">53 70 249 0,'0'0'63'15,"0"0"-43"-15,0 0 1 16,0 0 5-16,0 0-16 16,0 0-9-16,0 0 0 15,-42-33 4-15,39 28 5 16,0-2 3-16,0 1 3 15,3 1 11-15,-3-2-4 16,3 4-6-16,0-2-6 16,0 5-2-16,0 0 3 15,0 0-5-15,0 0-7 16,0 0 0-16,15 0 1 16,12 0-1-16,4 5 2 15,-1 10 1-15,-1 3-2 0,-4 8-1 16,0-1 1-16,2-1 1 0,-5 5-2 15,4 1-2-15,-1 3 2 16,1-7 2-16,3-1-2 16,3-9 2-16,0-7 17 15,-3-1 5-15,4-8-4 16,-8 0-9-16,0 0 1 16,-8 0-2-16,-7 0-4 15,-4 0-3-15,-6 0 8 16,0 0-2-16,0 0 6 15,0 0-7-15,0 0 1 16,0 0-5-16,0 0-3 0,0-5 0 16,0-1 6-16,0 2-3 15,0 4 1-15,0-2-4 16,0 2 2 0,0 0-2-16,0 0-1 0,0 0 2 15,0-3-1-15,0 3 0 16,0 0 4-16,0-2 4 15,0-2 7-15,0-3-11 16,0 0-5-16,0 4 0 16,0 0 0-16,0-1 1 15,0 3-1-15,0 1 0 16,0 0 0-16,0 0-1 16,0 0 0-16,0 0-5 15,0 5 5-15,-19 24-2 16,-7 3 3-16,1 11-1 15,-5 1 1-15,-1 2 0 0,9-6 0 16,-2-2 0-16,6-7 0 16,4-3 0-16,-2-10 1 0,7 6-1 15,5-10 0-15,4 1-9 16,0-3-54-16,13-7-41 16,23-5-75-16</inkml:trace>
        </inkml:traceGroup>
        <inkml:traceGroup>
          <inkml:annotationXML>
            <emma:emma xmlns:emma="http://www.w3.org/2003/04/emma" version="1.0">
              <emma:interpretation id="{CD167430-07FB-4F95-9F04-4FD214F7B491}" emma:medium="tactile" emma:mode="ink">
                <msink:context xmlns:msink="http://schemas.microsoft.com/ink/2010/main" type="inkWord" rotatedBoundingBox="29605,16916 29529,17416 29007,17337 29082,16837"/>
              </emma:interpretation>
              <emma:one-of disjunction-type="recognition" id="oneOf1">
                <emma:interpretation id="interp5" emma:lang="en-IN" emma:confidence="0">
                  <emma:literal>E</emma:literal>
                </emma:interpretation>
                <emma:interpretation id="interp6" emma:lang="en-IN" emma:confidence="0">
                  <emma:literal>5</emma:literal>
                </emma:interpretation>
                <emma:interpretation id="interp7" emma:lang="en-IN" emma:confidence="0">
                  <emma:literal>.</emma:literal>
                </emma:interpretation>
                <emma:interpretation id="interp8" emma:lang="en-IN" emma:confidence="0">
                  <emma:literal>a</emma:literal>
                </emma:interpretation>
                <emma:interpretation id="interp9" emma:lang="en-IN" emma:confidence="0">
                  <emma:literal>R</emma:literal>
                </emma:interpretation>
              </emma:one-of>
            </emma:emma>
          </inkml:annotationXML>
          <inkml:trace contextRef="#ctx0" brushRef="#br1" timeOffset="-123531.5855">-143 2064 441 0,'0'0'46'16,"0"0"-21"-16,0 0 43 16,0 0-20-16,0 0 20 15,0 0-41-15,-3-107 30 16,3 96-7-16,0 3-5 0,0-2 10 15,0 3-32-15,0 0 13 16,0 1-27-16,0 6 10 16,0 0 2-16,0 0-7 15,0 0-10-15,0 0-4 0,0 0-2 16,0 0 1-16,0 6-8 16,0 14 8-1,0 18 1-15,0-1 0 16,0 10 0-1,0-4 0-15,0 9 2 0,0 0-2 16,0 1 0-16,0-8-1 16,0-6 1-16,0-8 1 15,8-17 8-15,-5-8-4 16,-3-1-5-16,3-5 2 0,0 0 4 16,0 0 9-16,0 0 14 15,4-5 0-15,-1-24-8 16,3-14-21-16,5-7 1 15,-1-4-1-15,-1 4 0 16,1 7 0-16,4 9 0 16,-1 2 0-16,-1 6-1 0,7 0 1 15,5 6 1-15,5 3-1 16,0 4-5-16,0 5 3 16,4 8-1-16,-4 0 1 15,0 0 0-15,-2 0 0 0,-8 17-2 16,0 12-1-16,-13 2 5 15,-1 7-3 1,-8 0-3-16,0 7 6 16,0-4 0-16,0 2-1 15,0-8 1-15,-5-4 0 16,-1-6 1-16,3-11 0 16,0-2-2-16,3-12-27 15,0 0-11-15,0 0 13 16,0-5-20-16,6-30-107 0,-3-14-176 15</inkml:trace>
        </inkml:traceGroup>
      </inkml:traceGroup>
    </inkml:traceGroup>
  </inkml:traceGroup>
</inkml:ink>
</file>

<file path=ppt/ink/ink14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1-05-17T07:24:41.719"/>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1FEFE8C8-A280-4FFF-AD11-4F647102DA68}" emma:medium="tactile" emma:mode="ink">
          <msink:context xmlns:msink="http://schemas.microsoft.com/ink/2010/main" type="writingRegion" rotatedBoundingBox="29235,12489 31001,12446 31025,13404 29258,13448"/>
        </emma:interpretation>
      </emma:emma>
    </inkml:annotationXML>
    <inkml:traceGroup>
      <inkml:annotationXML>
        <emma:emma xmlns:emma="http://www.w3.org/2003/04/emma" version="1.0">
          <emma:interpretation id="{7745A596-15BD-4648-8042-2F853E21946D}" emma:medium="tactile" emma:mode="ink">
            <msink:context xmlns:msink="http://schemas.microsoft.com/ink/2010/main" type="paragraph" rotatedBoundingBox="29235,12489 31001,12446 31025,13404 29258,13448" alignmentLevel="1"/>
          </emma:interpretation>
        </emma:emma>
      </inkml:annotationXML>
      <inkml:traceGroup>
        <inkml:annotationXML>
          <emma:emma xmlns:emma="http://www.w3.org/2003/04/emma" version="1.0">
            <emma:interpretation id="{02C20FD1-D5CF-42C6-9827-24D96C7FCAB6}" emma:medium="tactile" emma:mode="ink">
              <msink:context xmlns:msink="http://schemas.microsoft.com/ink/2010/main" type="line" rotatedBoundingBox="29235,12489 31001,12446 31025,13404 29258,13448"/>
            </emma:interpretation>
          </emma:emma>
        </inkml:annotationXML>
        <inkml:traceGroup>
          <inkml:annotationXML>
            <emma:emma xmlns:emma="http://www.w3.org/2003/04/emma" version="1.0">
              <emma:interpretation id="{72C14ECB-9245-4A7A-9F93-F29952AA11D3}" emma:medium="tactile" emma:mode="ink">
                <msink:context xmlns:msink="http://schemas.microsoft.com/ink/2010/main" type="inkWord" rotatedBoundingBox="29235,12489 31001,12446 31025,13404 29258,13448"/>
              </emma:interpretation>
              <emma:one-of disjunction-type="recognition" id="oneOf0">
                <emma:interpretation id="interp0" emma:lang="en-IN" emma:confidence="0">
                  <emma:literal>ten)</emma:literal>
                </emma:interpretation>
                <emma:interpretation id="interp1" emma:lang="en-IN" emma:confidence="0">
                  <emma:literal>fan)</emma:literal>
                </emma:interpretation>
                <emma:interpretation id="interp2" emma:lang="en-IN" emma:confidence="0">
                  <emma:literal>fin)</emma:literal>
                </emma:interpretation>
                <emma:interpretation id="interp3" emma:lang="en-IN" emma:confidence="0">
                  <emma:literal>fen)</emma:literal>
                </emma:interpretation>
                <emma:interpretation id="interp4" emma:lang="en-IN" emma:confidence="0">
                  <emma:literal>ton)</emma:literal>
                </emma:interpretation>
              </emma:one-of>
            </emma:emma>
          </inkml:annotationXML>
          <inkml:trace contextRef="#ctx0" brushRef="#br0">1385 1959 505 0,'0'0'82'0,"0"0"10"16,0 0-47-16,0 0-39 0,0 0-5 15,0 0 4-15,-6 0 17 16,6 0 16-16,0 0-1 15,0 0-23-15,6 0-8 16,26 0-6-16,19 0-1 16,7 0-1-16,0-3-6 15,-4 3-32-15,-2 0-26 16,-4 0-8-16,-9 0-80 16,-3 3-15-16</inkml:trace>
          <inkml:trace contextRef="#ctx0" brushRef="#br0" timeOffset="-239.3599">1610 2165 552 0,'0'0'10'0,"0"0"43"15,0 0 25-15,0 0-52 16,0 0 15-16,0 0-30 15,0 0 9-15,0-79 15 0,0 76-19 16,0 1 5-16,0 2 13 16,0 0-10-16,0 0-4 15,0 0-5-15,0 0-3 16,0 0-5-16,0 0-5 16,0 0-2-16,0 0-3 15,0 5-3-15,0 15 4 16,0 11-1-16,0 2 3 15,0-2 0-15,0 2 1 16,0-11-2-16,0-1 2 16,0-9-1-16,0-7 0 15,0-2 0-15,0-3 2 0,0 0 1 16,0 0-2 0,0 0 9-16,0-11 12 0,0-21-10 15,3-12-10-15,-3-8-2 16,0-7 1-16,0-3-1 15,0-1 0-15,-3 2 0 16,-14 3 1-16,-2 6-1 16,0 0 1-16,-1-1-2 15,5 4 2-15,-1 3-1 16,5 6 0-16,3 2 0 16,8 12 0-16,0 2 1 15,0 8 0-15,0 3-1 16,0 0 0-16,13 1-1 0,9-1 1 15,7 3-2 1,-4 2 1-16,5 5 0 0,-5 3-2 16,-5 0-7-16,-4 8-21 15,-4 23-20-15,-9 10-7 16,-3 14-33-16,0 6-2 16,-31 3-51-16,-14-7 5 15</inkml:trace>
          <inkml:trace contextRef="#ctx0" brushRef="#br0" timeOffset="1213.7523">2172 1659 387 0,'0'0'20'0,"0"0"6"16,0 0-3-16,0 0 8 16,0 0-9-16,0 0 4 15,0 0 1-15,-34-59 24 0,34 55-28 16,-8-1 8 0,8 3-11-16,-3-1 12 0,3 3-13 15,0 0 4-15,0 0-4 16,0 0-4-16,0 0 3 15,-3 0-5-15,3 0-8 16,0 0 0-16,-6 0-5 16,-7 0-1-16,-3 27 1 15,-7 9 0-15,-2 8 5 16,2 6 5-16,-2-1-3 16,1 6 1-16,12-4-3 15,9-1-5-15,3-1 2 16,0-3 0-16,32-1-2 0,6-3 4 15,4-5-4 1,0-3-12-16,-6-1-37 0,-11-4-41 16,0-12-78-16,-5-17 89 15</inkml:trace>
          <inkml:trace contextRef="#ctx0" brushRef="#br0" timeOffset="704.1176">2241 1844 573 0,'0'0'76'16,"0"0"-3"-16,0 0-15 15,0 0-26-15,0 0-7 0,0 0-6 16,-11-70 9 0,11 67 6-16,0 3-12 0,0 0-12 15,0 0-9-15,0 0-1 16,0 6-4-16,0 20 0 15,0 5 4-15,6 5 0 16,2-5-1-16,1 0 1 16,-3-4 1-16,1-4-1 15,-1-3 2-15,0-2-1 16,-2-5-2-16,-4-6 3 16,3-4-4-16,-3-3 5 15,0 0-4-15,0 0 2 16,0 0 0-16,0 0 4 0,3 0 11 15,-3-10 7 1,6-18-14-16,8-13-7 0,2-7-3 16,4-3 1-16,2 0 0 15,0 1-1-15,1 14 1 16,-4 5 0-16,0 3 0 16,-4 14 2-16,2 1-4 15,-4 2 2-15,-1 9 0 16,2 2-6-16,-1 0 2 15,6 0 1-15,-4 15 1 16,9 14-2-16,-6 8 4 16,-2 1-1-16,1 6 1 15,-8-2 0-15,1 2 0 16,-4-4-1-16,-3-2 1 0,5-7 0 16,-8-2 1-16,0-8-2 15,3-7 1-15,-3-8 0 16,0-2-12-16,0-2-30 15,0 1-16-15,0 1-11 16,0-3-37-16,-20 2-68 16,-13-3-223-16</inkml:trace>
          <inkml:trace contextRef="#ctx0" brushRef="#br0" timeOffset="1774.6883">2864 1545 298 0,'0'0'152'0,"0"0"-122"0,0 0 19 15,0 0 37-15,0 0-53 16,0 0-8-16,-3-109 13 15,3 102 7-15,0 4 1 16,0 1-17-16,0 2-21 0,0 0-2 16,0 0-4-16,22 0-2 15,1 0-1 1,5 0 1-16,-2 21 0 16,0 9-1-16,3 12 1 15,-4 0 1-15,2 5 0 16,-5-4-1-16,-2-2-1 15,-5-3 1-15,-2-2 0 16,-7 3 0-16,-6 5 1 16,0 10-1-16,0 12 0 0,-31 0 0 15,-5 0 0-15,-3-4 0 16,0-15-1-16,-2-4 0 16,2-8-65-16,4-12-60 15,3-17-139-15</inkml:trace>
        </inkml:traceGroup>
      </inkml:traceGroup>
    </inkml:traceGroup>
  </inkml:traceGroup>
</inkml:ink>
</file>

<file path=ppt/ink/ink14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1-05-17T07:24:24.867"/>
    </inkml:context>
    <inkml:brush xml:id="br0">
      <inkml:brushProperty name="width" value="0.06667" units="cm"/>
      <inkml:brushProperty name="height" value="0.06667" units="cm"/>
      <inkml:brushProperty name="color" value="#177D36"/>
      <inkml:brushProperty name="fitToCurve" value="1"/>
    </inkml:brush>
    <inkml:brush xml:id="br1">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8790C71E-29E6-4DF7-AC57-2F2F07564ED6}" emma:medium="tactile" emma:mode="ink">
          <msink:context xmlns:msink="http://schemas.microsoft.com/ink/2010/main" type="writingRegion" rotatedBoundingBox="23107,15347 24983,14778 25253,15666 23377,16235"/>
        </emma:interpretation>
      </emma:emma>
    </inkml:annotationXML>
    <inkml:traceGroup>
      <inkml:annotationXML>
        <emma:emma xmlns:emma="http://www.w3.org/2003/04/emma" version="1.0">
          <emma:interpretation id="{DB95D5DE-76A3-4A40-ACE9-B198BD3C137A}" emma:medium="tactile" emma:mode="ink">
            <msink:context xmlns:msink="http://schemas.microsoft.com/ink/2010/main" type="paragraph" rotatedBoundingBox="23107,15347 24983,14778 25253,15666 23377,16235" alignmentLevel="1"/>
          </emma:interpretation>
        </emma:emma>
      </inkml:annotationXML>
      <inkml:traceGroup>
        <inkml:annotationXML>
          <emma:emma xmlns:emma="http://www.w3.org/2003/04/emma" version="1.0">
            <emma:interpretation id="{D4B29CEA-CE64-4D4C-9F5D-88D34357CE6E}" emma:medium="tactile" emma:mode="ink">
              <msink:context xmlns:msink="http://schemas.microsoft.com/ink/2010/main" type="line" rotatedBoundingBox="23107,15347 24983,14778 25253,15666 23377,16235"/>
            </emma:interpretation>
          </emma:emma>
        </inkml:annotationXML>
        <inkml:traceGroup>
          <inkml:annotationXML>
            <emma:emma xmlns:emma="http://www.w3.org/2003/04/emma" version="1.0">
              <emma:interpretation id="{022D836A-FB6A-4245-864C-C720EB3039F6}" emma:medium="tactile" emma:mode="ink">
                <msink:context xmlns:msink="http://schemas.microsoft.com/ink/2010/main" type="inkWord" rotatedBoundingBox="23107,15347 24983,14778 25253,15666 23377,16235"/>
              </emma:interpretation>
              <emma:one-of disjunction-type="recognition" id="oneOf0">
                <emma:interpretation id="interp0" emma:lang="en-IN" emma:confidence="0">
                  <emma:literal>for</emma:literal>
                </emma:interpretation>
                <emma:interpretation id="interp1" emma:lang="en-IN" emma:confidence="0">
                  <emma:literal>we</emma:literal>
                </emma:interpretation>
                <emma:interpretation id="interp2" emma:lang="en-IN" emma:confidence="0">
                  <emma:literal>e</emma:literal>
                </emma:interpretation>
                <emma:interpretation id="interp3" emma:lang="en-IN" emma:confidence="0">
                  <emma:literal>fin</emma:literal>
                </emma:interpretation>
                <emma:interpretation id="interp4" emma:lang="en-IN" emma:confidence="0">
                  <emma:literal>o*</emma:literal>
                </emma:interpretation>
              </emma:one-of>
            </emma:emma>
          </inkml:annotationXML>
          <inkml:trace contextRef="#ctx0" brushRef="#br0">-775 599 62 0,'0'-121'19'0,"0"116"3"0,0 1-20 16,0 1-2-16,0 0 0 16,0-2-1-16,0 2 0 15,0 0-1-15,0 3-63 16</inkml:trace>
          <inkml:trace contextRef="#ctx0" brushRef="#br0" timeOffset="-84.9386">-775 599 134 0,'0'0'10'16,"0"0"6"-16,0 0-16 15,0 0-9-15,0 0 9 16,0 0 11-16,0 0-9 16,0-46 6-16,0 37 31 15,0 7-19-15,0-4-9 16,0-2-10-16,0 1-1 0,0-3 0 15,0 3-67 1,0-2-41-16</inkml:trace>
          <inkml:trace contextRef="#ctx0" brushRef="#br1" timeOffset="-13428.8999">-884 511 286 0,'0'0'66'0,"0"0"-41"0,0 0-11 15,0 0-14-15,0 0 1 16,0 0-1-16,0 0 0 16,0-13 4-16,0 13 0 15,0-3-2-15,0 3 0 16,0 0 15-16,0 0-2 16,0 0-10-16,0 0 6 15,0 0-2-15,0-2 2 16,0 2-3-16,0 0 3 15,0 0-8-15,0 0 1 0,0 0-3 16,0 0 1-16,0 0 5 16,0-3 16-16,0 3-10 15,0-4-6-15,0 1-7 16,0 3 1-16,-3-5 12 16,3 5 3-16,-4-5-5 15,4-2-8-15,0-1 12 16,0 2-4-16,0-8-11 15,0 3 0-15,0-7 0 16,0 9 2-16,0-12-2 16,0 10 0-16,0-3 0 15,10 3 0-15,-1-8 0 0,-2 5 0 16,2-1 0-16,2 4 0 16,-5-3 0-16,-3 3 1 15,0-2-1-15,0 6 0 16,1-3 0-16,2 2 0 15,0-7 0-15,-3 3 0 16,5 4-1-16,-5-10 1 16,2 1 0-16,1 3 1 15,-1-7-1-15,1 7 0 16,-3 2 0-16,0-2 1 16,3 2-3-16,-2 2 2 15,5-6 0-15,-3 4 2 16,2 4-2-16,-5-2 0 0,0 8 2 15,0-1 0 1,0 1 4-16,0 2-5 0,7-6 0 16,3-1-1-16,-1 2 1 15,5-1-1-15,-1 0 1 16,1-2 1-16,-2 5-1 16,4-2 1-16,-6 0 3 15,-1 0-4-15,-4 2-1 16,-2 3 1-16,-3 0-1 15,0 0 0-15,7 0 0 16,3 0 2-16,-1 0-2 16,5 0 5-16,-1 0 0 0,-1 0-5 15,5 0 0 1,-4 10 0-16,0 8 1 0,-2-13 0 16,-2 7-1-16,-2-4 0 15,-7-8-1-15,0 0 1 16,0 0 0-16,0 6 0 15,5-1 1-15,0 5-1 16,3 0 0-16,-5-3 0 16,6 1 0-16,1-2 0 15,4-6 2-15,8 0 5 16,0 0 0-16,-2 0-1 16,-4 0-3-16,-5-4-3 15,-9 2 0-15,3-1 3 16,1 3 0-16,1-5-3 15,5 1 3-15,-1 1-3 0,5-7 0 16,-3 0 0-16,4-1 0 16,-5 3 2-16,1-4 0 15,1 7-1-15,-4-5 1 16,-4 7 0-16,4 1-1 16,-4-3-1-16,8 0 0 15,-1-3 0-15,4 3 0 16,-6-5 0-16,6 5 0 15,-4-1 0-15,-5-1 0 16,-2 6 0-16,-3-3 0 16,4 2 2-16,-1-4-2 15,4 1 0-15,7-2 0 0,-4-1 1 16,4 3-1-16,-8 1 0 16,1 0 0-16,-7 4 0 15,-3 0 0-15,-3 0 0 16,0 0 0-16,0-5 0 15,0 5-1-15,0 0 0 16,0 0 0-16,0 0 0 16,0 5-50-16,0 13-65 15,-6-3-355-15</inkml:trace>
          <inkml:trace contextRef="#ctx0" brushRef="#br0" timeOffset="-5357.2035">-826 478 333 0,'0'0'50'0,"0"0"-26"16,0 0-7-16,0 0-8 15,0 0-7-15,0 0 2 0,0 0-2 16,0-9 2-16,-7 6 0 16,1 0-4-16,0 0 0 15,1 3 0-15,2 0 1 16,3 0-1-16,0 0 6 15,0 0 8-15,0-2 2 16,0 2-3-16,-3 0 1 0,-3 0-9 16,-1 0-3-16,1-3-1 15,3 3 0 1,0 0 2 0,3 0 19-16,0-3 24 0,0 3-23 15,0 0-17-15,0 0-4 16,0 0-1-16,0 0 2 15,0-8 7-15,0 2-7 16,0-4-2-16,0 9 0 16,0-6 5-16,0-1 17 15,0 5-7-15,0 1-9 16,0-3-5-16,0 3-2 16,0 2 0-16,0 0 0 15,0-6 3-15,0 6-2 0,0 0-1 16,0-5 3-1,0-2 8-15,0 1-7 0,0 1-4 16,0 2 5 0,0-4 0-16,0-4-1 0,0 4-3 15,0-6 6-15,0 2-3 16,0 2-3-16,3-6-1 16,0 4 0-16,0-1 0 15,4-1 0-15,-4 0 1 16,0 2-1-16,0 2 0 15,3-6 0-15,2 4 0 16,-2 0 0-16,0 2 0 16,1 0 0-16,-1 1 0 15,0 0 0-15,2-5 0 16,-2 8 0-16,-1-10 0 0,-2 9 0 16,5 0 0-1,-2-2 0-15,0 2 0 0,7-3-1 16,1-2 1-16,1-1 0 15,4 2 0-15,-3-6 0 16,-2 4 1-16,-2 2-1 16,-5-3 0-16,2 5 0 15,2 0-2-15,-5-2 2 16,0 3 1-16,7-3-1 16,-4 0 0-16,7-3 0 15,4-2 0-15,-7 4 0 16,6-9 0-16,-4 8 0 0,-1 1 0 15,-1 1 0-15,-4 5 0 16,-3-3 0-16,2 1 0 16,-5 2 3-16,3-1-3 15,4-6 9-15,2 0-9 16,4 4 0-16,1 2 0 16,2-1 0-16,1 0 0 15,-1 1 0-15,-1-2 0 16,1-1 0-16,1 4 2 15,-4-5-2-15,-3 5 0 16,-4 2 0-16,-6 0 2 16,8-4-2-16,1 6 1 15,4-6 1-15,6 7-2 16,-5-5 2-16,2-2-2 16,1 6 0-16,-1-3-3 0,-3 1 2 15,-1 3 2-15,-1 0 2 16,-1-3-3-16,-1 3 0 15,-1 0 0-15,-2 0-2 16,-2 0 2-16,2 0 0 16,1 0 2-16,-1 0-4 15,0 0 2-15,5 0 0 16,-1 0 2-16,2-3 2 16,-2 3 1-16,4-8-1 15,-1 1 11-15,-1 2-8 0,2 3-3 16,-1-2-1-1,0-3-1-15,4 0-2 0,-8 1 0 16,-2 1 0-16,2-1 6 16,-1 0-2-16,2-1 4 15,-1-1-3-15,1 3 1 16,-7-11-2-16,5 11-3 0,-2 0-1 16,-3 5 0-16,4-7 0 15,-1-1 0-15,1-2 3 16,-1 3 0-16,8-2-2 15,-4-2 0-15,2 0-2 16,-1 1 2-16,-5 2 0 0,1-2 1 16,-4-3-1-16,1 1 7 15,-1 4-7-15,3-2-1 16,-1 2 0-16,1 3 3 16,-3-5-2-16,4 5-1 15,-1 0 0-15,1-3 0 0,2 3 0 31,-1 3 0-31,-2-4 0 16,-2 2 0-16,-1 4 0 16,0-3-2-16,-6 3 4 15,0 0-3-15,0 0 1 0,3 0-4 0,-3 0-2 16,5 0-14 0,-5 0-6-1,3 0-9-15,-3 0-12 0,0 20-2 0,0 1-74 16,0 3-7-16</inkml:trace>
          <inkml:trace contextRef="#ctx0" brushRef="#br0" timeOffset="1922.5365">-778 445 12 0,'0'0'79'0,"0"0"-25"16,0 0 57-16,0 0-33 16,0 0-27-16,0 0-13 0,-3-7-18 15,0 3-17-15,3 2 4 16,-5-2-1-16,2 4-3 15,3 0 0-15,-3 0-1 16,1 0-1-16,2 0 0 16,-3 0-1-16,3 0 0 15,-3 0 0-15,-2 0 0 16,2 0 0-16,-3 0 0 16,3 0 1-16,0 4-1 15,3-4 2-15,-3 2-1 0,3-2 5 16,-4 4-2-1,4-4 2-15,0 0-2 0,0 0 2 16,0 0 11-16,0 0 28 16,0 0-2-16,0 0-19 15,0 0-11-15,0 0-6 16,0 0-4-16,0 0 1 0,0 0 7 16,0 0 4-16,0 0 1 15,0 0 4-15,0 0-8 16,0-10-11-16,0 2 0 15,4-10-1 1,2 5 1-16,0-2 1 16,5 2-4-16,-5 0 3 0,-1 1-1 15,3 4 0 1,1-1 1-16,-6 3 1 0,3 3-4 16,-2-5 2-16,-1 1 0 15,3 2 0-15,-3-1 0 16,8-1 0-16,-5 2 3 0,0 0-3 15,1-2 0-15,-4 6 0 16,0 1 0-16,0-7-1 16,0 7 1-16,4 0 1 15,2-6-1-15,2 0 0 16,1-2 0-16,1 2 0 16,-1-5 0-16,2 5 1 0,2-3 0 15,-4 3 0-15,4-2-1 16,-5 2 5-16,-2-1-5 15,1 5 0-15,-4-1 2 16,7-5-1 0,-1 3 3-16,2-5 0 15,-2 7 2-15,1-8-4 16,1 5 2-16,-2 1-4 16,4-2 0-16,-6 4 0 0,-1 3 0 15,5 0 1-15,-2-5-1 16,4 2 0-16,3-3 0 15,-2 0 3-15,-5 1-3 16,4 5 0-16,-2-9 3 16,-8 9 1-16,4-5-2 0,-7 1 1 15,3 1-1-15,3 3-2 16,4 0 0-16,7 0 0 16,-1 0 1-16,1-3 0 15,-1 1-1-15,3-3-1 16,-5 5 1-16,-2-11 0 15,-2 9 1 1,0-1-1-16,-7 1 1 16,3 2 1-16,2-7 0 15,-2 4 1-15,7 3 9 16,1-5-6-16,-4 2-3 16,-1 3-1-16,1-2-1 15,-4 2 0-15,2 0-1 0,-2 0 0 16,1 0 0-16,-4 0 0 15,0 0 0-15,-3 0 1 0,2 0-1 16,-5 0 0 0,0 0 0-16,0 0-1 0,3 0-1 15,2 0 0-15,1 0 2 16,5 10 0-16,-2-3 0 16,-2-2 1-16,2 0-1 0,-3-1 0 15,-1 3 1-15,-2-7-2 16,-3 5 1-16,0-5 0 15,3 2 0-15,0 1 0 16,3 4 0-16,1-6 0 16,-1 6 2-16,3-1-2 15,-5-6 1 1,5 5 0-16,-3-3 1 16,2 2 0-16,-5 0-2 15,3 1 0-15,-3 0-1 16,4-2 1-16,-4 6 0 15,0-4 0-15,-3 5 1 16,3-5-1-16,0-2 0 0,-3 0 0 16,0-3 0-16,3 0 0 15,2 3 0 1,-2 1 0-16,3 1 1 16,-3 3-1-16,4-8 0 15,-1 5-1-15,-3 2 1 16,3-1 0-16,1 2 0 0,-1-8 2 15,0 6 0 1,-3-6-1-16,-3 0-1 0,8 0 0 16,-5 4 2-16,3-2-2 15,0 1 1-15,1-1-1 16,-1-2 0-16,0 4 2 16,4 2-2-16,4-6 7 15,-2 0 3-15,4 0-3 16,-2 0 1-16,-5 0-2 15,0 0-5-15,-2 0 2 16,-4 0-1-16,3 0 0 16,-6 0-1-16,3 0 0 15,1 0-1-15,2 0-2 16,6 0 2-16,5 0 7 16,5 0-6-16,-6 0 2 0,-5 0 1 15,-5 0-3-15,-3 0-2 16,0 0 2-16,7 0 0 15,-4 0-1-15,3 0 0 16,2 0 0-16,-5 0 0 16,4-6 0-16,2 6 2 15,1-4-2-15,7 2-1 16,-1 2 1-16,4-3 1 16,-4 3-1-16,0-2 2 15,1 2 0-15,2 0-4 16,0 0 4-16,4-4-5 15,-4 4 4-15,-2-6-1 0,-4 6 2 16,0 0 0-16,-4-5-4 16,-1 5 2-16,-5 0 0 15,4 0 2-15,-1 0-2 16,5 0-2-16,0 0 2 16,10 0 0-16,-1 0 0 15,-1 0-3-15,-3 0-21 16,-4 0-23-16,-7 0-13 15,-2 0-27-15,-3 0-27 16,-3 0 12-16,0 5-40 16</inkml:trace>
        </inkml:traceGroup>
      </inkml:traceGroup>
    </inkml:traceGroup>
  </inkml:traceGroup>
</inkml:ink>
</file>

<file path=ppt/ink/ink14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1-05-17T07:24:32.375"/>
    </inkml:context>
    <inkml:brush xml:id="br0">
      <inkml:brushProperty name="width" value="0.06667" units="cm"/>
      <inkml:brushProperty name="height" value="0.06667" units="cm"/>
      <inkml:brushProperty name="color" value="#177D36"/>
      <inkml:brushProperty name="fitToCurve" value="1"/>
    </inkml:brush>
    <inkml:brush xml:id="br1">
      <inkml:brushProperty name="width" value="0.06667" units="cm"/>
      <inkml:brushProperty name="height" value="0.06667" units="cm"/>
      <inkml:brushProperty name="fitToCurve" value="1"/>
    </inkml:brush>
  </inkml:definitions>
  <inkml:traceGroup>
    <inkml:annotationXML>
      <emma:emma xmlns:emma="http://www.w3.org/2003/04/emma" version="1.0">
        <emma:interpretation id="{238DBDEE-C9B2-4E30-842F-3040777F5810}" emma:medium="tactile" emma:mode="ink">
          <msink:context xmlns:msink="http://schemas.microsoft.com/ink/2010/main" type="writingRegion" rotatedBoundingBox="24586,15375 25142,17488 24438,17673 23882,15560"/>
        </emma:interpretation>
      </emma:emma>
    </inkml:annotationXML>
    <inkml:traceGroup>
      <inkml:annotationXML>
        <emma:emma xmlns:emma="http://www.w3.org/2003/04/emma" version="1.0">
          <emma:interpretation id="{9472E577-7888-4430-9518-E281BA1CFD07}" emma:medium="tactile" emma:mode="ink">
            <msink:context xmlns:msink="http://schemas.microsoft.com/ink/2010/main" type="paragraph" rotatedBoundingBox="24586,15375 25142,17488 24438,17673 23882,15560" alignmentLevel="1"/>
          </emma:interpretation>
        </emma:emma>
      </inkml:annotationXML>
      <inkml:traceGroup>
        <inkml:annotationXML>
          <emma:emma xmlns:emma="http://www.w3.org/2003/04/emma" version="1.0">
            <emma:interpretation id="{5A60E73B-7290-46AA-A43B-7DF939F13BAF}" emma:medium="tactile" emma:mode="ink">
              <msink:context xmlns:msink="http://schemas.microsoft.com/ink/2010/main" type="line" rotatedBoundingBox="24586,15375 25142,17488 24438,17673 23882,15560"/>
            </emma:interpretation>
          </emma:emma>
        </inkml:annotationXML>
        <inkml:traceGroup>
          <inkml:annotationXML>
            <emma:emma xmlns:emma="http://www.w3.org/2003/04/emma" version="1.0">
              <emma:interpretation id="{CF97CF38-3D38-46EE-812B-6FCB6F2FA7A8}" emma:medium="tactile" emma:mode="ink">
                <msink:context xmlns:msink="http://schemas.microsoft.com/ink/2010/main" type="inkWord" rotatedBoundingBox="24586,15375 25142,17488 24438,17673 23882,15560"/>
              </emma:interpretation>
              <emma:one-of disjunction-type="recognition" id="oneOf0">
                <emma:interpretation id="interp0" emma:lang="en-IN" emma:confidence="0">
                  <emma:literal>nine</emma:literal>
                </emma:interpretation>
                <emma:interpretation id="interp1" emma:lang="en-IN" emma:confidence="0">
                  <emma:literal>rinse</emma:literal>
                </emma:interpretation>
                <emma:interpretation id="interp2" emma:lang="en-IN" emma:confidence="0">
                  <emma:literal>mine</emma:literal>
                </emma:interpretation>
                <emma:interpretation id="interp3" emma:lang="en-IN" emma:confidence="0">
                  <emma:literal>-in-so</emma:literal>
                </emma:interpretation>
                <emma:interpretation id="interp4" emma:lang="en-IN" emma:confidence="0">
                  <emma:literal>Mine</emma:literal>
                </emma:interpretation>
              </emma:one-of>
            </emma:emma>
          </inkml:annotationXML>
          <inkml:trace contextRef="#ctx0" brushRef="#br0">0 113 280 0,'0'0'5'16,"0"0"19"-16,0 0-6 16,0 0 4-16,0 0-6 15,0 0 9-15,0 0-7 0,23-87-17 16,-23 79 11-1,0 6 7-15,0-2 7 0,3 0-20 16,-3-1 7-16,0 3 8 16,0 2-6-16,0 0 13 15,0 0-11-15,0 0-11 16,3 0-5-16,0 0-1 16,0 0-1-16,4 0 1 15,-4 0 0-15,3 0-2 16,-3 0 2-16,0 0-1 15,5 5 0-15,-5 5 0 16,-1-5 1-16,4 0 1 16,-3-2-1-16,5 4 0 15,-5-2 2-15,3-3 4 0,-3-2-2 16,-3 4-4-16,4 3 0 16,-4-2-1-16,0 0 1 15,0 2 2-15,0 1-2 16,0 3 1-16,0 1 3 15,0 2 0-15,0 1-2 16,0 2 0-16,0 3 3 16,0-8-2-16,0-3-2 15,0 2-1-15,0-5 1 16,0-1 1-16,0 5 2 16,0-5-3-16,0-5-1 15,0 6 0-15,0-3 2 16,0 2-2-16,0-1-2 0,0-4 2 15,0 0 0-15,0 0 4 16,0 0-1-16,0 0 3 16,0 0-1-16,0 0-3 15,0 0 3-15,0 0-4 16,0 0-1-16,0 0 0 16,0 0-9-16,0 2-27 15,0 11-44-15,0-2 28 16,0 3-102-16</inkml:trace>
          <inkml:trace contextRef="#ctx0" brushRef="#br0" timeOffset="-492733.7449">337 382 25 0,'0'0'147'15,"0"0"-132"-15,0 0-15 16,0 0-37-16,0 0 23 15,0 0-15-15</inkml:trace>
          <inkml:trace contextRef="#ctx0" brushRef="#br0" timeOffset="584.4355">129 483 395 0,'0'0'37'16,"0"0"3"-16,0 0-9 16,0 0-7-16,0 0 12 15,0 0-14-15,-14-25-12 16,14 25-6-16,0 0-1 16,0 0 10-16,-3 0 1 15,3 0-2-15,0 0 0 16,0 0 1-16,0 0-7 15,0 0-5-15,-3 0-1 16,3 2 0-16,-3 21 0 0,0 5 1 16,-1 3 4-1,1 1-4-15,3 6 3 16,-6-4-3-16,6-8 7 0,-3-6-6 16,3-9 2-16,0-5-2 15,0-3-2-15,0-3 1 16,0 0 0-16,0 0 3 15,0 0 3-15,0 0-4 16,0 0-3-16,0 0 0 16,0 0 0-16,0 0-14 15,0 9-50-15,0 4 11 16,0 2-28-16,0 3 6 16</inkml:trace>
          <inkml:trace contextRef="#ctx0" brushRef="#br0" timeOffset="1037.8642">93 902 355 0,'0'0'82'15,"0"0"-33"-15,0 0-4 16,0 0-16-16,0 0 43 16,0 0-33-16,0-25-18 0,0 25-1 15,0 0-9-15,0 0-4 0,0 0-6 16,0 0-1-16,0 0-2 16,0 0-1-16,0 7 2 15,0 18 1-15,3 1 0 16,-3 6 1-16,3-6 2 0,1 0-2 15,-1-9 2-15,0-2 0 32,-3-7-3-32,3-2 0 0,0-1 0 15,-3 2 0-15,0-2 1 16,3-5 0-16,-3 5-1 16,0-1 0-16,3-1 1 15,-3-3-1-15,5 3 0 16,-2-3-3-16,-3 0-9 15,6 0-28-15,4 11-77 0,2-8 5 16,1 4-205-16</inkml:trace>
          <inkml:trace contextRef="#ctx0" brushRef="#br0" timeOffset="1299.4821">196 1219 427 0,'0'0'53'0,"0"0"-8"16,0 0-16-16,0 0-2 15,0 0 13-15,0 0 9 16,0 0-13-16,0 0-10 16,0 0-9-16,0 0-17 0,0 0 0 15,0 8-4 1,0 2-1-16,0 6 3 0,0 1 2 15,3-2-20-15,7-4-41 16,-1-11-75-16,8 0-87 16</inkml:trace>
          <inkml:trace contextRef="#ctx0" brushRef="#br1" timeOffset="-570928.5166">130 1538 500 0,'0'0'95'0,"0"0"17"15,0 0-41-15,0 0-16 16,0 0 3-16,0 0-16 15,0-20-9-15,3 15-5 16,0-1-5-16,0 1 7 16,-3 5-1-16,0 0-14 15,0 0-9-15,0 0-6 16,0 0 0-16,0 0-3 16,0 0-2-16,0 11 2 15,0 14 3-15,0 10 2 16,0 9 0-16,0 2-1 0,0 4 1 15,0-9-1-15,6-8 0 16,1-7-1-16,-1-12 1 16,-3-3 1-16,0-4-1 15,-3-4 0-15,0-3-1 16,0 0 0-16,0 0-1 16,3 0 2-16,-3 0 1 0,0 0 0 15,0 0 7-15,0 0-5 16,5 0 6-16,-2-17 10 15,3-9-14-15,0-8-5 16,-3-1 0-16,7-3-1 16,-1 0 0-16,4 7-1 15,4 1 1 1,2 4 0-16,-2 9-1 16,-2 6 0-16,-5 2 0 15,-7 6 1-15,3 3-2 16,1 0-2-16,8 0-3 0,5 23 3 15,2 7 4 1,-6-2-3-16,-2 3 3 0,-5 5 0 16,-2-4 0-16,-4-4-1 0,0-5-1 15,-3 0 2-15,3-8 0 16,-3-4 1-16,0-2-1 16,0-6-1-16,0-1 0 15,0-2-22-15,0 0-5 16,0 0-8-16,3 0-14 15,0 0-24-15,5-22-133 0,-5-4-175 16</inkml:trace>
          <inkml:trace contextRef="#ctx0" brushRef="#br1" timeOffset="-570927.5166">662 1855 466 0,'0'0'46'15,"0"0"29"-15,0 0-32 16,0 0 1-16,0 0-12 0,0 0 9 16,0-28 4-16,0 26 3 15,0 2-14-15,0-3-5 16,0 3-4-16,0 0-7 16,0 0 3-16,0 0-11 0,0 0-8 15,0 0-2-15,0 0-1 16,0 0-4-16,0 5 3 15,0 16 2 1,0 2 0-16,0 3-1 16,0-1 1-16,0 3 1 15,0-3-1-15,0-2 1 16,0-2 0-16,23-6 0 16,7-8 3-16,8-4 0 15,4-3-1-15,0 0-1 16,-11-5 0-16,-8-15-1 0,-7-4 1 15,-6-4-1-15,-10 0 0 16,0-2-1-16,0 5 0 16,0 4-1-16,-19 9 1 15,-3 6-1-15,-14 6-5 16,-12 0-9-16,-7 10-83 0,-6 6-124 16</inkml:trace>
        </inkml:traceGroup>
      </inkml:traceGroup>
    </inkml:traceGroup>
  </inkml:traceGroup>
</inkml:ink>
</file>

<file path=ppt/ink/ink146.xml><?xml version="1.0" encoding="utf-8"?>
<inkml:ink xmlns:inkml="http://www.w3.org/2003/InkML">
  <inkml:definitions/>
  <inkml:traceGroup>
    <inkml:annotationXML>
      <emma:emma xmlns:emma="http://www.w3.org/2003/04/emma" version="1.0">
        <emma:interpretation id="{53415C03-9482-44FD-B501-F7CDA30AD32A}" emma:medium="tactile" emma:mode="ink">
          <msink:context xmlns:msink="http://schemas.microsoft.com/ink/2010/main" type="writingRegion" rotatedBoundingBox="19364,3695 22102,3695 22102,5091 19364,5091"/>
        </emma:interpretation>
      </emma:emma>
    </inkml:annotationXML>
    <inkml:traceGroup>
      <inkml:annotationXML>
        <emma:emma xmlns:emma="http://www.w3.org/2003/04/emma" version="1.0">
          <emma:interpretation id="{E545CEA0-B731-49D9-A34B-E5193A010BF3}" emma:medium="tactile" emma:mode="ink">
            <msink:context xmlns:msink="http://schemas.microsoft.com/ink/2010/main" type="paragraph" rotatedBoundingBox="19364,3695 22102,3695 22102,5091 19364,5091" alignmentLevel="1"/>
          </emma:interpretation>
        </emma:emma>
      </inkml:annotationXML>
      <inkml:traceGroup>
        <inkml:annotationXML>
          <emma:emma xmlns:emma="http://www.w3.org/2003/04/emma" version="1.0">
            <emma:interpretation id="{CD968696-85F2-4589-8DF0-02338D5116EE}" emma:medium="tactile" emma:mode="ink">
              <msink:context xmlns:msink="http://schemas.microsoft.com/ink/2010/main" type="line" rotatedBoundingBox="19364,3695 22102,3695 22102,5091 19364,5091"/>
            </emma:interpretation>
          </emma:emma>
        </inkml:annotationXML>
        <inkml:traceGroup>
          <inkml:annotationXML>
            <emma:emma xmlns:emma="http://www.w3.org/2003/04/emma" version="1.0">
              <emma:interpretation id="{700C1A03-E87F-4BF3-B75E-DDFF563F11A6}" emma:medium="tactile" emma:mode="ink">
                <msink:context xmlns:msink="http://schemas.microsoft.com/ink/2010/main" type="inkWord" rotatedBoundingBox="19364,3695 22102,3695 22102,5091 19364,5091"/>
              </emma:interpretation>
              <emma:one-of disjunction-type="recognition" id="oneOf0">
                <emma:interpretation id="interp0" emma:lang="x-none" emma:confidence="0">
                  <emma:literal>=</emma:literal>
                </emma:interpretation>
                <emma:interpretation id="interp1" emma:lang="x-none" emma:confidence="0">
                  <emma:literal>#</emma:literal>
                </emma:interpretation>
                <emma:interpretation id="interp2" emma:lang="x-none" emma:confidence="0">
                  <emma:literal>[</emma:literal>
                </emma:interpretation>
                <emma:interpretation id="interp3" emma:lang="x-none" emma:confidence="0">
                  <emma:literal>c</emma:literal>
                </emma:interpretation>
                <emma:interpretation id="interp4" emma:lang="x-none" emma:confidence="0">
                  <emma:literal>l</emma:literal>
                </emma:interpretation>
              </emma:one-of>
            </emma:emma>
          </inkml:annotationXML>
        </inkml:traceGroup>
      </inkml:traceGroup>
    </inkml:traceGroup>
  </inkml:traceGroup>
</inkml:ink>
</file>

<file path=ppt/ink/ink14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1-05-17T09:26:06.421"/>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AAFDAD48-7F3B-4CE4-80EA-B21A4F101575}" emma:medium="tactile" emma:mode="ink">
          <msink:context xmlns:msink="http://schemas.microsoft.com/ink/2010/main" type="writingRegion" rotatedBoundingBox="13950,7548 18101,7530 18104,8264 13953,8282"/>
        </emma:interpretation>
      </emma:emma>
    </inkml:annotationXML>
    <inkml:traceGroup>
      <inkml:annotationXML>
        <emma:emma xmlns:emma="http://www.w3.org/2003/04/emma" version="1.0">
          <emma:interpretation id="{51A7BACA-BE37-4FDE-BD05-00E0C4755674}" emma:medium="tactile" emma:mode="ink">
            <msink:context xmlns:msink="http://schemas.microsoft.com/ink/2010/main" type="paragraph" rotatedBoundingBox="13950,7548 18101,7530 18104,8264 13953,8282" alignmentLevel="1"/>
          </emma:interpretation>
        </emma:emma>
      </inkml:annotationXML>
      <inkml:traceGroup>
        <inkml:annotationXML>
          <emma:emma xmlns:emma="http://www.w3.org/2003/04/emma" version="1.0">
            <emma:interpretation id="{B12819F0-693B-454A-B3D4-61E19AC2DA7A}" emma:medium="tactile" emma:mode="ink">
              <msink:context xmlns:msink="http://schemas.microsoft.com/ink/2010/main" type="inkBullet" rotatedBoundingBox="13950,7650 13954,7650 13954,7661 13951,7662"/>
            </emma:interpretation>
            <emma:one-of disjunction-type="recognition" id="oneOf0">
              <emma:interpretation id="interp0" emma:lang="en-IN" emma:confidence="0">
                <emma:literal>•</emma:literal>
              </emma:interpretation>
            </emma:one-of>
          </emma:emma>
        </inkml:annotationXML>
        <inkml:trace contextRef="#ctx0" brushRef="#br0">3 10 191 0,'0'0'25'0,"0"0"3"16,0 0-12-16,0 0-13 15,0 0-2-15,0 0-1 16,0 0 0-16,0 0 2 15,0-12-2-15,0 12 0 0,0 0 0 16,0 0-6-16,-3 1-251 16</inkml:trace>
      </inkml:traceGroup>
    </inkml:traceGroup>
  </inkml:traceGroup>
</inkml:ink>
</file>

<file path=ppt/ink/ink14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1-05-17T09:32:59.970"/>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A0E122B0-BBCC-407B-B402-A05E7FCF96EF}" emma:medium="tactile" emma:mode="ink">
          <msink:context xmlns:msink="http://schemas.microsoft.com/ink/2010/main" type="inkDrawing" rotatedBoundingBox="11905,7125 11920,7125 11920,7140 11905,7140" shapeName="Other"/>
        </emma:interpretation>
      </emma:emma>
    </inkml:annotationXML>
    <inkml:trace contextRef="#ctx0" brushRef="#br0">-4759 209 86 0,'0'0'18'31,"0"0"-13"-31,0 0-5 16,0 0-42-16</inkml:trace>
  </inkml:traceGroup>
</inkml:ink>
</file>

<file path=ppt/ink/ink14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1-05-17T09:32:12.646"/>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C6B33811-FC08-4B15-8088-8CF7C5E0A307}" emma:medium="tactile" emma:mode="ink">
          <msink:context xmlns:msink="http://schemas.microsoft.com/ink/2010/main" type="writingRegion" rotatedBoundingBox="18364,6765 18379,6765 18379,6791 18364,6791"/>
        </emma:interpretation>
      </emma:emma>
    </inkml:annotationXML>
    <inkml:traceGroup>
      <inkml:annotationXML>
        <emma:emma xmlns:emma="http://www.w3.org/2003/04/emma" version="1.0">
          <emma:interpretation id="{6BA00306-1B6E-4CC0-991A-2871F98B35B6}" emma:medium="tactile" emma:mode="ink">
            <msink:context xmlns:msink="http://schemas.microsoft.com/ink/2010/main" type="paragraph" rotatedBoundingBox="18364,6765 18379,6765 18379,6791 18364,6791" alignmentLevel="1"/>
          </emma:interpretation>
        </emma:emma>
      </inkml:annotationXML>
      <inkml:traceGroup>
        <inkml:annotationXML>
          <emma:emma xmlns:emma="http://www.w3.org/2003/04/emma" version="1.0">
            <emma:interpretation id="{44F65FAE-0F9B-4D94-BF2B-A080761E99C6}" emma:medium="tactile" emma:mode="ink">
              <msink:context xmlns:msink="http://schemas.microsoft.com/ink/2010/main" type="line" rotatedBoundingBox="18364,6765 18379,6765 18379,6791 18364,6791"/>
            </emma:interpretation>
          </emma:emma>
        </inkml:annotationXML>
        <inkml:traceGroup>
          <inkml:annotationXML>
            <emma:emma xmlns:emma="http://www.w3.org/2003/04/emma" version="1.0">
              <emma:interpretation id="{FD915465-8B7F-4636-93F8-641055372F94}" emma:medium="tactile" emma:mode="ink">
                <msink:context xmlns:msink="http://schemas.microsoft.com/ink/2010/main" type="inkWord" rotatedBoundingBox="18364,6765 18379,6765 18379,6791 18364,6791"/>
              </emma:interpretation>
              <emma:one-of disjunction-type="recognition" id="oneOf0">
                <emma:interpretation id="interp0" emma:lang="en-IN" emma:confidence="0">
                  <emma:literal>.</emma:literal>
                </emma:interpretation>
                <emma:interpretation id="interp1" emma:lang="en-IN" emma:confidence="0">
                  <emma:literal>^</emma:literal>
                </emma:interpretation>
                <emma:interpretation id="interp2" emma:lang="en-IN" emma:confidence="0">
                  <emma:literal>`</emma:literal>
                </emma:interpretation>
                <emma:interpretation id="interp3" emma:lang="en-IN" emma:confidence="0">
                  <emma:literal>\</emma:literal>
                </emma:interpretation>
                <emma:interpretation id="interp4" emma:lang="en-IN" emma:confidence="0">
                  <emma:literal>|</emma:literal>
                </emma:interpretation>
              </emma:one-of>
            </emma:emma>
          </inkml:annotationXML>
          <inkml:trace contextRef="#ctx0" brushRef="#br0">1715-125 433 0,'0'0'2'0,"0"0"-2"15,0 0-1-15,0 0 1 0,0 0-1 16,0 0 1 0,0 0 2-16,0 0 6 15,0 0 15-15,0 0-8 16,0 0 11-16,0 0-8 0,0 0 9 16,0 0-5-1,0 0 8-15,0 0-14 0,0 0-7 16,0 0 5-16,0-3 1 15,0 3-13-15,0 0 0 16,0 0-1-16,0 0 1 16,0 0-1-16,0 0-1 15,0 0 1-15,0 0-1 16,0 0 3-16,0 0-2 16,0 0-2-16,0 0 2 15,0 0-1-15,0 0 2 0,0 0-2 16,0 0 1-1,0 0 3-15,0 0 6 0,0 0 6 16,0 0 4 0,0 0-6-16,0 0 2 0,0-5-2 15,0 2-13 1,0-4-1-16,0 5 4 0,0-1-4 16,0 0 0-16,0 3 0 0,0 0 0 15,0 0 0 1,0 0-34-16,0 3-85 0,0 12-65 15</inkml:trace>
        </inkml:traceGroup>
      </inkml:traceGroup>
    </inkml:traceGroup>
  </inkml:traceGroup>
</inkml:ink>
</file>

<file path=ppt/ink/ink1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1-05-10T09:25:53.178"/>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B206031A-0296-46AB-89A6-29C601C75ED1}" emma:medium="tactile" emma:mode="ink">
          <msink:context xmlns:msink="http://schemas.microsoft.com/ink/2010/main" type="inkDrawing" rotatedBoundingBox="12056,13586 18407,12921 18525,14051 12175,14716" shapeName="None"/>
        </emma:interpretation>
      </emma:emma>
    </inkml:annotationXML>
    <inkml:trace contextRef="#ctx0" brushRef="#br0">6242 28 360 0,'0'0'37'0,"0"0"-19"15,0 0 6-15,0 0 9 16,0 0 8-16,0 0 14 16,0 0-29-16,0-26 2 15,0 23-5-15,0 3-2 0,0-2 5 16,0 2-11-16,0 0-7 16,0 0-2-16,0 0-6 15,0 0 2-15,0 0 5 16,0 0 1-16,0 0 6 15,0 0 15-15,0 0-2 16,0 0 2-16,0 0-3 16,0 0-9-16,0 0-3 15,0 0-7-15,0 0-7 16,0 0-1-16,0 5-6 16,0 15 7-16,0 5-1 15,0 5 1-15,0 5 2 16,0 3 2-16,-8 2-1 0,3 6 4 15,2 4 2 1,-2 3-5-16,5 1 4 0,0 1-4 16,0-3 0-16,0-1 2 15,0-9-3-15,0-5-3 16,0-11 2-16,0-6 1 16,0-3 3-16,0-4 0 15,0-1-3-15,0-8-3 16,0-1 3-16,0-3-3 15,0 0 0-15,0 0 3 16,0 0-2-16,0 0 4 16,0 0-2-16,0 0-1 15,0 0 1-15,0 0 1 16,0 0-4-16,0 0 0 0,0 0 1 16,0 0 6-16,0 0-7 15,0 0 7-15,0 0-3 16,-3 0 2-16,3 0-5 15,0 0 1-15,0 0-2 16,0 0 2-16,-2 0-1 16,-7 0-1-16,2 0 1 15,-9-5-2-15,0 1 0 16,-3 4 1-16,-5 0-1 16,3 0-2-16,-3 0 3 15,3 0 0-15,-1 0 1 16,-1 0-3-16,-4 4 4 15,-4-2-1-15,-5 4-1 16,-3-3 0-16,-12 3 0 16,-4 2 0-16,-12-2-5 0,-9 5 5 15,-6-2-3-15,-10 0 2 16,8-2 1-16,10 0 0 16,16-1-1-16,10-2 0 15,11 0 1-15,5-1 0 16,-5 0 0-16,-4 1 0 15,-1-1-2-15,-13-1-6 16,-4 0 2-16,-13-2-5 16,-8 2 9-16,-9 2 2 15,-15-3-1-15,3 7 1 16,-2-3-2-16,9 2 2 16,13 0 0-16,8-3 0 0,10 2-1 15,4-2 0-15,4 3 1 16,-3-1-1-16,-3-2 1 15,-1 1-2-15,-5 0-4 16,-4-4-1-16,-5 2-10 16,-7-3 7-16,-2 0 8 15,-2 0-1-15,4 5 2 16,6 1-1-16,12 0 2 16,8-1 0-16,13-1 0 15,-2 4 0-15,-4-4 3 16,-1 3-7-16,-2-1 8 0,-2-2-4 15,-4-2 0 1,-4-2 0-16,-12 0 0 0,-13 0 0 16,-15 0-3-16,-9 0 3 15,-4 3 0-15,2-3-2 16,1 2 2-16,10 1 1 16,5-2-1-16,8-1 0 15,11 4-1-15,4-4 1 16,3 0 0-16,1 0 0 15,-4 0 0-15,6 0 0 16,0 0 0-16,11 4 0 16,3-2 0-16,12 2 0 15,17-3 1-15,6-1-2 16,13 2 0-16,2-2 1 0,2 0 1 16,-3 0-1-16,-7 3-1 15,-3 0 1-15,-3 1 0 16,-4 0 0-16,-4 2 0 15,1 1 0-15,1-2 0 16,2-3 0-16,2 1 0 16,5-1 0-16,-3-2 3 15,3 0-3-15,-2 2-2 16,-3-2 2-16,-6 2 0 16,0 1 0-16,-2-3 0 15,2 0 0-15,9 0 0 16,2 0 0-16,8 0 0 15,0 0 0-15,0 0 4 0,6 0-6 16,-7 0 4 0,7 0-4-16,-1 0 1 0,-3 0 1 15,1 0 1-15,3 0-1 16,-3 0 0-16,5 0 2 16,-2 0-1-16,-2 0 1 15,4 0-1-15,-3 0-2 16,3 0 0-16,-2 0 0 15,2 0 1-15,0 0-1 16,0 0 1-16,-3 0 0 16,-1 0 1-16,-3 0 0 15,-3 0 0-15,2 0-1 0,0 0-1 16,2 0 1-16,1 0-1 16,-6 0 1-16,-1 0-1 15,-6 0 1-15,-7 2 0 16,4 6 0-16,0-1 1 15,-4-3 0-15,0 1-2 16,-5 0 2-16,4 1-2 16,4-6 0-16,6 0 1 15,9 0 0-15,4 0 2 16,3 4-2-16,-2-4 0 16,2 0 1-16,0 0-1 15,0 0 0-15,0 0 2 16,0 0-2-16,0 0-2 15,0 0 1-15,0 0 0 16,0 0 2-16,0 0 1 0,0 0 6 16,0 0 3-16,0 0 5 15,0 0-8-15,0 0 2 16,0 0 0-16,0 0-8 16,0 0-1-16,0 0-2 15,0 0 0-15,0 0 0 16,0 0-3-16,0 2 0 15,0 7-1-15,0 8 2 16,0 14 3-16,0 17 0 16,0 17-2-16,0 11 2 0,0 5 1 15,0 2 4 1,0-4-1-16,0-4 2 0,0-16-2 16,0-16-3-16,0-15 0 15,5-15 0-15,0-6 1 16,-3-7 4-16,4 0-5 15,-6 0 6-15,0 0 1 16,0 0 7-16,0 0-7 16,0 0 0-16,0 0-7 15,0 0-1-15,0 0-5 16,0 0 5-16,0 0 1 16,0 0-1-16,0 0 0 15,0 0-3-15,0 0-7 16,0 0-8-16,0-9-24 15,0 1-34-15,0 3-29 16,0-1-73-16</inkml:trace>
  </inkml:traceGroup>
</inkml:ink>
</file>

<file path=ppt/ink/ink15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1-05-17T09:34:13.480"/>
    </inkml:context>
    <inkml:brush xml:id="br0">
      <inkml:brushProperty name="width" value="0.06667" units="cm"/>
      <inkml:brushProperty name="height" value="0.06667" units="cm"/>
      <inkml:brushProperty name="color" value="#177D36"/>
      <inkml:brushProperty name="fitToCurve" value="1"/>
    </inkml:brush>
    <inkml:brush xml:id="br1">
      <inkml:brushProperty name="width" value="0.06667" units="cm"/>
      <inkml:brushProperty name="height" value="0.06667" units="cm"/>
      <inkml:brushProperty name="color" value="#3165BB"/>
      <inkml:brushProperty name="fitToCurve" value="1"/>
    </inkml:brush>
    <inkml:brush xml:id="br2">
      <inkml:brushProperty name="width" value="0.06667" units="cm"/>
      <inkml:brushProperty name="height" value="0.06667" units="cm"/>
      <inkml:brushProperty name="fitToCurve" value="1"/>
    </inkml:brush>
    <inkml:brush xml:id="br3">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85ED23D2-612E-46E5-B56A-E2374C8A7761}" emma:medium="tactile" emma:mode="ink">
          <msink:context xmlns:msink="http://schemas.microsoft.com/ink/2010/main" type="writingRegion" rotatedBoundingBox="20405,9278 35387,8665 35584,13482 20602,14095"/>
        </emma:interpretation>
      </emma:emma>
    </inkml:annotationXML>
    <inkml:traceGroup>
      <inkml:annotationXML>
        <emma:emma xmlns:emma="http://www.w3.org/2003/04/emma" version="1.0">
          <emma:interpretation id="{61C97ED2-A0EF-4B15-BEFC-234FAD548695}" emma:medium="tactile" emma:mode="ink">
            <msink:context xmlns:msink="http://schemas.microsoft.com/ink/2010/main" type="paragraph" rotatedBoundingBox="20550,9232 30204,9022 30229,10153 20574,10363" alignmentLevel="1"/>
          </emma:interpretation>
        </emma:emma>
      </inkml:annotationXML>
      <inkml:traceGroup>
        <inkml:annotationXML>
          <emma:emma xmlns:emma="http://www.w3.org/2003/04/emma" version="1.0">
            <emma:interpretation id="{FD602EBA-841C-4513-A2CC-6C1084F5C425}" emma:medium="tactile" emma:mode="ink">
              <msink:context xmlns:msink="http://schemas.microsoft.com/ink/2010/main" type="line" rotatedBoundingBox="20550,9232 30204,9022 30229,10153 20574,10363"/>
            </emma:interpretation>
          </emma:emma>
        </inkml:annotationXML>
        <inkml:traceGroup>
          <inkml:annotationXML>
            <emma:emma xmlns:emma="http://www.w3.org/2003/04/emma" version="1.0">
              <emma:interpretation id="{D4F5657C-8906-4787-BFC6-8BDD8F7A6DA0}" emma:medium="tactile" emma:mode="ink">
                <msink:context xmlns:msink="http://schemas.microsoft.com/ink/2010/main" type="inkWord" rotatedBoundingBox="20550,9232 23093,9177 23115,10165 20571,10221"/>
              </emma:interpretation>
              <emma:one-of disjunction-type="recognition" id="oneOf0">
                <emma:interpretation id="interp0" emma:lang="en-IN" emma:confidence="0">
                  <emma:literal>worst</emma:literal>
                </emma:interpretation>
                <emma:interpretation id="interp1" emma:lang="en-IN" emma:confidence="0">
                  <emma:literal>woost</emma:literal>
                </emma:interpretation>
                <emma:interpretation id="interp2" emma:lang="en-IN" emma:confidence="0">
                  <emma:literal>Woost</emma:literal>
                </emma:interpretation>
                <emma:interpretation id="interp3" emma:lang="en-IN" emma:confidence="0">
                  <emma:literal>w0ost</emma:literal>
                </emma:interpretation>
                <emma:interpretation id="interp4" emma:lang="en-IN" emma:confidence="0">
                  <emma:literal>woos'</emma:literal>
                </emma:interpretation>
              </emma:one-of>
            </emma:emma>
          </inkml:annotationXML>
          <inkml:trace contextRef="#ctx0" brushRef="#br0">3965 2837 579 0,'0'0'62'15,"0"0"-2"-15,0 0-5 0,0 0 2 16,0 0-22-16,0 0 15 15,0 0-15-15,0 0-4 16,2-48 9-16,-2 41 1 0,0 4-11 16,0 1-5-1,0 2-8-15,0 0-17 0,0 0 6 16,0 0-12 0,0 0-5-16,0 18 9 0,-5 12 1 15,-12 7 1-15,1 3 0 16,1 4 0-16,8-4 0 15,4-3 0-15,3 0 0 16,0-5 0-16,0 3 0 16,5-7 2-16,15-10 2 15,5-1-4-15,0-12 0 16,-3-3-2-16,6-2 1 16,-1-2-6-16,2-29 6 0,4-9-8 15,-6-8 9 1,2-9 1-16,-7 0-1 0,-3-1 0 15,-7 6-1 1,-7 12 6-16,-5 12-6 0,0 12 1 16,0 10 0-1,0 3 9-15,0 3-9 0,0 0 0 16,0 0-2 0,0 5-3-16,-10 20-2 0,-5 13 5 15,1 4-2-15,3 6 4 16,8 2 0-16,3 1 0 15,0-4 0-15,0-2 1 0,26-9-1 16,6-9 3 0,13-10-3-16,6-12 3 0,2-5-7 15,2-3 6 1,-11-29-9-16,-8-6 7 0,-10-8-1 16,-12-5 1-1,-11-4 1-15,-3-2-1 0,0 0 3 16,-20 5-7-16,-8 7 9 15,-3 6-10-15,12 10 22 16,2 9-30-16,9 11 25 16,3 9-17-16,5 0 5 15,-4 0-64-15,2 24-5 16,2 10 24-16,0-2-36 16,0-2-51-16,0-5-89 15</inkml:trace>
          <inkml:trace contextRef="#ctx0" brushRef="#br0" timeOffset="463.4412">4708 2797 558 0,'0'0'78'0,"0"0"-19"15,0 0-22 1,0 0-27-16,0 0-7 0,0 0-1 16,-2-5-2-1,2 10 0-15,0 12 1 0,-7 4 19 16,0 6-1 0,2 3-2-16,-2 6-5 0,2 0-3 15,5 3-5-15,0-8-3 16,0 0 0-16,2-11 3 15,23-5 0-15,3-10 1 16,3-5-5-16,-1 0 4 16,-1-13-5-16,-5-17 1 15,-1-4 0-15,-10-4-2 16,-4-2 4-16,-9-1-2 16,0-1 0-16,0 0 1 15,-22 6-1-15,-4 6 3 16,-1 13-2-16,-4 6 2 15,3 9-3-15,-2 2 0 16,-1 0-1-16,9 18-5 0,6 7-38 16,13 0-39-1,3 0-23-15,10-10-76 0</inkml:trace>
          <inkml:trace contextRef="#ctx0" brushRef="#br0" timeOffset="920.3025">5022 2768 225 0,'0'0'403'0,"0"0"-334"16,0 0 3-16,0 0-21 0,0 0-19 16,0 0 2-16,7-11-23 15,26 18 17-15,11 15-13 16,4 4-9-16,7 2 1 15,-4 6-1-15,-7 6-6 16,-11 8 0-16,-16 13-3 16,-17 7 3-16,-5-4 0 15,-38-9-6-15,-7-15-1 16,-3-18 3-16,7-16 1 16,7-6 2-16,8 0 1 15,14-35 0-15,17-13 4 0,0-12-3 16,5-8 0-1,31 4 0-15,10 7-1 0,-3 6 6 16,3 10 0 0,-8 9-1-16,-1 7 2 0,-9 5-6 15,-11 11 4 1,-10 3-10-16,-7 6 4 0,0 0 1 16,0 0-17-16,0 0-16 15,0 0-22-15,0 0 20 16,0 2-28-16,0 8-33 0,0-2-39 15,0-1-166 1</inkml:trace>
          <inkml:trace contextRef="#ctx0" brushRef="#br0" timeOffset="1410.2575">5754 2801 546 0,'0'0'47'0,"0"0"45"16,0 0-21-16,0 0-8 15,0 0-34-15,0 0 25 16,0-79-32-16,0 77-3 16,0 2-10-16,-10 0-8 0,-9 0 0 15,-7 0-1 1,-8 0 0-16,-2 17-3 0,-3 5 1 15,3-2 4 1,14 1-1-16,3-2 5 0,10-3-3 16,9-4-3-1,0-1 3-15,0 4-3 0,26-3 8 16,3 5-2 0,11 0 2-16,2-5 0 0,-1 3-8 15,-5-2 4-15,-2 3-11 0,-8 6 19 16,-13 0-25-1,-7 6 17-15,-6 1-12 0,0 0 9 16,-9-7-4 0,-10-7 6-16,-6-8-5 0,-8-1 6 15,-6-6-2 1,-14 0 0-16,0 0-2 0,0 0-1 16,10-2 1-16,14-18 0 15,14-6-28-15,15-8-35 16,0-9-113-16,31-10-166 15</inkml:trace>
          <inkml:trace contextRef="#ctx0" brushRef="#br0" timeOffset="1985.202">5969 2789 606 0,'0'0'69'15,"0"0"-4"-15,0 0 14 16,0 0-35-16,0 0 5 16,0 0-2-16,19-27-40 15,15 17-4-15,8 2-2 16,2 1-2-16,1 1 1 15,2 4-18-15,-2 2-42 16,5 0-21-16,-3 0-50 0,3 0-53 16,-2 0-311-1</inkml:trace>
          <inkml:trace contextRef="#ctx0" brushRef="#br0" timeOffset="1720.2199">5988 2271 727 0,'0'0'52'16,"0"0"22"-1,0 0-29-15,0 0-27 0,0 0-14 16,0 0-2 0,31 29 5-16,-11 19 13 15,5 9-2-15,0 15 9 16,-6 2-5-16,-5 9 5 0,-8 5-23 16,-4-9 1-1,1-3-4-15,1-13 1 0,-4-17 1 16,0-7-3-16,0-17 2 0,0-9-6 15,0-8 8 1,2-5-8-16,-2 0 3 0,0 0-20 16,0-3-17-1,0-22-33-15,0-11-114 16,3-8-216-16</inkml:trace>
        </inkml:traceGroup>
        <inkml:traceGroup>
          <inkml:annotationXML>
            <emma:emma xmlns:emma="http://www.w3.org/2003/04/emma" version="1.0">
              <emma:interpretation id="{09EE9FBC-7980-48B0-8DEB-C4C04E0FEE8E}" emma:medium="tactile" emma:mode="ink">
                <msink:context xmlns:msink="http://schemas.microsoft.com/ink/2010/main" type="inkWord" rotatedBoundingBox="23601,9655 25504,9614 25514,10115 23612,10157"/>
              </emma:interpretation>
              <emma:one-of disjunction-type="recognition" id="oneOf1">
                <emma:interpretation id="interp5" emma:lang="en-IN" emma:confidence="0">
                  <emma:literal>case</emma:literal>
                </emma:interpretation>
                <emma:interpretation id="interp6" emma:lang="en-IN" emma:confidence="0">
                  <emma:literal>ease</emma:literal>
                </emma:interpretation>
                <emma:interpretation id="interp7" emma:lang="en-IN" emma:confidence="0">
                  <emma:literal>Case</emma:literal>
                </emma:interpretation>
                <emma:interpretation id="interp8" emma:lang="en-IN" emma:confidence="0">
                  <emma:literal>corse</emma:literal>
                </emma:interpretation>
                <emma:interpretation id="interp9" emma:lang="en-IN" emma:confidence="0">
                  <emma:literal>casc</emma:literal>
                </emma:interpretation>
              </emma:one-of>
            </emma:emma>
          </inkml:annotationXML>
          <inkml:trace contextRef="#ctx0" brushRef="#br0" timeOffset="2350.341">7194 2810 693 0,'0'0'33'0,"0"0"24"16,0 0-32-16,0 0-8 15,0 0 22-15,0 0-5 16,20-51-13-16,-20 49-7 16,0 2-4-16,0 0-3 15,-15 0-3-15,-4 0 2 16,-12 0-5-16,1 11 0 16,-6 16 5-16,-4 5-2 15,4-1-1-15,6 9 2 0,7-7-4 16,13 0 0-1,10-3 0-15,0-1-1 0,14-7 0 16,27-7 0 0,15-8-8-16,11-7-31 0,8 0-34 15,2-5-26 1,-7-23-43-16,-8-5-58 0</inkml:trace>
          <inkml:trace contextRef="#ctx0" brushRef="#br0" timeOffset="2760.4581">7611 2737 615 0,'0'0'79'15,"0"0"-24"-15,0 0-26 0,0 0-12 16,0 0 2 0,0 0 4-16,-36-11-4 0,22 16-7 15,-5 19-2-15,-6 5 1 16,-3 3-6-16,6 6-1 15,2 0-2-15,4 5 0 16,4 4-1-16,9-1-1 16,3-1 3-16,0-5-3 15,29-11 1-15,10-8 1 16,11-14 1-16,5-7 4 16,4-2-7-16,-7-31-10 15,-6-10-2-15,-13-2 6 16,-20-1 6-16,-10-5 1 0,-3-1 5 15,-5 4 6 1,-20 5 7-16,-3 8-5 0,3 13 9 16,6 11-4-1,2 9-13-15,3 2-6 0,-6 0-4 16,-5 7-3 0,-3 17-35-16,0 8-41 0,6 0-78 15,14-2-234-15</inkml:trace>
          <inkml:trace contextRef="#ctx0" brushRef="#br0" timeOffset="3470.1353">7840 2829 531 0,'0'0'35'0,"0"0"14"0,0 0 11 15,0 0-21-15,0 0 2 16,0 0 28-1,5-32-29-15,-5 32-3 0,0 0-28 16,0 0-9-16,0 0-3 16,0 10-3-16,0 10 6 15,-3 5 5-15,-4 8 2 16,-5 4 1-16,-7 5 3 16,5 9 0-16,-1-4-6 15,8 1-4-15,4-10 0 16,3-9-1-16,0-9 2 15,5-5 0-15,20-6 3 16,3-9-5-16,1 0-10 0,-2 0-20 16,-2-6-45-1,-5-14-8-15,-1-5-136 0</inkml:trace>
          <inkml:trace contextRef="#ctx0" brushRef="#br0" timeOffset="3960.0934">8302 2782 429 0,'0'0'40'0,"0"0"-2"0,0 0 34 16,0 0-9-16,0 0-9 15,0 0-16-15,5-35-19 16,-5 35-10-16,-22 0-3 16,0 0 5-16,-6 0 5 15,-3 3-1-15,9 9-5 16,-2 0 1-16,7 3 1 16,0 0 1-16,5 3 1 15,7-3-5-15,5 0 1 0,0-3-9 16,0 1 9-1,20-1-4-15,8 1-2 0,2-1 13 16,1 2-17 0,-9-2 6-16,3 3-10 0,-3 0 7 15,-5 1-4 1,0 5 1-16,-9 0-4 0,-2 0 3 16,-6 6 0-16,0-6-3 15,-9 2 4-15,-15-1-1 16,-10-1 1-16,-5-5 1 0,-6-3 2 15,1-2-3 1,4-11 2-16,8 0-2 16,9 0-5-16,12-3-52 15,11-29-58-15,0-16-176 0</inkml:trace>
          <inkml:trace contextRef="#ctx0" brushRef="#br0" timeOffset="4410.4747">8495 2804 526 0,'0'0'186'0,"0"0"-140"15,0 0-44-15,0 0-1 16,0 0 25-16,0 0 23 16,24 15-23-16,-7-9-2 0,-3-2-18 15,6 2 7 1,-4-4-11-16,4-2 2 0,4 0-2 15,2 0 2 1,-1 0-3-16,-6-2 1 0,-7-8-2 16,-10-3 4-1,-2 1 0-15,0 1-5 0,0-1 1 16,-2 3 0 0,-18 3 0-16,-6 3-1 15,-1 3 1-15,1 0-2 0,-1 0 0 0,-4 9 1 16,3 15 0-1,-4 6 0-15,3 10 2 0,1 2 0 16,6 6 6 0,8 1 0-16,8-3 9 15,6-2 12-15,0-13-14 0,10-5 2 16,26-11-7-16,13-10 10 16,18-5-19-1,8 0 0-15,-5 0-25 0,-3 0-23 16,-20-4-16-16,-22 0-56 15,-17-1-241 1</inkml:trace>
        </inkml:traceGroup>
        <inkml:traceGroup>
          <inkml:annotationXML>
            <emma:emma xmlns:emma="http://www.w3.org/2003/04/emma" version="1.0">
              <emma:interpretation id="{6B5636AF-9B33-4036-8A57-86148D6D9189}" emma:medium="tactile" emma:mode="ink">
                <msink:context xmlns:msink="http://schemas.microsoft.com/ink/2010/main" type="inkWord" rotatedBoundingBox="26173,9568 27014,9550 27023,9955 26182,9973"/>
              </emma:interpretation>
              <emma:one-of disjunction-type="recognition" id="oneOf2">
                <emma:interpretation id="interp10" emma:lang="en-IN" emma:confidence="0">
                  <emma:literal>A</emma:literal>
                </emma:interpretation>
                <emma:interpretation id="interp11" emma:lang="en-IN" emma:confidence="0">
                  <emma:literal>4</emma:literal>
                </emma:interpretation>
                <emma:interpretation id="interp12" emma:lang="en-IN" emma:confidence="0">
                  <emma:literal>+</emma:literal>
                </emma:interpretation>
                <emma:interpretation id="interp13" emma:lang="en-IN" emma:confidence="0">
                  <emma:literal>a</emma:literal>
                </emma:interpretation>
                <emma:interpretation id="interp14" emma:lang="en-IN" emma:confidence="0">
                  <emma:literal>~</emma:literal>
                </emma:interpretation>
              </emma:one-of>
            </emma:emma>
          </inkml:annotationXML>
          <inkml:trace contextRef="#ctx0" brushRef="#br0" timeOffset="25390.134">9577 2840 245 0,'0'0'99'0,"0"0"-46"0,0 0-8 16,0 0-12-1,0 0-2-15,0 0-12 0,0 0 16 16,0-3 4 0,0-2-21-16,0 0-15 0,0 3 8 15,0-1 2-15,0 3-13 16,0 0 2-16,0 0-3 15,0 0 1-15,0 0-3 0,0 0-8 16,0 0-4 0,-3 0 9-16,-2 0 5 0,-7 0-1 15,-2 0 1 1,4 0 2-16,1 0-1 0,6 0 0 16,-2 0 2-1,5 0-2-15,0 0 6 0,0 0 22 16,0 0-1-16,-3 0-2 15,3 0 1-15,0 0-5 16,0 0-13-16,0 0-5 16,0 0-2-16,0 0 0 15,0 0 1-15,3 3 4 16,36-1 7-16,19-2-5 16,17 0 9-16,9 0-4 15,-9 0-6-15,-8 0 0 0,-9 0-7 16,-10 0 17-1,-12 0-17-15,0 0 6 16,-11 0-6-16,-6 0 0 16,-2 0-1-16,-6 0 1 0,-6-8 0 15,-2-1 0 1,-3-6-6-16,0-1-19 0,0 1-6 16,0 3-11-1,0 4-23-15,0 3-76 0,0 5-120 16</inkml:trace>
          <inkml:trace contextRef="#ctx0" brushRef="#br0" timeOffset="25780.4348">10075 2649 414 0,'0'0'71'0,"0"0"12"0,0 0-3 16,0 0-29-16,0 0 4 16,0 0-13-1,-36-8-16-15,36 8-13 0,0 0-13 16,0 0 0-16,8 3 1 16,12 15 6-16,13-3 0 0,12 3-1 15,3 0 4 1,-2-2-8-16,-7-1-2 0,-11-2 0 15,-3-2-3 1,-11-2 3-16,-5-2-3 0,-9 6-7 16,0-3 10-1,0 5 0-15,-9 0 1 16,-8 0-1-16,-2 6 1 16,0-2-1-16,-1 3-1 0,-8 4 0 15,-2 4 0-15,-4 1-34 0,-2-4-60 16,0-10-150-1</inkml:trace>
        </inkml:traceGroup>
        <inkml:traceGroup>
          <inkml:annotationXML>
            <emma:emma xmlns:emma="http://www.w3.org/2003/04/emma" version="1.0">
              <emma:interpretation id="{00C6E60E-B3E9-4D6D-A372-EC7B707E9389}" emma:medium="tactile" emma:mode="ink">
                <msink:context xmlns:msink="http://schemas.microsoft.com/ink/2010/main" type="inkWord" rotatedBoundingBox="27790,9293 29374,9258 29392,10113 27809,10148"/>
              </emma:interpretation>
              <emma:one-of disjunction-type="recognition" id="oneOf3">
                <emma:interpretation id="interp15" emma:lang="en-IN" emma:confidence="0">
                  <emma:literal>On</emma:literal>
                </emma:interpretation>
                <emma:interpretation id="interp16" emma:lang="en-IN" emma:confidence="0">
                  <emma:literal>Others</emma:literal>
                </emma:interpretation>
                <emma:interpretation id="interp17" emma:lang="en-IN" emma:confidence="0">
                  <emma:literal>on</emma:literal>
                </emma:interpretation>
                <emma:interpretation id="interp18" emma:lang="en-IN" emma:confidence="0">
                  <emma:literal>Orrin</emma:literal>
                </emma:interpretation>
                <emma:interpretation id="interp19" emma:lang="en-IN" emma:confidence="0">
                  <emma:literal>oenn</emma:literal>
                </emma:interpretation>
              </emma:one-of>
            </emma:emma>
          </inkml:annotationXML>
          <inkml:trace contextRef="#ctx0" brushRef="#br1" timeOffset="38610.2345">11316 2514 307 0,'0'0'50'0,"0"0"-28"16,0 0 23 0,0 0-23-16,0 0-10 0,0 0 13 15,0 0 5-15,0-52 4 0,0 50 14 16,0-2-18-1,0 4-10-15,0 0 19 0,0 0-11 16,0-3 8 0,0 1 2-16,0 0-2 0,0 2-14 15,0-4 2 1,0 0-9-16,0 4-2 0,0 0-1 16,0 0 12-1,0 0-6-15,0 0-9 0,0 0-2 16,0 0-4-16,-2 0 5 15,2 0-5-15,0 0-3 16,-6 0-1-16,1 0 0 16,-6 8 1-16,5 5 1 15,-5 2 0-15,-6 4 3 16,3 2 7-16,-8-3-5 16,3 9 3-16,-3-3 1 15,5 4 2-15,8-1 1 0,1 6-8 16,8 0-1-1,-3 4 0-15,-3 3-3 16,6 3 0-16,0-1-1 16,0-2 1-16,9 1-1 15,13-1 1-15,4-2 2 16,-2-6-1-16,-2-5-1 0,7-4-1 16,-2-6 4-1,1-7-2-15,3-1 4 0,1-9-4 16,8 0 3-16,2 0 3 0,-1-19-5 15,-1-13 1 1,-4-5 0-16,-9-6-3 16,-5-5 1-16,-5-2 3 15,-8 0-5-15,-9-5 0 0,0 7 0 16,0 4 0 0,-11 4 2-16,-6 7-1 0,-5 0-1 15,-9 9 3-15,1-4 13 16,-6 1-7-16,-1 6-9 15,-5-2 3-15,6 4-3 16,3 7 0-16,8 3-2 16,8 9 1-16,3 0-40 15,0 26-24-15,-6 21-22 16,4 12-23-16,-6-1-117 16</inkml:trace>
          <inkml:trace contextRef="#ctx0" brushRef="#br1" timeOffset="40160.0028">12043 2451 498 0,'0'0'11'0,"0"0"46"0,0 0-24 15,0 0-19-15,0 0-13 16,0 0 8-16,0 0 27 16,-11-42-6-16,5 34-2 15,4 1-5-15,-6 2 21 16,2 0-9-16,3 2-15 0,-2-2-5 15,5 1-6 1,-3 0-1-16,-3 2-6 16,3-3 4-16,1 3 9 15,2 2 7-15,0 0-9 0,0 0-10 16,-3 0-3 0,-2 0-4-16,-2 0 2 0,-3 0 0 15,-2 13 2-15,-7 1 2 0,0 5 0 16,-7 10 1-1,1 6 4-15,1 7-6 0,1 9 3 16,6 1 1 0,6 5 1-16,5 1 1 0,6 2-6 15,0-2 0 1,12-3-1-16,19 0 6 16,10-5-5-16,9 1 3 0,6-12-4 15,5-3-13-15,-9-6-36 16,-4-3-68-16,-19-7-175 15</inkml:trace>
          <inkml:trace contextRef="#ctx0" brushRef="#br2" timeOffset="137199.9447">12464 2747 20 0,'5'45'165'0,"0"-45"-122"16,-2 0-40-16,-3 0-3 15,0-10-1-15,0 0-19 16,0 0-6-16,0-2 24 16,0 1-12-16,0-2-112 15</inkml:trace>
          <inkml:trace contextRef="#ctx0" brushRef="#br2" timeOffset="137090.2821">12464 2747 4 0,'0'0'0'15,"0"0"-4"1</inkml:trace>
          <inkml:trace contextRef="#ctx0" brushRef="#br2" timeOffset="146870.101">12305 2629 317 0,'0'0'41'0,"0"0"-23"16,0 0 12-16,0 0-9 0,0 0 10 15,0 0-13-15,0 0-1 16,0-57 4-16,0 54 12 15,0-2-3-15,0 3-13 16,0 2 31-16,0 0-13 16,0 0-8-16,0 0-5 15,0 0 1-15,0 0 0 16,0 0-2-16,0 0-10 16,0 0 4-16,0 0-9 15,0 0-4-15,0 0-2 0,0 0 0 16,0 4 0-1,0 11 0-15,0 5 1 0,0 2 1 16,5 4 1 0,1-1-1-16,0 0 2 0,-1-2 3 15,-2-3-3 1,-1 0 0-16,1-3 2 0,3 4-2 16,-6-2 6-16,3 2 4 15,0-5-3-15,-3 5-8 16,2 0 5-16,-2 0-1 15,0 0-5-15,0-4-1 16,0-2 6-16,0-5-5 16,0-6 2-16,3 2 0 15,-3-4-3-15,0 1 2 0,0-3-2 16,0 4-1 0,0-4 0-16,0 0 1 0,0 0 2 15,0 0 3-15,0 0 0 16,0 0 6-16,0 0 4 15,0 0 0-15,0 0-2 16,0 0-1-16,0 0-1 16,0 0-9-16,0 0 0 15,0 0-2-15,0 0 1 16,0 0 0-16,0 0 6 16,0 0 4-16,0-15-8 0,0-4-4 15,0-2 2 1,4 0-2-16,1-4 1 0,-3 5-1 15,6-4 2 1,1 5-2-16,-1-4 1 0,1 4 1 16,-1-2-3-1,1 4 2-15,1-1-1 0,-1 3 1 16,3 0-1 0,-7 2-1-16,-2 1 1 0,2 2 0 15,-3 1 2-15,10-2-2 16,-3 1-3-16,-1 2 3 15,6 4 0-15,-4-5-1 0,2 5 0 16,-1-1 1 0,-3-1 0-16,4 5-2 15,-4-5 2-15,1 4 0 16,1-3 0-16,2 3 0 16,2 0-3-16,-1 2 0 0,1 0 2 15,-5 0-1-15,-1 0-4 16,3 0 2-16,-3 11-1 15,1 5 4-15,-4 3-1 16,4 1-2-16,-4 4 4 16,3 1 0-16,-1 1-3 15,-5 5 3-15,1 2-1 16,-3 1-1-16,0-1 2 16,0-8 0-16,0-8 0 15,0-4 1-15,0-2 1 0,0-8-2 16,0 6 0-1,0-3 0-15,0-6 2 0,0 6-2 16,0-1 1 0,0 0 1-16,0 0-2 0,0-2 0 15,0-1 1 1,0 1-1-16,0-1 0 0,0-2 0 16,0 3 1-16,0-3-1 0,0 0 0 15,0 0 0 1,0 0 0-16,0 0 0 0,0 0 1 15,0 0 0 1,0 0 1-16,0 0-2 16,0 0 0-16,0 0 0 15,0 2 0-15,0 2-3 0,0 4 3 16,0 1 0 0,0-5 0-16,-3 1 0 0,3-2 0 15,-2-3-1-15,2 0 1 16,0 0-1-16,0 0-2 15,-4 0 3-15,4 0-1 16,0 0-1-16,-3 0-2 16,1 3-6-16,-4-2 4 15,-5-1 0-15,6 0-3 16,-4 0-35-16,3 0-30 16,-4 0-92-16,1 0-141 0</inkml:trace>
          <inkml:trace contextRef="#ctx0" brushRef="#br2" timeOffset="148959.9357">12216 2572 193 0,'0'0'151'16,"0"0"-129"-16,0 0-5 15,0 0-9-15,0 0 10 16,0 0 10-16,3-26 1 0,-3 24 3 16,0-1 19-1,0-3-5-15,0 3 5 0,0-3-24 16,0 4-11 0,0 0-2-16,0 2 0 0,0 0 8 15,0 0-4-15,0 0-3 16,0 0 1-16,0 0-6 15,0 0-5-15,0 0-3 16,0 0-1-16,0 0-2 16,0 0 1-16,2 0-2 15,7 7 0-15,-1 15 1 16,4 6 1-16,1 1 5 16,1 4-1-16,3 0 0 0,-3-2 0 15,3-7-3 1,-7-1 0-16,2-3 0 0,-7-6-1 15,1 1 0 1,-6 0 4-16,0-4-1 16,0 3 4-16,0-1 7 15,0-3 4-15,0 0-1 0,0-2-4 16,0-1-8 0,0 4-3-16,0-2 3 0,0 1-2 15,0 2 2-15,0-1-2 0,0-3-2 16,5-1-1-1,-5 0 1-15,0 1-2 0,0 0 2 16,0-2-1 0,0 0 4-16,3-4-4 0,-3 1 2 15,0 1 0 1,0-2-1-16,0-1 0 16,0-1 5-16,0 3 0 15,0-1 7-15,0 1-8 0,0 4-2 16,0-3 0-16,0-2-3 15,0-2 5-15,0 0-5 16,0 0 5-16,0 0 0 16,0 0 3-16,0 0-2 15,0 0 5-15,0 0-9 16,0 0 1-16,0 0-3 16,0 0 2-16,0 0 1 15,0 0-1-15,0 0 5 0,0 0 13 16,3-16 1-1,-3-7-18-15,2-4-1 0,5 3-1 16,0-2-1 0,0 6 0-16,1 4-1 0,-3-3 1 15,6 2-1 1,-3-1 1-16,1 0 0 0,-1 1 0 16,-4 1 3-1,-4 5-3-15,2-2 0 0,4 0 0 16,1 4-3-16,2-4 6 15,3 6-6-15,-7 0 5 16,0-2-2-16,4 4 0 16,2-2-2-16,0 0 0 15,3-1 0-15,-3 3 3 0,-5 0-2 16,-1 0 2 0,-2 2 1-16,-3 3-2 0,0-3 0 15,0 3-1-15,0 0 1 16,3 0 0-16,-3 0-1 15,6-2 1-15,-1 2-1 16,0-2 2-16,7 0-2 16,-4-1 0-16,1 1 1 15,-4 2 0-15,-2-4 1 16,-1 4-2-16,7-4 2 16,-1 2-3-16,-6-1 2 0,2 3-1 15,-1 0-1 1,-1 0 2-16,1 0-2 0,2 0 0 15,4 0-4 1,-4 3 6-16,7 7 0 0,-4-3-4 16,-2 3 3-1,-3 2-1-15,-1-1-1 16,4 2 3-16,-6-2 0 16,0 0 0-16,0-4-3 0,2 1 2 15,-2-3 1-15,3-3 1 0,-3 0 1 16,0 3-2-1,0-2 0-15,0 5 0 0,0-3 0 16,4 5 0 0,-4 1 0-16,0-2 0 0,0 3 0 15,0-1 1 1,0-1 3-16,0-4-4 0,0 3 0 16,0-2 0-16,0 2 0 15,0 2 1-15,0-1 0 16,0 5-1-16,0-3 0 15,-4 3 2-15,1-5-2 16,3 1 2-16,-2-5-3 16,2 3 2-16,0-3 1 15,0 3-1-15,0-2 0 16,0 6-1-16,0-2-2 16,0 6 2-16,0-1 0 15,0-1 1-15,0 0 0 0,0 1 2 16,0-5-2-1,0-5 0-15,0 3 2 0,0-8-3 16,0 2 0 0,0-1-2-16,0-2 2 0,0 5 5 15,0-2-2 1,0-3 5-16,0 2-6 0,0-2 0 16,0 0-1-16,0 0 6 0,0 0 2 15,0 0-1 1,0 0 5-16,0 0-1 0,0 0 1 15,0-12-5 1,0-3-8-16,0-3 0 0,0 1-2 16,0 4-67-1,0-4-50-15,0 3-188 0</inkml:trace>
        </inkml:traceGroup>
        <inkml:traceGroup>
          <inkml:annotationXML>
            <emma:emma xmlns:emma="http://www.w3.org/2003/04/emma" version="1.0">
              <emma:interpretation id="{02CD2B7A-A38D-4EA0-9BEB-D19FF245C679}" emma:medium="tactile" emma:mode="ink">
                <msink:context xmlns:msink="http://schemas.microsoft.com/ink/2010/main" type="inkWord" rotatedBoundingBox="29874,9186 30208,9178 30229,10153 29896,10161"/>
              </emma:interpretation>
              <emma:one-of disjunction-type="recognition" id="oneOf4">
                <emma:interpretation id="interp20" emma:lang="en-IN" emma:confidence="0">
                  <emma:literal>)</emma:literal>
                </emma:interpretation>
                <emma:interpretation id="interp21" emma:lang="en-IN" emma:confidence="0">
                  <emma:literal>,</emma:literal>
                </emma:interpretation>
                <emma:interpretation id="interp22" emma:lang="en-IN" emma:confidence="0">
                  <emma:literal>'</emma:literal>
                </emma:interpretation>
                <emma:interpretation id="interp23" emma:lang="en-IN" emma:confidence="0">
                  <emma:literal>]</emma:literal>
                </emma:interpretation>
                <emma:interpretation id="interp24" emma:lang="en-IN" emma:confidence="0">
                  <emma:literal>(</emma:literal>
                </emma:interpretation>
              </emma:one-of>
            </emma:emma>
          </inkml:annotationXML>
          <inkml:trace contextRef="#ctx0" brushRef="#br1" timeOffset="40890.1868">13279 2328 160 0,'0'0'349'0,"0"0"-242"15,0 0-14-15,0 0-24 16,0 0-3-16,0 0-28 16,-22-59 0-16,22 59-8 0,0 0-21 15,0 0-9-15,3 4-6 16,22 23 1-16,8 12 5 15,7 11 12-15,6 6-9 16,-3 5 0-16,-7 5-2 16,-6-4 1-16,-4 0-2 15,-10-3 0-15,-16 0-2 16,0 4 1-16,-26 2-3 16,-29 2-4-16,-12 4-21 15,-6-5-17-15,15-12-69 16,14-9-67-16</inkml:trace>
        </inkml:traceGroup>
      </inkml:traceGroup>
    </inkml:traceGroup>
    <inkml:traceGroup>
      <inkml:annotationXML>
        <emma:emma xmlns:emma="http://www.w3.org/2003/04/emma" version="1.0">
          <emma:interpretation id="{EC0E67DD-C127-4365-8BC0-54D141E8CDE8}" emma:medium="tactile" emma:mode="ink">
            <msink:context xmlns:msink="http://schemas.microsoft.com/ink/2010/main" type="paragraph" rotatedBoundingBox="20788,10961 31248,10528 31291,11579 20831,12012" alignmentLevel="1"/>
          </emma:interpretation>
        </emma:emma>
      </inkml:annotationXML>
      <inkml:traceGroup>
        <inkml:annotationXML>
          <emma:emma xmlns:emma="http://www.w3.org/2003/04/emma" version="1.0">
            <emma:interpretation id="{F5820D5B-9730-4A94-8747-CA520FC2D2EC}" emma:medium="tactile" emma:mode="ink">
              <msink:context xmlns:msink="http://schemas.microsoft.com/ink/2010/main" type="line" rotatedBoundingBox="20788,10961 31248,10528 31291,11579 20831,12012"/>
            </emma:interpretation>
          </emma:emma>
        </inkml:annotationXML>
        <inkml:traceGroup>
          <inkml:annotationXML>
            <emma:emma xmlns:emma="http://www.w3.org/2003/04/emma" version="1.0">
              <emma:interpretation id="{4E10F3B3-B6F1-489D-8606-C18D37493E91}" emma:medium="tactile" emma:mode="ink">
                <msink:context xmlns:msink="http://schemas.microsoft.com/ink/2010/main" type="inkWord" rotatedBoundingBox="20792,11071 23064,10977 23097,11785 20826,11879"/>
              </emma:interpretation>
              <emma:one-of disjunction-type="recognition" id="oneOf5">
                <emma:interpretation id="interp25" emma:lang="en-IN" emma:confidence="0">
                  <emma:literal>best</emma:literal>
                </emma:interpretation>
              </emma:one-of>
            </emma:emma>
          </inkml:annotationXML>
          <inkml:trace contextRef="#ctx0" brushRef="#br0" timeOffset="7630.3934">4138 4252 358 0,'0'0'66'16,"0"0"-24"-1,0 0 3-15,0 0 29 0,0 0-2 16,0 0-52-16,0 0 7 16,0-20 2-16,0 18-4 15,0-4 14 1,0 1-5-16,0-2-8 0,0 1 5 16,0-3 1-16,0 1-11 15,0-2 11-15,0 4 11 16,0-3-19-16,0 3 17 0,0 5-8 15,0-1-19 1,0 2-9-16,0 0-5 0,0 0-7 16,0 18-8-1,5 26 8-15,6 15 6 0,-8 12 1 16,-3 9 10 0,0 2-8-16,0 2 0 0,0-9-1 15,0-14 1-15,0-10 0 16,0-16 1-16,0-12-3 15,8-11 2-15,-4-7-2 0,-4-5 4 16,5 0 0 0,0 0 9-16,7-15 2 0,12-17-13 15,2-14-2 1,-1-2 0-16,3 2 0 0,-15-5-2 16,1 7 0-16,-5 7-3 15,-4 6 2 1,0 11 2-16,4 7-1 0,-1 4-1 15,4-2 2 1,10 7-3-16,6 1-3 0,8 0 6 16,6 3-5-1,-1 0 0-15,-5 15 5 0,-7 9 0 16,-7 10-3-16,-8 4 1 16,-14 6-7-16,0 4 5 15,0-4 2-15,-17-4-2 16,-11-7 4-16,-2-8-1 15,-10-4 2-15,-2-6 3 16,-8-8-2-16,-5-2 9 16,-4-5-10-16,9 0-1 0,6 0-18 15,18-7-11 1,12-8 3-16,14 4-36 0,0 2 10 16,31 2-105-16,25-2-53 0,6 0-84 15</inkml:trace>
          <inkml:trace contextRef="#ctx0" brushRef="#br0" timeOffset="8110.2773">4887 4610 685 0,'0'0'94'0,"0"0"-46"15,0 0-29-15,0 0-5 16,0 0 15-16,0 0 4 16,5 20-13-16,23-15-4 15,8-3-13-15,1 3 4 16,-1-5-6-16,-12 3 0 16,-7-1 2-16,-9-2-2 15,-4 0-1-15,-2 0 0 16,-2 0 1-16,0 0 3 0,0 0 2 15,0 0-6 1,0-6 0-16,0-9 0 0,-6 6 0 16,-7 0 0-1,-7 3-1-15,-5 6 1 0,-6 0-4 16,-5 0 4 0,3 3-1-16,-3 18-1 0,8 3 2 15,3 0 0-15,11 7 4 0,9-4-3 16,5 3-1-1,2 3 1-15,37-2 0 0,11-2 5 16,6-9-5 0,-3-5-1-16,-9-7-7 0,-2-8-18 15,-5 0-27 1,-1 0-19-16,-7-21-54 0,0-6-84 16</inkml:trace>
          <inkml:trace contextRef="#ctx0" brushRef="#br0" timeOffset="8635.0487">5554 4613 461 0,'0'0'87'15,"0"0"-22"-15,0 0-37 0,0 0 1 16,0 0 4-1,0 0-3-15,22-98 0 0,-22 88 8 16,0 1-11 0,0 5-3-16,0 4-3 0,-8 0-8 15,-20 0-11 1,-11 0-2-16,-5 20 0 0,-1 4 1 16,9-3 1-16,5 2 3 0,12-4-4 15,6-3 2 1,13-5-2-16,0-5-1 0,0 3 1 15,24 0 5 1,15-2 19-16,9 4-7 16,-2-5-18-16,-6 5 9 15,-3-4-8-15,-8 4-1 0,-6-1-7 16,-6-3 7 0,-9 2 0-16,-8 2 0 0,0 2-2 15,0 2 1-15,-14-3 2 16,-13 3-4-16,-9-6 4 15,-7 4-1-15,4-2 0 16,3-9 0-16,9 3 4 16,4-2-8-16,1-1 4 15,-3 1-38 1,8-3-93-16,6 0-188 0</inkml:trace>
          <inkml:trace contextRef="#ctx0" brushRef="#br0" timeOffset="9450.1651">6045 4246 682 0,'0'0'75'0,"0"0"37"0,0 0-49 15,0 0-49-15,0 0-6 16,0 0-8-1,27 28 9-15,-24 16 14 16,-3 7-7-16,0 10 4 0,-17 5 4 16,-10 6-2-16,-7-3-7 15,6-3-4-15,8-11-9 16,13-13 2-16,7-10 1 16,0-9-1-16,14-6 0 0,16-6-3 15,3-11 8 1,6 0-7-16,0 0-2 0,-3-15-9 15,-8-5-21 1,-8-5-19-16,-15-8-28 0,-5-7-45 16,0-12-188-1</inkml:trace>
          <inkml:trace contextRef="#ctx0" brushRef="#br0" timeOffset="9630.0323">5913 4507 625 0,'0'0'96'15,"0"0"-1"-15,0 0-76 0,0 0-19 16,0 0-4 0,0 0 4-16,9 10 9 15,27-5 14-15,17-5-6 16,8 0-14-16,9 0-3 16,14-5-29-16,7-16-100 15,9-12-190-15</inkml:trace>
        </inkml:traceGroup>
        <inkml:traceGroup>
          <inkml:annotationXML>
            <emma:emma xmlns:emma="http://www.w3.org/2003/04/emma" version="1.0">
              <emma:interpretation id="{6B4CB8FA-CEF7-43E2-AD31-C2BC0B1179D5}" emma:medium="tactile" emma:mode="ink">
                <msink:context xmlns:msink="http://schemas.microsoft.com/ink/2010/main" type="inkWord" rotatedBoundingBox="23678,11370 25597,11291 25614,11712 23695,11791"/>
              </emma:interpretation>
              <emma:one-of disjunction-type="recognition" id="oneOf6">
                <emma:interpretation id="interp26" emma:lang="en-IN" emma:confidence="0">
                  <emma:literal>case</emma:literal>
                </emma:interpretation>
                <emma:interpretation id="interp27" emma:lang="en-IN" emma:confidence="0">
                  <emma:literal>ease</emma:literal>
                </emma:interpretation>
                <emma:interpretation id="interp28" emma:lang="en-IN" emma:confidence="0">
                  <emma:literal>lase</emma:literal>
                </emma:interpretation>
                <emma:interpretation id="interp29" emma:lang="en-IN" emma:confidence="0">
                  <emma:literal>Case</emma:literal>
                </emma:interpretation>
                <emma:interpretation id="interp30" emma:lang="en-IN" emma:confidence="0">
                  <emma:literal>arse</emma:literal>
                </emma:interpretation>
              </emma:one-of>
            </emma:emma>
          </inkml:annotationXML>
          <inkml:trace contextRef="#ctx0" brushRef="#br0" timeOffset="10550.0642">7250 4536 476 0,'0'0'62'15,"0"0"29"-15,0 0-19 16,0 0-25-16,0 0-8 0,0 0 14 16,0 0 8-16,44-61-10 15,-44 61-13-15,0 0-10 16,0 0-9-16,0 0-19 15,-27 0 1-15,-7 0 2 16,-5 21-2-16,-6 5-1 16,6 5 2-16,3 3 1 15,5-4-3-15,14-2 0 16,15-5-5-16,2-4 5 16,9-6-1-16,30 0 1 15,19-6-9-15,9-4-15 0,10-3-10 16,5 0-65-1,-5 0-19-15,-2 0-110 0,-10-15-208 16</inkml:trace>
          <inkml:trace contextRef="#ctx0" brushRef="#br0" timeOffset="11070.4333">7768 4479 502 0,'0'0'101'15,"0"0"-74"-15,0 0 20 16,0 0-38-16,0 0 17 0,0 0 0 16,-29-34 5-1,21 34 1-15,3 0-15 0,-12 0-17 16,-8 3 7 0,-9 13 3-16,-5 7 6 0,-2-1 7 15,7-1-4-15,12 2-2 16,6-3-6-16,9-3-1 15,7 3-8-15,0 2 2 16,14 1 1-16,20-4-4 16,7-4 4-16,2-4-5 15,-4-6 0-15,-6-5-18 16,-11 0 8-16,-2 0 8 16,-4-9 2-16,1-10-1 15,-5-6 1-15,1-1 0 16,1-5 0-16,-5-4 1 15,-1 5-1-15,-3 2 0 16,1 7 2-16,-3 9 19 0,-1 10 4 16,-2-1 12-1,0 3-19-15,0 0-11 16,0 0-7-16,0 0-2 16,0 0-4-16,0 23 5 15,0 7 1-15,3 6 0 0,4-5 0 16,-2 2 0-16,0-5 0 15,4-7-3-15,4-6-28 16,7-9-17-16,8-6-28 16,13 0-70-16,7-10-147 0</inkml:trace>
          <inkml:trace contextRef="#ctx0" brushRef="#br0" timeOffset="11442.5667">8223 4415 715 0,'0'0'57'0,"0"0"-5"16,0 0-40-16,0 0-10 16,0 0 3-16,0 0 12 15,-27-9-3-15,25 9-8 16,-5 13 0-16,0 10-1 16,-5 2 4-16,7 4-1 15,0-3 1-15,5-1-6 0,0-3 3 16,0-7-5-1,2 0 1-15,20-4 4 16,9-1-2-16,5-4 5 16,-9 3-9-16,4-2 3 0,-14 1-3 15,-5-3-2 1,-12 6 2-16,0-3-7 0,-3 10 5 16,-28-2 2-16,-5-1 0 0,-3-3-1 15,-1-2 0 1,11-2 1-16,3-8-2 0,4 0-17 15,5 0-20 1,5 0-23-16,12-24-74 16,0-7-152-16</inkml:trace>
          <inkml:trace contextRef="#ctx0" brushRef="#br0" timeOffset="11870.3389">8589 4492 664 0,'0'0'81'16,"0"0"-17"-16,0 0-47 16,0 0-17-16,0 0 0 15,0 0 4-15,5 0 5 16,17 0 18-16,9 4-9 16,10 0-5-16,-1-4-5 15,-1 0-6-15,-14 0 2 16,-11 0-2-16,0-4 3 0,-11-7 1 15,-3-2-2 1,0-5-3-16,0 1-1 0,0 3 0 16,-20 0 0-1,-6 7 0-15,-3 7-2 0,-5 0-1 16,-5 0-2-16,-6 15 5 0,-1 10-1 16,-5 8 2-1,6 1-1-15,12 1 3 0,11 5 5 16,14-1 0-1,8-2 0-15,0 3-2 16,39-5 4-16,21-5 13 16,15-9-23-16,9-9 0 0,-12-12 8 15,-4 0-8 1,-15 0-33-16,-20 0-11 0,-6-11-39 16,-13-3-125-16</inkml:trace>
        </inkml:traceGroup>
        <inkml:traceGroup>
          <inkml:annotationXML>
            <emma:emma xmlns:emma="http://www.w3.org/2003/04/emma" version="1.0">
              <emma:interpretation id="{DDCDCE8D-254D-4923-B714-70C108B56E1F}" emma:medium="tactile" emma:mode="ink">
                <msink:context xmlns:msink="http://schemas.microsoft.com/ink/2010/main" type="inkWord" rotatedBoundingBox="26121,11169 27201,11124 27224,11681 26144,11725"/>
              </emma:interpretation>
              <emma:one-of disjunction-type="recognition" id="oneOf7">
                <emma:interpretation id="interp31" emma:lang="en-IN" emma:confidence="0">
                  <emma:literal>+</emma:literal>
                </emma:interpretation>
                <emma:interpretation id="interp32" emma:lang="en-IN" emma:confidence="0">
                  <emma:literal>5</emma:literal>
                </emma:interpretation>
                <emma:interpretation id="interp33" emma:lang="en-IN" emma:confidence="0">
                  <emma:literal>J</emma:literal>
                </emma:interpretation>
                <emma:interpretation id="interp34" emma:lang="en-IN" emma:confidence="0">
                  <emma:literal>~</emma:literal>
                </emma:interpretation>
                <emma:interpretation id="interp35" emma:lang="en-IN" emma:confidence="0">
                  <emma:literal>x</emma:literal>
                </emma:interpretation>
              </emma:one-of>
            </emma:emma>
          </inkml:annotationXML>
          <inkml:trace contextRef="#ctx0" brushRef="#br0" timeOffset="30651.1047">10092 4245 622 0,'0'0'68'16,"0"0"-6"-16,0 0-11 15,0 0-7-15,0 0-12 16,0 0 4-16,0-18-2 0,3 18-31 15,8 0 3 1,14 12-6-16,6 6 3 0,10 4 13 16,7 2-15-1,-2-3 1-15,7 2 1 0,-5-6-3 16,0 1 0 0,-12 0-2-16,-9-3 15 0,-8 0-25 15,-4-3 15-15,-10 3-6 16,-5 0 1-16,0 3 1 15,-5 4 1-15,-22 2-1 16,-7 5 0-16,-2-4 1 16,-3-5 2-16,-4-4-1 0,2 3 0 15,5-4-1 1,0-1 0-16,10 1-3 0,7 6-25 16,-1 1-20-1,3 4-42-15,1-2-73 0</inkml:trace>
          <inkml:trace contextRef="#ctx0" brushRef="#br0" timeOffset="30180.188">9482 4569 559 0,'0'0'31'16,"0"0"-8"-16,0 0-15 0,0 0-7 16,0 0 1-1,0 0 24-15,0 0 4 0,-11 0-6 16,11 0 2-16,0 0-8 15,0 0 3-15,0 0 10 16,0 0 3-16,0 0-9 16,0 0-22-16,0-1 15 15,0-2-2-15,0-2 4 16,0 5-8-16,0 0 7 16,0 0-8-16,0 0-6 15,0 0 2-15,26 0-3 0,18 0-1 16,25-3-2-1,20-7-1-15,8-5 0 0,4 0-4 16,-12 3 3 0,-19-1 1-16,-12 6 0 0,-19 1-13 15,-11 2 23 1,-6 1-17-16,-3-2 7 0,3 1-5 16,-1-2 4-16,-11 1-6 15,-3-2 4-15,-7 4-5 16,0 3-12-16,0 0-54 0,-9 0-48 15,-16 0 22 1,-3 0-50-16,-3 0-134 0</inkml:trace>
        </inkml:traceGroup>
        <inkml:traceGroup>
          <inkml:annotationXML>
            <emma:emma xmlns:emma="http://www.w3.org/2003/04/emma" version="1.0">
              <emma:interpretation id="{4B27130C-6810-4831-872C-ACBBC86ABABC}" emma:medium="tactile" emma:mode="ink">
                <msink:context xmlns:msink="http://schemas.microsoft.com/ink/2010/main" type="inkWord" rotatedBoundingBox="27823,10670 31248,10528 31291,11579 27867,11721"/>
              </emma:interpretation>
              <emma:one-of disjunction-type="recognition" id="oneOf8">
                <emma:interpretation id="interp36" emma:lang="en-IN" emma:confidence="0">
                  <emma:literal>Act)</emma:literal>
                </emma:interpretation>
                <emma:interpretation id="interp37" emma:lang="en-IN" emma:confidence="0">
                  <emma:literal>Alt)</emma:literal>
                </emma:interpretation>
                <emma:interpretation id="interp38" emma:lang="en-IN" emma:confidence="0">
                  <emma:literal>ace)</emma:literal>
                </emma:interpretation>
                <emma:interpretation id="interp39" emma:lang="en-IN" emma:confidence="0">
                  <emma:literal>reis</emma:literal>
                </emma:interpretation>
                <emma:interpretation id="interp40" emma:lang="en-IN" emma:confidence="0">
                  <emma:literal>aces</emma:literal>
                </emma:interpretation>
              </emma:one-of>
            </emma:emma>
          </inkml:annotationXML>
          <inkml:trace contextRef="#ctx0" brushRef="#br1" timeOffset="47289.9474">11203 4793 304 0,'0'0'55'0,"0"0"-10"0,0 0-19 16,0 0-10-1,0 0-3-15,0 0-3 16,0 0-1-16,0 0-4 16,0-3 10-16,0 3 13 0,0-3 26 15,0 3-9-15,0 0-11 16,0-1-4-16,0 1-4 15,0-4-5-15,0-1-11 16,0 3-1-16,0 2 0 16,0-2 3-16,0 2-9 15,0 0-1-15,0 0 2 16,0 0-2-16,0 0 2 16,0 0-1-16,0 0-1 15,0 0 2-15,0 0-3 16,0 0 0-16,0 0-1 0,0 0 0 15,0 0-1 1,0 0 1-16,9 0 0 0,-2 0 0 16,8 0 1-1,-1 4 0-15,1 5 4 0,6-5-3 16,-4 1 0 0,2-5-2-16,-9 3 4 0,2-3-4 15,2 0 4-15,-6 0-3 0,6 0 9 16,-6-5 3-1,3-8-4-15,-3 1-8 0,-1 0 2 16,-2-4 5 0,-5 1 1-16,2 0-1 0,5-6-2 15,-7 2-4 1,5 1-2-16,-2 1 3 0,-3-1 0 16,2 6-2-16,-2 0 0 15,0 1 1-15,0 4 4 16,0 0-5-16,0-1-1 15,0 1 2-15,0-4-2 16,0 5 1-16,-2-3-1 16,-6-1 0-16,1 5 0 15,0-2 0-15,-2-2 0 16,1 3 0-16,-4-3 1 16,10 3 5-16,-1-2-2 15,3 4-3-15,0-5 3 0,-9 5-3 16,7-1 1-1,-1-3-2-15,0 3 0 0,3 0 0 16,-5 1 0 0,1-2 2-16,-3-2-2 0,7 5 1 15,-3-6-1 1,-2 2 4-16,5-1-2 16,-4 1 0-16,4 1-2 15,-5-1 0-15,0 2 2 0,-4-3-2 16,3 1-1-16,4-3 1 0,-1 0 0 15,-3 0 1 1,6 1-1-16,-5-5 0 0,2 4 1 16,3 3 1-1,0-2-1-15,0 5-1 0,0 0 0 16,0-1 1 0,0 0-1-16,0-6 0 0,0 1 1 15,0 1-1-15,0-2 0 16,0-2 0-16,5 6-1 15,4 0 1-15,-4-1-1 16,3 3 1-16,1-1 1 16,-4 3-1-16,4-6 0 15,-6 5 0-15,2 2 0 16,-2-5 0-16,-1 5 0 16,2-2 0-16,-1 2 1 15,2-1-1-15,0-3-1 16,4 2 1-16,-1-2 0 15,-2 1 0-15,2 4 0 16,-3-5 0-16,4 3 1 16,-1 1-1-16,1-2 0 15,-1 4 0-15,-6-2 0 0,5 2 1 16,-5 0-1 0,4 0-1-16,5 0 1 0,3 0 0 15,-1 0 1-15,2 0-1 16,-4 0-3-16,3 0 3 15,-1 0-3-15,4 2 5 0,2 4-2 16,-4-1 7 0,-1 0-2-16,0 0-5 0,-6 3 1 15,6 0 1 1,-6 1-4-16,9 4 4 16,-6 0 1-16,1-3 0 0,-4 0-2 15,1-1 4-15,-4-1-4 16,0 0 0-16,0-1 3 15,-5 1-2-15,0 5 1 16,7-4-3-16,-7 7 0 16,2-1 0-16,-2 2 0 15,0 3 0-15,0 2 3 16,0 6-3-16,0 0 1 16,0-1 1-16,0 0-1 15,-5 1 2-15,5-3-3 0,0-5 3 16,0-5-2-1,0-2 7-15,0 0-6 0,10-4 0 16,-1 2-1 0,6-2-1-16,-10 2 2 0,0 1 0 15,-3 0-4 1,5 1 5-16,-2-1-4 0,-2 1 3 16,2 0-3-16,4-4 1 0,-4-1 0 15,4-1 2 1,1-1-1-16,-3-1 0 15,3 0 4-15,-1 0-2 16,2-4 0-16,5 3-3 0,1-4 1 16,5 0 1-1,9 0 2-15,-3 0-2 16,0 0-2-16,-6 0 0 16,-11 0 2-16,-2 0-2 0,-1-4-2 15,0-2 0-15,8-6-40 16,18-3-42-1,11-3-75-15,13 0-98 0</inkml:trace>
          <inkml:trace contextRef="#ctx0" brushRef="#br1" timeOffset="44710.0543">11236 4793 352 0,'0'0'49'0,"0"0"-8"16,0 0-17-1,0 0-9-15,0 0-2 0,0 0-9 16,0 0-3 0,0-11 9-16,0 9 25 0,0-1 4 15,0 3-5-15,0 0-5 16,0 0-1-16,0 0-5 15,0-2-8-15,0 2-6 16,0 0-6-16,0 0 5 16,0 0 4-16,0-2 2 15,0 2 4-15,0-2-5 16,0 2 2-16,0 0-7 16,0 0-1-16,0 0 1 15,0 0 0-15,0 0-4 16,0 0-1-16,0 0-2 0,0 0-1 15,3 0 4 1,-3 0 1-16,0 0 2 0,0 0 3 16,0 0-2-1,0 0 1-15,0 0-3 0,0 0-2 16,0 0-4 0,0 0 0-16,0 0 2 0,0 0-1 15,0 0 5-15,0 0-2 0,0 0 4 16,0 0-3-1,0 0 3-15,0 0-6 0,0 0 1 16,0 0-3 0,0 0 1-16,0 0-1 0,0-3 0 15,0 3 0 1,0 0 2-16,0 0-2 16,0 0 2-16,0 0-2 0,0 0 2 15,0 0-2-15,0 0 1 16,0 0-1-1,0 0 2-15,0 0-2 0,0-3 0 16,0 0 0-16,0 1-5 16,2 0-47-16,10 0-72 15,-2-7-162-15</inkml:trace>
          <inkml:trace contextRef="#ctx0" brushRef="#br1" timeOffset="48070.4168">12781 4089 448 0,'0'0'88'0,"0"0"-25"0,0 0-17 16,0 0-20 0,0 0 6-16,0 0 1 0,-8-73-4 15,8 67 30 1,-3 0-21-16,1 1-6 0,2 1-5 16,0 4-18-16,-7 0 1 0,-1 0 4 15,-1 0-6 1,-1 0 5-16,1 0-8 0,-5 0-4 15,-2 15 1 1,2 7-1-16,-8 7 0 0,1 4 4 16,5 6-4-1,-4 1 10-15,13 4-5 0,1 0 5 16,6 7-8-16,0 3 2 16,20 3 5-16,9-2-10 15,5-3 1-15,5-2 6 16,3-7-14-16,0-11 1 15,8-10-21-15,11-10-35 16,8-9-33-16,13-3-66 16,-7 0-251-16</inkml:trace>
          <inkml:trace contextRef="#ctx0" brushRef="#br2" timeOffset="217949.8214">13322 4144 395 0,'0'0'159'0,"0"0"-98"0,0 0-47 15,0 0-2 1,0 0-8-16,0 0 0 0,0 0 20 16,0-22 6-16,2 19 1 0,-2 0 8 15,0-1 4 1,0 4 3-16,0 0-12 0,3-3-19 15,-3 3 15 1,0-5-5-16,0 1 3 0,0-11-8 16,0 6-12-1,0-3 5-15,0-3-7 0,0 3 3 16,0-1-4 0,0-1 7-16,0 3 0 0,0-2-4 15,-3 1 6-15,-3 2 10 16,3 1-5-16,3 5-5 15,0 2 1-15,0 2-4 16,0 0-10-16,0 0-1 16,-2 0-7-16,-1 0-2 15,3 15-2-15,0 16 7 0,0 15 4 16,0 7-2 0,0 4 3-16,12 4-1 15,-2-6 2-15,4-4 0 16,5-5 1-16,-4-4 1 0,1 2-1 15,1-4 7 1,-4 2-5-16,1-1 6 0,-2-4-9 16,-4-10 6-1,1-4-1-15,-4-9-5 0,-2-5 1 16,3-5 1 0,-6 1-1-16,5-1 2 0,-5-4-4 15,3 0 4-15,-3 0-5 0,0 0 6 16,0 0-5-1,0 0 0-15,0 0 8 0,0 0-7 16,0 0 3 0,0 0-5-16,0 0 0 15,0 0 0-15,0 0 3 16,0 0-2-16,0 0 4 0,0 0-2 16,0 0-1-16,0 0 6 15,0-13 11-15,0-15-11 16,0-7-3-16,0-3-5 15,-14-2 0-15,6 0 1 16,-6 1-1 0,8-7 0-16,0-2 0 0,-4-3 0 15,3-6 1-15,-12-2-2 16,6-1-2-16,-6 3 1 16,2 4 2-16,0 12-2 15,0 9 2-15,3 7 0 0,-5 7-2 16,10 6 2-1,1 2 0-15,5 3 1 0,3 2-2 16,0-3 1 0,0 2 0-16,0 1 0 0,0 3 0 15,0 0 1 1,0 2-2-16,0 0-1 0,0 0-1 16,0 0-1-16,0 0-1 0,0 0 0 15,0 0 1 1,0 0 1-16,0 0-2 0,0 6 5 15,0 8-2 1,0-1-1-16,0 4 6 0,0 8-3 16,0 5 0-1,0 7-1-15,0 8-1 0,0 9 1 16,3 4 1 0,2 8 1-16,4-1 0 0,10 1-1 15,3-4 2 1,-2-4-2-16,-4-8-1 0,-1-2 0 15,-1-8 1 1,-4-8 0-16,-1-9 0 0,-1-10 1 16,-5-9-1-16,-3-2 0 15,6-2 4 1,-6 0 1-16,0 0 2 0,0-10 4 16,0-22-5-16,0-8-4 0,-12 3 0 15,7 5-4 1,-6 11 0-16,8 6 2 0,0 5-2 15,-3 5-29 1,3 5-23-16,-16 0-49 16,-3 0-145-16,-14 0-402 15</inkml:trace>
          <inkml:trace contextRef="#ctx0" brushRef="#br1" timeOffset="48680.3706">14220 3668 561 0,'0'0'73'0,"0"0"-1"16,0 0-24-16,0 0-13 15,0 0 7-15,0 0-2 0,-16-36 7 16,16 32-11-1,0 4-18-15,0 0-11 0,0 4-7 16,16 23-12 0,26 15 12-16,13 10 0 0,17 3 2 15,1 0-5 1,-6 0 8-16,-19 1-10 0,-24 2 14 16,-21 1-21-1,-3 7 21-15,-20 4-15 0,-21 0 12 16,-9-1-12-1,-1 7 4-15,-2-1-42 0,7-10-59 16,1-24-193-16</inkml:trace>
        </inkml:traceGroup>
      </inkml:traceGroup>
    </inkml:traceGroup>
    <inkml:traceGroup>
      <inkml:annotationXML>
        <emma:emma xmlns:emma="http://www.w3.org/2003/04/emma" version="1.0">
          <emma:interpretation id="{0FE7B457-C646-4B12-BA80-8DFBA247B970}" emma:medium="tactile" emma:mode="ink">
            <msink:context xmlns:msink="http://schemas.microsoft.com/ink/2010/main" type="paragraph" rotatedBoundingBox="20537,12496 35519,11883 35584,13482 20602,14095" alignmentLevel="1"/>
          </emma:interpretation>
        </emma:emma>
      </inkml:annotationXML>
      <inkml:traceGroup>
        <inkml:annotationXML>
          <emma:emma xmlns:emma="http://www.w3.org/2003/04/emma" version="1.0">
            <emma:interpretation id="{32ECBD82-47C2-4986-8F28-4A938C574355}" emma:medium="tactile" emma:mode="ink">
              <msink:context xmlns:msink="http://schemas.microsoft.com/ink/2010/main" type="line" rotatedBoundingBox="20537,12496 35519,11883 35584,13482 20602,14095"/>
            </emma:interpretation>
          </emma:emma>
        </inkml:annotationXML>
        <inkml:traceGroup>
          <inkml:annotationXML>
            <emma:emma xmlns:emma="http://www.w3.org/2003/04/emma" version="1.0">
              <emma:interpretation id="{BC91B063-1354-43BB-9A8E-3B3A6FE18602}" emma:medium="tactile" emma:mode="ink">
                <msink:context xmlns:msink="http://schemas.microsoft.com/ink/2010/main" type="inkWord" rotatedBoundingBox="20559,13039 24451,12880 24494,13936 20602,14095"/>
              </emma:interpretation>
              <emma:one-of disjunction-type="recognition" id="oneOf9">
                <emma:interpretation id="interp41" emma:lang="en-IN" emma:confidence="0">
                  <emma:literal>average</emma:literal>
                </emma:interpretation>
                <emma:interpretation id="interp42" emma:lang="en-IN" emma:confidence="0">
                  <emma:literal>Average</emma:literal>
                </emma:interpretation>
                <emma:interpretation id="interp43" emma:lang="en-IN" emma:confidence="0">
                  <emma:literal>averwge</emma:literal>
                </emma:interpretation>
                <emma:interpretation id="interp44" emma:lang="en-IN" emma:confidence="0">
                  <emma:literal>auerwge</emma:literal>
                </emma:interpretation>
                <emma:interpretation id="interp45" emma:lang="en-IN" emma:confidence="0">
                  <emma:literal>averovge</emma:literal>
                </emma:interpretation>
              </emma:one-of>
            </emma:emma>
          </inkml:annotationXML>
          <inkml:trace contextRef="#ctx0" brushRef="#br0" timeOffset="13240.5086">4352 6185 423 0,'0'0'53'0,"0"0"-2"16,0 0 9-16,0 0 3 0,0 0-9 15,0 0-17 1,0 0-14-16,-39-42-11 0,28 39-5 16,-1 0-2-1,-5 0-5-15,-5 3 0 0,0 0 0 16,-6 0-1-16,-4 0 1 15,-14 9 2-15,-6 11 1 16,-1 4 14-16,2 7 2 16,15-1-10-16,14-1 5 15,17 0-11-15,5-5-1 16,5-2 10-16,31 2-3 16,6-7 2-16,8-5-9 15,0-8 2-15,-2-4-1 16,-4 0 0-16,-10-13-1 15,-6-10-1-15,-11 0-1 0,-4-4 2 16,-2-1-1 0,-3-4 0-16,1-6 1 0,-6 4-2 15,-1 2 1 1,-2 7-1-16,3 10 1 16,-3 8 3-16,2 2 19 15,-2 5-7-15,0 0-16 0,0 5-1 16,0 26-7-16,7 11 8 15,1 4 4-15,3 0 3 16,3-2-3-16,3-4-4 0,3-8 1 16,-1-12 2-1,3-6-3-15,0-11-27 0,4-3-24 16,-2 0-39 0,-4-15-70-16,-6-15-114 0</inkml:trace>
          <inkml:trace contextRef="#ctx0" brushRef="#br0" timeOffset="13590.2213">4569 6167 634 0,'0'0'84'0,"0"0"-8"0,0 0-39 16,0 0-23-16,0 0 3 16,0 0 5-16,3 11-12 15,2 13 9-15,6 9 19 16,6 0-9-16,0 2-28 0,7-1 3 15,0-4 2 1,3-1-6-16,4-12 5 16,0-5-5-16,-1-10 1 15,-7-2-4-15,-1 0-8 0,-8-3 9 16,-4-21-5 0,-1-9 7-16,-6-2 1 15,-3-4 2-15,0-6-2 0,0 2-1 0,0 5 1 16,0 11-1-1,0 12-1-15,0 5 1 0,0 10-4 16,0 0 0 0,0 3-78-16,0 24 5 15,10 4-69-15,7-7-188 16</inkml:trace>
          <inkml:trace contextRef="#ctx0" brushRef="#br0" timeOffset="14020.368">5171 6253 717 0,'0'0'55'0,"0"0"13"0,0 0-47 16,0 0-8-16,0 0 3 16,0 0-16-16,75-5 4 15,-44-3-4-15,-2 3 0 0,2-3-2 16,-9 1 1-1,-5-3 1-15,-5 2 0 16,-5-2-1-16,-7-2-1 16,0-5-2-16,0-1-2 0,-5 1 2 15,-12 1 2 1,-4 11 1-16,-8 2 0 0,-2 3 1 16,-1 0 3-1,-4 15 5-15,0 11 0 0,2 5-4 16,3 3 0-16,6 4 1 0,11-1 2 15,8 1-6 1,6-3 1-16,0-2 3 0,26-6-3 16,12-7 1-1,15-7 3-15,8-11-6 0,6-2-4 16,3 0-15 0,0-23-29-16,-10-7-26 15,-9-3-17-15,-18-4-14 0,-19-5-92 16</inkml:trace>
          <inkml:trace contextRef="#ctx0" brushRef="#br0" timeOffset="14400.4558">5580 6119 502 0,'0'0'113'0,"0"0"-9"16,0 0-14-16,0 0-55 0,0 0 10 0,0 0-2 15,3-9-12 1,21 9-15-16,15 9-13 0,9 9 17 15,2 4-20 1,-1 6 3-16,-6 3-3 16,-12 4 2-16,-16 0-2 15,-11 0 0-15,-4-3-6 0,0-9-1 16,-6-5 6 0,-5-11-17-16,0-5 4 0,6-2 6 15,-7 0-8-15,2-9 1 16,-2-24-7-16,7-5-5 15,5-5 16-15,0 1 8 16,0 2 3-16,8-1 1 16,11 10 2-16,-2 0 12 0,5 7 4 15,4 8-4 1,1 9-14-16,4 3-1 0,-7 4-3 16,-4 0-5-1,-9 19-34-15,-8 8-15 0,-3 6-58 16,0-6-71-16</inkml:trace>
          <inkml:trace contextRef="#ctx0" brushRef="#br0" timeOffset="15070.102">6431 6152 500 0,'0'0'69'16,"0"0"22"-1,0 0-21-15,0 0-25 0,0 0 13 16,0 0-26 0,-39-60 1-16,15 60-14 0,-5 0-7 15,1 0-10 1,-2 18 7-16,4 4-4 0,2 9-1 16,-1 1-1-1,5 0-2-15,7 4-1 0,4-4 1 16,6 3-1-16,3-2 0 0,0-5 3 15,5-4-2 1,26-9 2-16,3-7-2 0,5-8-1 16,-3 0-12-1,0-5 12-15,0-19-13 0,-7 0-4 16,-2-9 17 0,-11-4 0-16,1-1 5 0,-3-4-6 15,-6 4 1-15,-1 6 0 16,-7 12-6-16,0 9 12 15,0 9-5-15,0 2 7 16,0 0-8-16,0 0-5 16,0 13 5-16,-12 7 0 15,7 6 8-15,-2 1-6 16,7 3 6-16,0-3-8 16,0-2 1-16,0 0 1 0,0-2 0 15,12-4-2 1,7-6 0-16,1-2 0 0,8-6-19 15,8-5-16 1,3 0-10-16,0-5-92 0,-3-19 65 16,-5-3 11-1,-9-5 27-15,-10-1 34 0,-7-2 3 16,-5 5 13 0,0 5 11-16,-11 3 21 0,-5 6 5 15,4 6-18-15,0 5-5 0,5 5-22 16,-2 0-8-1,1 0-1-15,3 2-1 0,1 19-15 16,4 4-61 0,0-5-92-16</inkml:trace>
          <inkml:trace contextRef="#ctx0" brushRef="#br0" timeOffset="17270.1615">6963 6260 414 0,'0'0'48'0,"0"0"11"16,0 0 22-16,0 0-25 15,0 0-29-15,0 0 0 16,0-47 2-16,0 41-12 16,0-1 3-16,0 4-12 0,0 1 2 15,0-1 8 1,0 2-1-16,0-3-5 0,0-3-10 15,-12 3 1 1,-12-2-3-16,-2 1 0 0,4 5 0 16,3 0 0-1,5 0 2-15,-3 0-2 0,0 8-2 16,2 10 2-16,-2 4-2 16,3-2 2-16,-3 2 1 15,0 0 2-15,5 1-3 0,5 0 1 16,4-3 0-1,3-2-1-15,0-1 1 0,27-7 5 16,21-2-2 0,5-6 3-16,2-2-5 0,3 0-1 15,-10 0-1 1,-9-15-7-16,-11-3 1 0,-11 1 3 16,-4-4 1-1,-13 0 2-15,0-6 4 0,0 1-4 16,-13 0 2-16,-1 6 7 15,5 5 7-15,4 8 6 16,5 4-8-16,0 3 1 16,0 0-14-1,0 0-1-15,-3 5-7 0,-2 21 4 16,1 9 3-16,2 5 1 16,-4 8 1-16,4 7 0 15,2 5 3-15,0 7-3 0,0 2-2 16,0 3 1-1,-3-5-1-15,-3-4 0 0,-7-6 0 16,-1-4 1 0,-8-6-1-16,-7-6 0 0,-2-12 3 15,4-7-1 1,1-5-1-16,7-13-1 0,5-2 0 16,6-2 2-16,3 0-2 0,1 0 2 15,4-5 2 1,0-22-4-16,0-8-5 0,0-5 2 15,14-6-3 1,12 0 5-16,4 0-4 0,10 6-3 16,1 5 6-1,7 2-2-15,-2 3 2 0,10 0 2 16,-6-2 0 0,1-1-1-16,-1-2 0 0,0-3-1 15,-3-2 2-15,-2-5 1 16,-4 3 0-16,-4 2-1 15,-13 0 0-15,-7 7 0 16,-6 0 1-16,-11 6-1 16,0-1 0-16,0 5 0 15,-16 4 2-15,-1 7 2 16,-2 3 3-16,2 8-2 16,9 1-1-16,-4 0-3 0,1 0-1 15,0 10-2 1,0 9 2-16,3 1 0 0,5 5 0 15,0 8 1 1,3 2-1-16,0 5 2 0,0 6-2 16,14-4 0-1,8-5 2-15,4-7 3 0,7-12-4 16,3-10-1 0,6-8 5-16,5 0-5 0,2-13-16 15,-1-15-46-15,0-3-54 0,-9-9-101 16</inkml:trace>
        </inkml:traceGroup>
        <inkml:traceGroup>
          <inkml:annotationXML>
            <emma:emma xmlns:emma="http://www.w3.org/2003/04/emma" version="1.0">
              <emma:interpretation id="{AFCC3584-F877-46C9-9629-FDA4DB7AA035}" emma:medium="tactile" emma:mode="ink">
                <msink:context xmlns:msink="http://schemas.microsoft.com/ink/2010/main" type="inkWord" rotatedBoundingBox="25032,12800 26616,12735 26640,13325 25056,13390"/>
              </emma:interpretation>
              <emma:one-of disjunction-type="recognition" id="oneOf10">
                <emma:interpretation id="interp46" emma:lang="en-IN" emma:confidence="0">
                  <emma:literal>case</emma:literal>
                </emma:interpretation>
                <emma:interpretation id="interp47" emma:lang="en-IN" emma:confidence="0">
                  <emma:literal>ease</emma:literal>
                </emma:interpretation>
                <emma:interpretation id="interp48" emma:lang="en-IN" emma:confidence="0">
                  <emma:literal>lase</emma:literal>
                </emma:interpretation>
                <emma:interpretation id="interp49" emma:lang="en-IN" emma:confidence="0">
                  <emma:literal>Case</emma:literal>
                </emma:interpretation>
                <emma:interpretation id="interp50" emma:lang="en-IN" emma:confidence="0">
                  <emma:literal>cage</emma:literal>
                </emma:interpretation>
              </emma:one-of>
            </emma:emma>
          </inkml:annotationXML>
          <inkml:trace contextRef="#ctx0" brushRef="#br0" timeOffset="21700.3512">8541 6017 454 0,'0'0'40'0,"0"0"46"16,0 0-22 0,0 0 3-16,0 0-31 15,0 0 15-15,14-50-7 0,-14 48-17 16,0-4 0-16,0 6-12 15,0 0-9-15,0 0-6 16,0 0-6-16,-24 21-3 16,-7 13 7-16,-11 9 2 15,9 3-2-15,14-6 2 16,2-3 0-16,13-4 1 16,4-6 0-16,0-9-1 0,0-1 0 15,0-7 1 1,14 2-1-16,17-1 5 0,10-7-5 15,15-1-6 1,11-3-49-16,5 0-34 0,3 0-17 16,-13-20-69-1,-20-5 39-15</inkml:trace>
          <inkml:trace contextRef="#ctx0" brushRef="#br0" timeOffset="22785.1312">9037 6029 228 0,'0'0'168'15,"0"0"-85"-15,0 0 19 0,0 0-67 16,0 0-13 0,0 0 9-16,-67-52-25 0,36 52-2 15,-1 10-1 1,-5 12-1-16,4 6 1 0,-3 0 2 16,2-1 3-1,3-1 6-15,0-4 14 0,12 1-15 16,-3 1 0-16,14-4-4 15,2 4-5-15,6-2-1 16,0-5-2-16,33-2 1 16,20-7 8-16,9-6 2 15,-1-2-9-15,-11 0-1 16,-11-2-2-16,-15-14 0 16,-4-6 7-16,-6-2 1 15,-8-7-4-15,-3-2 2 0,0 0 0 16,-3 3 1-1,0 6-2-15,0 6 3 0,0 8 1 16,0 4 8 0,2 6-8-16,-2 0-8 0,0 0-1 15,0 0-3 1,0 0-12-16,0 11 4 0,0 9 8 16,0 7 3-16,0 3 0 0,5 1-1 15,7-5 1 1,5-4 1-16,-3-8 0 0,5-4-1 15,1-7 3 1,2-3 2-16,9 0-1 0,-2-13-3 16,9-19-1-1,-9-5-1-15,0-6 1 0,-10-2 0 16,-8 3 0 0,-11-1 0-16,0 5 2 0,0 10-4 15,-6 10-1-15,-4 12 3 16,-4 6-2-16,-3 0-2 15,3 0-1-15,-3 0 1 16,15 13 0 0,-1 11 1-16,3 6 0 0,0 3 3 15,0 1-1-15,5 2 1 16,12 2 0-16,11 2 0 16,8-3 2-16,8 3-2 15,7-2 1-15,-7-6-1 16,-8-7 3-16,-13-3-3 0,-13-1-2 15,-10-3 1 1,0-1 1-16,-24-1 1 0,-12-1 4 16,5-9-4-1,6-3 4-15,8-3-3 0,12 0 5 16,1 0 6 0,4-9-4-16,0-15-8 15,0 0 1-15,24-4-3 0,12 1 1 16,13-1-1-16,10-1 0 15,-1 5 1-15,0-3 0 16,-2-1 0-16,-3-2-1 16,-8 0 1-16,-9-5 0 0,-14-3 0 15,-8-5-2 1,-11-1 2-16,-3-2-4 16,0 10 3-16,0 8 0 0,-8 10 1 15,-1 10 10-15,7 3-7 16,-7 5-3-16,-11 0-2 15,-12 8-9-15,-13 24 9 16,-6 9-4-16,7 10 6 16,6 0-1-1,9-1 0-15,15-3-1 0,14-11 2 16,0-6 0-16,22-9 0 16,28-10 2-16,10 0 8 15,1-8-7-15,3-1-3 16,-12-2-32-16,-10 0-93 15,-20 0-135-15</inkml:trace>
        </inkml:traceGroup>
        <inkml:traceGroup>
          <inkml:annotationXML>
            <emma:emma xmlns:emma="http://www.w3.org/2003/04/emma" version="1.0">
              <emma:interpretation id="{D077BB96-8B2D-4B0E-962A-1A21BAE9C684}" emma:medium="tactile" emma:mode="ink">
                <msink:context xmlns:msink="http://schemas.microsoft.com/ink/2010/main" type="inkWord" rotatedBoundingBox="27132,12794 28051,12757 28069,13216 27151,13254"/>
              </emma:interpretation>
              <emma:one-of disjunction-type="recognition" id="oneOf11">
                <emma:interpretation id="interp51" emma:lang="en-IN" emma:confidence="0">
                  <emma:literal>+</emma:literal>
                </emma:interpretation>
                <emma:interpretation id="interp52" emma:lang="en-IN" emma:confidence="0">
                  <emma:literal>~</emma:literal>
                </emma:interpretation>
                <emma:interpretation id="interp53" emma:lang="en-IN" emma:confidence="0">
                  <emma:literal>D</emma:literal>
                </emma:interpretation>
                <emma:interpretation id="interp54" emma:lang="en-IN" emma:confidence="0">
                  <emma:literal>J</emma:literal>
                </emma:interpretation>
                <emma:interpretation id="interp55" emma:lang="en-IN" emma:confidence="0">
                  <emma:literal>x</emma:literal>
                </emma:interpretation>
              </emma:one-of>
            </emma:emma>
          </inkml:annotationXML>
          <inkml:trace contextRef="#ctx0" brushRef="#br0" timeOffset="31660.068">10479 6125 559 0,'0'0'69'16,"0"0"-3"-16,0 0-50 15,0 0-11-15,0 0 9 16,0 0 24-16,0 0 11 0,6 0-5 16,-6 0-5-1,0 0-11-15,0 0-7 0,5 0-2 16,-3 0-5 0,5 0-9-16,3 0 4 0,9 0-2 15,18 0-2-15,5 0 5 16,14 0 3-16,11 0-6 15,8 0-7-15,5 0 6 16,6-6-6-16,-7 5 2 16,-10-2-2-16,-13 0-1 15,-26 3-9-15,-16 0 20 16,-14 0-23-16,0 0-5 0,0 0-4 16,0 0-12-1,0 0 5-15,0 0 0 0,0 0-10 16,-5 0-33-16,5 0-47 15,0-17-92-15</inkml:trace>
          <inkml:trace contextRef="#ctx0" brushRef="#br0" timeOffset="32065.1386">11055 5855 660 0,'0'0'61'0,"0"0"14"16,0 0-53 0,0 0-22-16,0 0-5 0,0 0 4 15,-9 28 1 1,26-12 27-16,2 7 18 0,15 2-20 16,-3 2-12-16,-3-1-9 15,5-4-3-15,3 2 1 16,0 0-1-16,4-4-1 0,-4 2 1 15,-16-4-1 1,-1-1 0-16,-14-5-1 0,-5 2-2 16,0-5 2-1,0 1 2-15,0 0 1 0,-17-2 0 16,-10 0 24 0,-6-4-10-16,-4 1 5 0,-10 1-9 15,-9 1-3-15,-11 1-7 16,6 7-2-1,3-1-2-15,16 2-5 0,14-1-38 16,12-2-67-16,16-13-179 16</inkml:trace>
        </inkml:traceGroup>
        <inkml:traceGroup>
          <inkml:annotationXML>
            <emma:emma xmlns:emma="http://www.w3.org/2003/04/emma" version="1.0">
              <emma:interpretation id="{28405E3B-C0F6-4084-9E4E-C7B715E01003}" emma:medium="tactile" emma:mode="ink">
                <msink:context xmlns:msink="http://schemas.microsoft.com/ink/2010/main" type="inkWord" rotatedBoundingBox="28633,12552 29349,12523 29383,13358 28668,13387"/>
              </emma:interpretation>
              <emma:one-of disjunction-type="recognition" id="oneOf12">
                <emma:interpretation id="interp56" emma:lang="en-IN" emma:confidence="0">
                  <emma:literal>Q</emma:literal>
                </emma:interpretation>
                <emma:interpretation id="interp57" emma:lang="en-IN" emma:confidence="0">
                  <emma:literal>o</emma:literal>
                </emma:interpretation>
                <emma:interpretation id="interp58" emma:lang="en-IN" emma:confidence="0">
                  <emma:literal>&amp;</emma:literal>
                </emma:interpretation>
                <emma:interpretation id="interp59" emma:lang="en-IN" emma:confidence="0">
                  <emma:literal>O</emma:literal>
                </emma:interpretation>
                <emma:interpretation id="interp60" emma:lang="en-IN" emma:confidence="0">
                  <emma:literal>q</emma:literal>
                </emma:interpretation>
              </emma:one-of>
            </emma:emma>
          </inkml:annotationXML>
          <inkml:trace contextRef="#ctx0" brushRef="#br1" timeOffset="51252.5577">12224 5732 389 0,'0'0'43'16,"0"0"-9"-16,0 0-6 0,0 0 2 15,0 0 1-15,0 0-18 0,0 0 21 16,-14-73-12-1,14 65 12-15,0 7 3 0,0-3 1 16,0 2 0 0,0 2-11-16,0-3 4 0,0 3-5 15,0-2-6 1,0-2-1-16,-8 2-13 0,-4-2-4 16,5 4 2-16,1 0-3 15,-3 0-1-15,2 0 0 16,-10 10 0-1,-2 10 0-15,2 7 0 0,-9 10 0 16,7-1 1-16,-1 10 7 16,3 4 6-16,3 0-6 15,6 1 0-15,-1 0-1 16,7 1-1-16,2-1-5 16,0-3 1-16,0-4 0 15,6 0 2-15,14-5 2 16,7 3 0-16,9-4 3 15,7-3 3-15,0-8-6 0,5-5-1 16,3-14-1 0,-8-8-1-16,10 0 2 0,0-4-1 15,0-24-2 1,3-1-2-16,-8-9 3 0,-10 1-3 16,-2-7 0-16,-11-2 2 0,-8-5-2 15,-6 1 0 1,-11-5-1-16,0-3 1 0,0 3-2 15,-16 3 2 1,-15 1-2-16,-5 6-1 0,-3 5 3 16,3 10-3-1,2 9 0-15,-2 8 3 16,11 5 0-16,0 8-3 16,-3 0 2-16,-3 0 0 0,-5 0-6 15,0 0 1-15,5 10 1 16,4 1 5-16,1 0 0 15,4 4 0-15,-2 3 0 16,4 4-2-16,6 6 0 16,0 8-3-16,11 1 3 15,3 0 1-15,0-2 1 16,5-5 3-16,15-2-3 16,-6-8-2-16,0-3 2 0,0-7 2 15,3 0-1 1,10-5 0-16,10-1 3 0,13 5-3 15,8-1-1 1,0 1 1-16,-1-2-3 0,-16 4 2 16,-7-7-1-1,-15 2-14-15,-8-6-21 0,-5 0 8 16,4 0-5 0,2 0 4-16,12-21-72 0,5-3-27 15,-7-4-42-15</inkml:trace>
        </inkml:traceGroup>
        <inkml:traceGroup>
          <inkml:annotationXML>
            <emma:emma xmlns:emma="http://www.w3.org/2003/04/emma" version="1.0">
              <emma:interpretation id="{22F9094C-974C-4F13-955F-6754633841BF}" emma:medium="tactile" emma:mode="ink">
                <msink:context xmlns:msink="http://schemas.microsoft.com/ink/2010/main" type="inkWord" rotatedBoundingBox="29698,12381 32428,12270 32476,13435 29745,13547"/>
              </emma:interpretation>
              <emma:one-of disjunction-type="recognition" id="oneOf13">
                <emma:interpretation id="interp61" emma:lang="en-IN" emma:confidence="0">
                  <emma:literal>(n)?</emma:literal>
                </emma:interpretation>
                <emma:interpretation id="interp62" emma:lang="en-IN" emma:confidence="0">
                  <emma:literal>ink)?</emma:literal>
                </emma:interpretation>
                <emma:interpretation id="interp63" emma:lang="en-IN" emma:confidence="0">
                  <emma:literal>(ok)?</emma:literal>
                </emma:interpretation>
                <emma:interpretation id="interp64" emma:lang="en-IN" emma:confidence="0">
                  <emma:literal>(rea)?</emma:literal>
                </emma:interpretation>
                <emma:interpretation id="interp65" emma:lang="en-IN" emma:confidence="0">
                  <emma:literal>(nip)?</emma:literal>
                </emma:interpretation>
              </emma:one-of>
            </emma:emma>
          </inkml:annotationXML>
          <inkml:trace contextRef="#ctx0" brushRef="#br1" timeOffset="51980.2568">13276 5582 261 0,'0'0'171'0,"0"0"-141"0,0 0-13 16,0 0-4 0,0 0-4-16,0 0 1 0,-24-22 45 15,17 18 16 1,0 4-21-16,7 0-6 0,0 0 2 15,0 0 3-15,0 0-10 16,0 0-5-16,0 0-7 16,-3 0-17-16,-9 0-1 15,-7 0-8-15,0 7 1 16,-10 23 0-16,2 12 4 16,1 13-5-16,4 4 8 0,8 9-8 15,4 1 3 1,10 1-1-16,0-4-2 0,14-6 3 15,33-5-4 1,3-1 6-16,3-10-5 0,2 0-1 16,-2-4-32-1,5-9-32-15,12-5-45 0,0-9-43 16,2-14-111 0</inkml:trace>
          <inkml:trace contextRef="#ctx0" brushRef="#br1" timeOffset="52740.0835">14278 5459 519 0,'0'0'41'16,"0"0"36"-16,0 0-18 15,0 0-41-15,0 0 4 16,0 0 3-16,0-44 15 16,0 44-4-16,3 0-10 15,14 0-3-15,14 0-13 16,5 9 3-16,0 18 6 16,8 6-6-16,-4 10-2 0,-4 4-4 15,0 5-2 1,-11 3-3-16,-11 5-1 0,-11-1-1 15,-3-4 0 1,0 0 0-16,0 0 0 0,-12-6 1 16,2 4-1-1,-2-2 0-15,-2-2-2 0,-5 9-24 16,-6 5-71 0,-9 1-64-16,-7-3-86 0</inkml:trace>
          <inkml:trace contextRef="#ctx0" brushRef="#br3" timeOffset="341499.6334">13411 5723 561 0,'0'0'140'16,"0"0"-85"-16,0 0 13 0,0 0-15 15,0 0-20-15,0 0 4 0,0 0-12 16,2-31-7-1,-2 31-4-15,0 0-2 0,0 0-9 16,0 0-1 0,0 0-2-16,0 4-2 15,0 17 2-15,0 11 6 16,0 5 3-16,0 3 4 0,0 3-2 16,0-2-3-16,3-6-3 15,-3 0 3 1,2-8-3-16,-2-5-1 0,0-9-2 15,0-3 1-15,0-7-2 16,0-1 3 0,0-2 10-16,0 0 11 0,3 0 4 15,6-20-7-15,10-17-19 16,3-7-2-16,-2-7-1 16,-1 1 0-16,-2 4 0 15,0 8 0-15,2 6 0 0,3 5-1 16,6 1 0-1,6 6 1-15,2 4 0 0,0 5-1 16,0 7 0 0,-16 4-1-16,-3 0 1 0,-6 0-2 15,-11 24-5 1,0 13 8-16,0 11-1 0,0 0 1 16,-11 2-1-16,-9-6 2 0,1-3-1 15,5-6 0 1,-1-8-2-16,10-7 2 0,0-9 3 15,1-3-3 1,4-7 0-16,0-1-2 0,0 0 2 16,0 0 0-1,0 0-7-15,0 0-15 0,0 0-5 16,0 0-8 0,0 0-17-16,-5-9-35 0,-9-24-141 15</inkml:trace>
          <inkml:trace contextRef="#ctx0" brushRef="#br3" timeOffset="341989.6727">14047 5499 674 0,'0'0'68'16,"0"0"-1"-16,0 0-22 15,0 0-22-15,0 0 16 16,0 0-1-16,34-66 16 16,-34 66-19-16,0 0-17 15,0 0-9-15,0 0-6 16,0 0-3-16,0 18-1 0,0 18 1 16,-14 9 1-16,-6 12 13 15,-2 11 2-15,-6 9 1 16,-8 9-8-16,-3 6 0 15,-7-2 0-15,0-6 0 0,8-5-4 16,4-13-2 0,12-9 3-16,0-8 0 0,5-8-5 15,3-6 6 1,3-6-4-16,3-5-2 0,1-8 3 16,7-1-3-16,0-9 0 15,0-3 1-15,0-3-1 16,0 0 2-16,0 0 2 15,0 0-2-15,0 0 0 16,0 0-2-16,0 0 2 16,0 0-3-16,0-3 0 15,0-12-19-15,0-3-38 16,0-3-55-16,0-8-73 16,0-6-272-16</inkml:trace>
          <inkml:trace contextRef="#ctx0" brushRef="#br3" timeOffset="342629.8665">13939 6086 528 0,'0'0'87'0,"0"0"-46"16,0 0-2-16,0 0 2 15,0 0 24-15,0 0-12 0,-3-6-15 16,3-4-13 0,0-1 11-16,0 2-18 0,3-1 6 15,6-1-3-15,1-1 5 16,7-1 2-16,2-2-13 15,7 0-5-15,8 3-6 16,-2 0-3-16,8 2 2 16,-8 2-4-16,-1 6 1 15,-5 2 0-15,-10 0-2 16,-2 0 2-16,-5 0-4 16,-7 10 1-16,-2 15-2 0,0 8 1 15,-11 4 4 1,-16 3-1-16,-12-3 2 0,-1-2-1 15,1-6 1 1,0-10 1-16,8-4-1 0,2-5-1 16,6-5 2-1,10 1-1-15,4-6-1 16,6 2 2-16,3-2 2 16,0 0-2-16,0 0 4 0,0 0 2 15,3 0 6-15,19 0-11 16,6-8-2-16,3 3-1 15,1 5 1-15,-3 0-1 16,-1 0 0-16,-1 0 0 16,-1 2 0-16,1 13 0 15,-2-2-1-15,0 0 0 16,3-6 0-16,3-4 0 16,2-3-28-16,3 0-33 0,-2 0-62 15,-10-9-162 1</inkml:trace>
          <inkml:trace contextRef="#ctx0" brushRef="#br3" timeOffset="353329.5096">14854 6077 744 0,'0'0'91'0,"0"0"-34"0,0 0-16 15,0 0-24-15,0 0-15 16,0 0 5-16,0 0 3 16,104-10 12-16,-68 2-16 15,12 4 1-15,-7 1-2 16,4 3-2-16,8-2-3 16,0-2 4-16,0-2-4 15,-7 1-1-15,-12-1 1 0,-15 6 0 16,-7 0 0-1,-7 0-11-15,-5 0-29 0,0 0-40 16,-31 13 14 0,-24 15-15-16,-9 5-61 0,-5-4-107 15</inkml:trace>
          <inkml:trace contextRef="#ctx0" brushRef="#br3" timeOffset="353529.5991">14808 6340 547 0,'0'0'142'16,"0"0"-116"-16,0 0-23 16,0 0 2-16,0 0-5 15,0 0 48-15,19 0 35 0,25 0-47 16,18-4-30-16,4-7-4 16,-9 5-2-16,-4-1-1 15,-9 7-40-15,-11 0-67 16,-2 0-66-16,-4-9-132 15</inkml:trace>
          <inkml:trace contextRef="#ctx0" brushRef="#br3" timeOffset="354094.834">15275 5862 70 0,'0'0'505'16,"0"0"-444"-1,0 0-30-15,0 0-4 0,0 0-3 16,0 0 16 0,-9-40 28-16,9 40-23 0,0 0 5 15,0 0-14-15,4 0-19 0,13 0-9 16,2 0-8-1,6 0 0-15,3 2 0 0,11 13 2 16,-3 1-2 0,3 8 3-16,2 2-3 15,2 1 0-15,6-3 0 16,8 0 3-16,-8-4-2 0,-9-6-1 16,-16 0 1-16,-12-7-2 15,-9-2 0-15,-1-3 1 16,-2-2-3-16,0 4 3 15,0-4 3-15,0 0-2 16,0 0 3-16,0 0-4 16,0 0 0-16,0 4 0 15,0 5 0-15,0 9 0 16,-17 8 0-16,-7 1 6 16,-5 6 0-16,-4 4-1 15,-11 5-4-15,-4 4 1 0,-2-2-2 16,8-7 1-1,17-8-1-15,5-7 0 0,15-4 0 16,3-1-14 0,-8 1-13-16,5 2-21 0,-6-3-17 15,-5 1-44 1,10-10-116-16</inkml:trace>
        </inkml:traceGroup>
        <inkml:traceGroup>
          <inkml:annotationXML>
            <emma:emma xmlns:emma="http://www.w3.org/2003/04/emma" version="1.0">
              <emma:interpretation id="{940D6DBE-6962-40FE-BB03-5FCEE2021B07}" emma:medium="tactile" emma:mode="ink">
                <msink:context xmlns:msink="http://schemas.microsoft.com/ink/2010/main" type="inkWord" rotatedBoundingBox="33003,12179 34352,12124 34394,13157 33045,13212"/>
              </emma:interpretation>
              <emma:one-of disjunction-type="recognition" id="oneOf14">
                <emma:interpretation id="interp66" emma:lang="en-IN" emma:confidence="0">
                  <emma:literal>A</emma:literal>
                </emma:interpretation>
                <emma:interpretation id="interp67" emma:lang="en-IN" emma:confidence="0">
                  <emma:literal>a</emma:literal>
                </emma:interpretation>
                <emma:interpretation id="interp68" emma:lang="en-IN" emma:confidence="0">
                  <emma:literal>*</emma:literal>
                </emma:interpretation>
                <emma:interpretation id="interp69" emma:lang="en-IN" emma:confidence="0">
                  <emma:literal>4</emma:literal>
                </emma:interpretation>
                <emma:interpretation id="interp70" emma:lang="en-IN" emma:confidence="0">
                  <emma:literal>t</emma:literal>
                </emma:interpretation>
              </emma:one-of>
            </emma:emma>
          </inkml:annotationXML>
          <inkml:trace contextRef="#ctx0" brushRef="#br3" timeOffset="355199.959">16750 5604 628 0,'0'0'65'0,"0"0"-24"16,0 0 16-16,0 0-11 16,0 0-10-16,0 0 11 0,0 0 4 15,9-42-3 1,-9 40-28-16,0-2-14 16,0 4 8-16,0 0-11 0,-12 0-3 15,-17 13-2 1,-16 22 1-16,-16 11 2 0,-1 11 0 15,4 3 4-15,10 5 0 16,12-2 0-16,14-6-2 16,10 0-1-16,12-4 0 15,0 0 0-15,23-3 3 16,11-8-2-16,7-7-2 16,10-9 1-16,9-15-1 15,13-8 4-15,11-3-5 0,5-5 0 16,-7-22-6-1,-5-3 0-15,-17-10 1 0,-12 0 5 16,-9-10 0 0,-15-5 1-16,-7-6 0 15,-8-5-2-15,-9 2 2 16,0 4-4-16,0 8 6 0,-9 6-2 16,-5 10 1-16,1 4 6 15,-1 7-7-15,2 9-1 16,2 5 0-16,-4 1-1 15,-3 5-1-15,0-1 2 16,-5 6-2-16,-6-4 2 16,-6 4-3-16,-5 0 2 15,1 0-2-15,-1 0 2 16,-4 10-2-16,7 5 3 16,-3 8-1-16,3 0 1 15,7 0 0-15,0 6-1 0,12-3 0 16,10-2-3-1,3 3 3-15,4 3 1 0,0-5 1 16,0-1-1-16,0-5 2 16,17-5-1-16,11-3 1 15,16-1 1-15,13 0 0 16,3-2-2-16,8-8 2 16,-8 0 0-16,-9 0-2 15,-8 0 0-15,-9 0-1 16,-15 0-1-16,-7 0 0 0,-9 0 0 15,-3 0-8 1,2 0-19-16,-2 0-45 0,3-6-64 16,-3-6-132-1</inkml:trace>
          <inkml:trace contextRef="#ctx0" brushRef="#br3" timeOffset="355949.4748">17689 5222 681 0,'0'0'63'0,"0"0"-35"15,0 0 28-15,0 0-48 16,0 0-8-16,0 0-2 15,-56-11 2-15,28 39 1 16,-2 14 6-16,-7 5 7 16,-2 11 2-16,-8 4-7 15,2 4-1-15,-1 4-5 16,1 0-2-16,8 3-1 16,4 2 3-16,19 0-1 0,11-2 1 15,3-10-2 1,12-14 2-16,26-4 0 15,8-12 0-15,12-10-3 16,9-8 0-16,-1-11-34 0,-2-4-86 16,0 0-164-1</inkml:trace>
        </inkml:traceGroup>
        <inkml:traceGroup>
          <inkml:annotationXML>
            <emma:emma xmlns:emma="http://www.w3.org/2003/04/emma" version="1.0">
              <emma:interpretation id="{0B35DF1E-CC32-4BD2-BD36-3176559265ED}" emma:medium="tactile" emma:mode="ink">
                <msink:context xmlns:msink="http://schemas.microsoft.com/ink/2010/main" type="inkWord" rotatedBoundingBox="34470,11926 35519,11883 35571,13172 34523,13215"/>
              </emma:interpretation>
              <emma:one-of disjunction-type="recognition" id="oneOf15">
                <emma:interpretation id="interp71" emma:lang="en-IN" emma:confidence="0">
                  <emma:literal>n)</emma:literal>
                </emma:interpretation>
                <emma:interpretation id="interp72" emma:lang="en-IN" emma:confidence="0">
                  <emma:literal>n</emma:literal>
                </emma:interpretation>
                <emma:interpretation id="interp73" emma:lang="en-IN" emma:confidence="0">
                  <emma:literal>no)</emma:literal>
                </emma:interpretation>
                <emma:interpretation id="interp74" emma:lang="en-IN" emma:confidence="0">
                  <emma:literal>ne)</emma:literal>
                </emma:interpretation>
                <emma:interpretation id="interp75" emma:lang="en-IN" emma:confidence="0">
                  <emma:literal>N)</emma:literal>
                </emma:interpretation>
              </emma:one-of>
            </emma:emma>
          </inkml:annotationXML>
          <inkml:trace contextRef="#ctx0" brushRef="#br3" timeOffset="356529.621">17901 5563 709 0,'0'0'82'0,"0"0"-22"0,0 0-22 15,0 0-34-15,0 0-1 16,0 0-3-16,5-12 1 15,-5 24-2-15,0 21 2 16,0 10 2-16,0 10 5 16,0 4-3-16,-3 1-1 15,-11-3-3-15,2-5-1 16,-1-10 1-16,2-9 0 16,8-12 0-16,1-8 0 15,2-10 1-15,0-1 2 0,0 0 7 16,0 0 23-1,0 0 8-15,0-14-6 0,0-14-27 16,0-9-7 0,5-6-2-16,4-5 0 0,1-1 0 15,4-2 2 1,-2 6-2-16,7 10 0 0,-2 6 0 16,3 11 0-16,-1 5 1 0,-2 2-2 15,-1 9 1 1,9 0-4-16,-6 2 3 15,7 0 0-15,-1 0 0 16,-14 13-1-16,2 9-6 16,-6 8 0-16,-7 10 3 15,0 7 2-15,0 7 2 0,0-5 1 16,0-9 1 0,0-5-1-16,0-9 0 0,0-9-7 15,5-2-23-15,12-7-36 16,5-8-43-1,6 0-171-15</inkml:trace>
          <inkml:trace contextRef="#ctx0" brushRef="#br3" timeOffset="356964.7697">18318 5083 548 0,'0'0'184'16,"0"0"-130"-1,0 0-23-15,0 0 17 0,0 0-21 16,153-100-17 0,-109 100-2-16,12 21-1 0,3 18-3 15,2 21-3-15,-6 19 3 0,-4 15-2 16,-12 11 0-1,-9 2 4-15,-15 4 0 0,-15-3-3 16,0-4-1 0,0-3 1-16,-12-9-2 15,-12-10-1-15,-10-13 0 16,-16-14-30-16,-15-15-27 0,-12-22-63 16,-10-18-209-16</inkml:trace>
        </inkml:traceGroup>
      </inkml:traceGroup>
    </inkml:traceGroup>
  </inkml:traceGroup>
</inkml:ink>
</file>

<file path=ppt/ink/ink1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1-05-10T09:29:19.757"/>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4257E963-9A7B-45E6-8DFC-934741A8237F}" emma:medium="tactile" emma:mode="ink">
          <msink:context xmlns:msink="http://schemas.microsoft.com/ink/2010/main" type="writingRegion" rotatedBoundingBox="1362,12005 7379,10487 7906,12577 1889,14095"/>
        </emma:interpretation>
      </emma:emma>
    </inkml:annotationXML>
    <inkml:traceGroup>
      <inkml:annotationXML>
        <emma:emma xmlns:emma="http://www.w3.org/2003/04/emma" version="1.0">
          <emma:interpretation id="{D20FBE61-0301-4A11-ABB3-FD34F781D4E8}" emma:medium="tactile" emma:mode="ink">
            <msink:context xmlns:msink="http://schemas.microsoft.com/ink/2010/main" type="paragraph" rotatedBoundingBox="1362,12005 7379,10487 7906,12577 1889,14095" alignmentLevel="1"/>
          </emma:interpretation>
        </emma:emma>
      </inkml:annotationXML>
      <inkml:traceGroup>
        <inkml:annotationXML>
          <emma:emma xmlns:emma="http://www.w3.org/2003/04/emma" version="1.0">
            <emma:interpretation id="{55B7613D-59FA-4C5C-BE70-8FF578C3393B}" emma:medium="tactile" emma:mode="ink">
              <msink:context xmlns:msink="http://schemas.microsoft.com/ink/2010/main" type="line" rotatedBoundingBox="1362,12005 7379,10487 7906,12577 1889,14095"/>
            </emma:interpretation>
          </emma:emma>
        </inkml:annotationXML>
        <inkml:traceGroup>
          <inkml:annotationXML>
            <emma:emma xmlns:emma="http://www.w3.org/2003/04/emma" version="1.0">
              <emma:interpretation id="{1D0BBE6E-3ED3-4D49-B9F1-8EFED7430272}" emma:medium="tactile" emma:mode="ink">
                <msink:context xmlns:msink="http://schemas.microsoft.com/ink/2010/main" type="inkWord" rotatedBoundingBox="1371,11986 5944,10875 6449,12955 1876,14065"/>
              </emma:interpretation>
              <emma:one-of disjunction-type="recognition" id="oneOf0">
                <emma:interpretation id="interp0" emma:lang="en-IN" emma:confidence="0">
                  <emma:literal>operating</emma:literal>
                </emma:interpretation>
                <emma:interpretation id="interp1" emma:lang="en-IN" emma:confidence="0">
                  <emma:literal>orientalise</emma:literal>
                </emma:interpretation>
                <emma:interpretation id="interp2" emma:lang="en-IN" emma:confidence="0">
                  <emma:literal>orientating</emma:literal>
                </emma:interpretation>
                <emma:interpretation id="interp3" emma:lang="en-IN" emma:confidence="0">
                  <emma:literal>orientating's</emma:literal>
                </emma:interpretation>
                <emma:interpretation id="interp4" emma:lang="en-IN" emma:confidence="0">
                  <emma:literal>overrating's</emma:literal>
                </emma:interpretation>
              </emma:one-of>
            </emma:emma>
          </inkml:annotationXML>
          <inkml:trace contextRef="#ctx0" brushRef="#br0">618 1421 607 0,'0'0'85'15,"0"0"-43"-15,0 0-11 16,0 0-23-16,0 0-6 15,0 0-2-15,10 26 1 16,-4-6 4-16,-1-2 1 16,3 6-6-16,-5 3 2 15,-1-1 0-15,-2 1-1 0,0-5-1 16,0 1-16-16,0-14-68 16,-11-9-88-16,-7 0-155 15</inkml:trace>
          <inkml:trace contextRef="#ctx0" brushRef="#br0" timeOffset="238.3628">222 1352 704 0,'0'0'27'15,"0"0"11"-15,0 0 12 16,0 0-43-16,0 0-6 0,141-89 1 15,-96 79-1-15,0 0 2 16,0-1-1-16,1 1-1 16,-2 1-1-16,-1 7 0 15,-3 2-10-15,-8 0-60 16,-11 11-49-16,-21 18-77 16,0 5-245-16</inkml:trace>
          <inkml:trace contextRef="#ctx0" brushRef="#br0" timeOffset="429.8482">269 1731 445 0,'0'0'130'16,"0"0"-88"-16,0 0 1 0,0 0-15 16,0 0-16-16,163 13 17 15,-102-16-4-15,2-14-1 16,-1-4-24-16,2 1 0 15,-6 6-10-15,-10 0-81 16,-11 2-149-16</inkml:trace>
          <inkml:trace contextRef="#ctx0" brushRef="#br0" timeOffset="-849.7308">-351 1461 506 0</inkml:trace>
          <inkml:trace contextRef="#ctx0" brushRef="#br0" timeOffset="-541.5557">-351 1461 506 0,'-152'-149'53'0,"150"149"4"0,-3 0-16 0,2 0-33 0,-3 0-7 0,1 0 5 15,-6 6 1-15,1 4 14 16,-3 5 2-16,-1 8-12 16,1 6 19-16,3 3 4 15,1 8-19-15,4 2 1 0,5 4 8 16,0 1-11-16,0 3-8 16,0 1 3-16,19-6-1 15,10-7 3-15,13-7 2 16,11-10 0-16,9-11 0 15,4-10-3-15,-2 0-3 16,5-26-5-16,-4-19 1 16,-5-8-2-16,-10-7-9 15,-18-4 1-15,-16 0 6 16,-16-1-2-16,0 3-1 16,-25 0 5-16,-19 9 2 15,-9 6-2-15,-6 5 1 16,-5 14-1-16,-2 10 3 0,0 9 1 15,7 9-6 1,9 0 2-16,13 0 0 0,7 24-34 16,7 15-62-16,4 8-45 15,6 5-62-15</inkml:trace>
          <inkml:trace contextRef="#ctx0" brushRef="#br0" timeOffset="-1041.7322">-351 1461 585 0,'0'0'54'0,"0"0"31"16,0 0 3-16,0 0-41 16,0 0-22-16,0 0-10 0,-8-23-5 15,8 23-4-15,0 0-5 16,0 0-1-16,0 0-5 16,0 20 5-16,0 7 5 15,0-1-1-15,0 5-2 16,0-2 0-16,0 0-2 15,0-9 0-15,0 0 1 16,0-8-1-16,0-4-45 16,0-8-71-16,0 0-41 15,0-17-73-15</inkml:trace>
          <inkml:trace contextRef="#ctx0" brushRef="#br0" timeOffset="934.4994">926 1423 670 0,'0'0'64'0,"0"0"7"15,0 0-12-15,0 0-44 16,0 0-15-16,0 0-1 16,4-2 1-16,5 2 2 15,1 4-1-15,3 15 0 16,1 6 3-16,-3 2 0 15,-4 5-4-15,1-1 2 16,-4 1 0-16,0-7-2 16,-1-4 2-16,-3-7-1 15,0-10 0-15,2-4 2 0,-2 0 1 16,0 0 4-16,0 0 4 16,7-3 15-16,0-15-9 15,0-11-11-15,2-8-3 16,-4-1-1-16,1 4-1 15,1-1 1-15,5 7-3 16,4 7 0-16,-4 6 0 16,4 5 0-16,-3 4 0 15,1 3-3-15,-1 3 2 16,6 0-1-16,-3 0 1 0,5 3-3 16,0 18 1-1,0 4-2-15,-3 4 3 0,-2 0 2 16,-2 3 0-16,-1-7-15 15,1-2-23 1,-4-10-42-16,8-13-58 0,9 0-61 16</inkml:trace>
          <inkml:trace contextRef="#ctx0" brushRef="#br0" timeOffset="1476.465">1608 1364 714 0,'0'0'19'0,"0"0"3"16,0 0 12-16,0 0-34 0,0 0 0 15,0 0 0-15,0-10 0 16,-11 10 5-16,-5 0-2 16,-5 12 6-16,-5 3-1 15,7 4 2-15,0-3-5 16,11 1 1-16,8-6-3 15,0-1-1-15,0 1 3 16,8-3 0-16,19 0-1 16,5-2-2-16,5-3 5 15,-3-1-7-15,-2-2 2 16,-2 0-1-16,-9 0-1 16,-5 4 0-16,-11-1 0 15,-5 7-4-15,0 2-14 0,0 5 12 16,-24 4 6-1,-8 0 1-15,-2-4 2 0,-7-3-2 16,7-5-1-16,8-5 4 16,2-4-4-16,5 0-16 15,11-8-67-15,8-11-152 16</inkml:trace>
          <inkml:trace contextRef="#ctx0" brushRef="#br0" timeOffset="1992.5995">1881 1481 379 0,'0'0'359'0,"0"0"-287"16,0 0-37-16,0 0-21 16,0 0-14-16,0 0 0 15,87-5 0-15,-57 5 1 16,0-3 0-16,0-1-1 15,-3 0 0-15,-6-7-2 16,-7 4-12-16,-7-4-9 16,-7-2-5-16,0-1 2 15,0-3 11-15,-7 0 14 16,-14 0-2-16,-4 8 3 16,4 3 0-16,0 6 0 15,-6 0 26-15,1 0-1 0,-8 0-9 16,-3 21-12-16,3 0 1 15,2 3-3-15,5 0-1 16,8 1 0-16,12 2 4 16,0-1 5-16,7 1-4 15,0-6-1-15,9-2 3 16,17-6 3-16,11-7-4 16,11-6 2-16,11 0-6 15,-4-6-3-15,1-19-21 16,-8 1-70-16,-14-1-18 15,-10 0-37-15,-5 4-27 16</inkml:trace>
          <inkml:trace contextRef="#ctx0" brushRef="#br0" timeOffset="2361.6137">2212 1385 494 0,'0'0'117'15,"0"0"-44"-15,0 0 10 16,0 0-19-16,0 0-31 15,0 0-6-15,0-17-5 16,0 17-3-16,22 0-13 16,4 0-1-16,6 0 3 15,0 5-8-15,3 7 2 16,-1 5-2-16,-2-1 0 16,0 4 0-16,-8-2 0 15,-6 2-1-15,-9 0-4 16,-9-3 0-16,0 0 0 0,-11-5-4 15,-13-3 8-15,0-5 1 16,5-4 1-16,6 0 2 16,8 0 1-16,5-13 3 15,0-6-4-15,0-5 0 16,2-2 1-16,20-3-4 16,2-2 2-16,-1 1 1 15,4-4-3-15,3 1 0 16,-7 4 0-16,-2 2 0 15,-5 10 0-15,-10 8-5 16,-3 7-21-16,-3 2-55 16,0 0-65-16,0 15 37 15,-11 6-51-15</inkml:trace>
          <inkml:trace contextRef="#ctx0" brushRef="#br0" timeOffset="3423.8063">2999 934 494 0,'0'0'22'0,"0"0"54"16,0 0-37-16,0 0-32 15,0 0-4-15,0 0 31 16,18-10 21-16,-13 8-10 15,-5 0-4-15,3 2-2 16,-3-3-10-16,0 3-11 16,0 0-10-16,2 0-8 15,-2 0 0-15,0 0 0 16,0 0 0-16,0 0 0 0,0 0 0 16,0 0 0-1,0 0 1-15,0 0-2 0,0 0-3 16,0 0 4-16,0 0-3 15,0 0 3-15,0 0-1 16,0 0 0-16,0 0 1 16,0 0 2-16,0 0 0 15,0 0-1-15,0 0 3 16,0 0-3-16,0 0 0 16,0 0-1-16,0 0 0 15,0 0 0-15,0 0-1 16,0 9-2-16,-10 20 3 15,-6 11 2-15,-6 9-1 16,7 3 7-16,-4 8-7 16,0-3 7-16,3 0-5 0,4-7-1 15,3-9 10-15,7-5 0 16,2-10-8-16,0-9-2 16,27-5 6-16,10-10-4 15,11-2 1-15,2 0-3 16,0-18-2-16,-7-9-46 15,-14-4-48-15,-13-8-84 16,-16-1-147-16</inkml:trace>
          <inkml:trace contextRef="#ctx0" brushRef="#br0" timeOffset="3630.7338">2795 1179 574 0,'0'0'129'0,"0"0"-63"16,0 0-10-16,0 0-45 16,0 0-11-16,0 0 0 15,105 0 1-15,-52 0 4 16,11-11-5-16,3-1 0 16,7-3-2-16,-5 4-59 15,-8 2-95-15</inkml:trace>
          <inkml:trace contextRef="#ctx0" brushRef="#br0" timeOffset="-3600.853">-434 743 524 0,'0'0'80'16,"0"0"-45"-16,0 0 42 15,0 0-30-15,0 0 4 16,0 0-22-16,-26-34-8 16,26 34 13-16,0 0-17 15,0 0-1-15,0 0 0 16,35 0-1-16,44-2-11 15,51-3-2-15,45-2 4 16,32 1 6-16,27-5-8 0,16-1-1 16,7-2-2-1,14-8 1-15,7-5 3 0,14-11-5 16,18-2 0-16,4-3-3 16,1 2 2-16,-25 4 1 15,-38 5 0-15,-52 14-2 16,-55 8-10-16,-47 5 9 15,-34 5-5-15,-24 0 5 16,-13 0 1-16,-1 0-2 16,-4 0 3-16,-1 0 1 15,-5 0-8-15,-9 0-16 16,-4 0-7-16,-3-10-8 16,0 1-50-16,-13-5-24 15,-11 3-122-15</inkml:trace>
          <inkml:trace contextRef="#ctx0" brushRef="#br0" timeOffset="-8417.9692">0 0 738 0,'0'0'62'0,"0"0"-22"0,0 0-2 16,0 0-38-16,0 0-3 15,0 0 3-15,9 69 0 16,-2-23 2-16,-5 6-1 15,-2 9 3-15,3-1 8 16,-3 6-8-16,0-8 5 16,0-5-7-16,0-9 0 15,0-13-1-15,0-10 2 16,0-8-3-16,4-11-8 16,10-2-61-16,0-5-38 15,-2-32-162-15</inkml:trace>
          <inkml:trace contextRef="#ctx0" brushRef="#br0" timeOffset="-8196.5624">-115 98 740 0,'0'0'28'0,"0"0"21"15,0 0-30-15,0 0-19 16,0 0 1-16,0 0-1 15,138-100 1-15,-90 91-1 16,-4 0 0-16,-3 9 0 0,-7 0-3 16,-8 20-3-1,-7 7-1-15,-6 1 4 0,-7 1 2 16,-6-3 0-16,0 0 0 16,0-5 1-16,0-4 0 15,-8-3 0-15,-3-3 0 16,-4-7-12-16,-7-2-39 15,-10 1-13-15,-3-3-60 16,7 0-262-16</inkml:trace>
          <inkml:trace contextRef="#ctx0" brushRef="#br0" timeOffset="-7669.9702">434 122 802 0,'0'0'51'16,"0"0"-26"-16,0 0-14 15,0 0-11-15,0 0 4 16,0 0-4-16,154 20 0 16,-114-20 1-16,3 0 1 15,-6-6 0-15,-8-11-2 16,-13 2 0-16,-13 1-6 15,-3-3-4-15,0 2-9 16,-21 0 19-16,-9 1-4 16,-7 6 4-16,-3 8 3 0,-2 0 3 15,2 0 6-15,6 3-2 16,2 16-6-16,2 7 3 16,4 3-6-16,4 2 5 15,12 3-2-15,4-1 0 16,6 3-2-16,0 0 0 15,19-3 3-15,10-5-3 16,6-8 0-16,2-9 0 16,8-7-2-16,6-4 5 15,7-8-5-15,-2-26-23 16,-3-7-39-16,-5-3-55 16,-13-7-31-16,-9 1-15 15</inkml:trace>
          <inkml:trace contextRef="#ctx0" brushRef="#br0" timeOffset="-7349.8267">912 29 410 0,'0'0'103'0,"0"0"23"16,0 0-49-16,0 0-52 15,0 0-16-15,0 0-7 16,-21 10 0-16,32 6 8 16,15 2 23-16,6-1 5 15,5 3-20-15,6 1 4 16,-1 1-9-16,1-1-7 15,-4 4-4-15,-9 2 2 16,-12 0-4-16,-13 1-3 0,-5-1-3 16,0-8 1-1,-7-5 5-15,-12-9 5 0,-5-5-3 16,-6 0 1-16,2-2 2 16,-2-22 0-16,14-5-1 15,5-7 4-15,11 1 7 16,0-1-9-16,7 0-3 15,18 5 0-15,5 1-2 16,4-2-1-16,3 6 0 16,-2 1 0-16,-1 10-1 15,-7 0 1-15,-8 7-6 16,-8 6-24-16,-9 2-19 16,3 0-39-16,-2 8 18 15,-1 13 7-15,1 5-31 16,-3 1-11-16,3-4-67 0</inkml:trace>
          <inkml:trace contextRef="#ctx0" brushRef="#br0" timeOffset="-6211.6272">1688 29 627 0,'0'0'47'0,"0"0"11"15,0 0-6-15,0 0-32 16,0 0-14-16,0 0 8 16,-83-36 0-16,59 36 1 0,0 14 4 15,-3 8-5 1,6 1 0-16,3 9-9 0,-1-3-4 16,12 0 3-16,-2 3-4 15,9 2 2-15,0-5-2 16,0 2 0-16,0-4 1 15,9-10-1-15,3-2 6 16,4-10-6-16,3-5 5 16,3 0-2-16,4-8 2 15,6-19 0-15,0-15-2 16,-3-1-3-16,-10-6 5 16,-7-4-5-16,-6 3 0 15,-3 4 0-15,-3 15 5 16,0 14 3-16,0 11 15 15,0 6-3-15,0 0-14 0,0 0-6 16,0 0-6-16,0 20-2 16,2 14 8-16,1 7 0 15,-1 4 1-15,4 3-1 16,2-2 1-16,3-6-1 16,5-6 0-16,2-14-1 15,3-7 1-15,6-13-5 16,1 0 0-16,11-10 0 15,-5-24-5-15,-3-11 3 16,-7-8 3-16,-10-13-2 16,-9-13 2-16,-5-11 2 15,0-4 2-15,0 6 0 0,-14 16 0 16,-2 18 7-16,3 18 18 16,3 9-2-16,1 13 2 15,4 7 4-15,5 3-9 16,-2 4-20-16,2 0-1 15,0 18-11-15,0 30 10 16,0 21 0-16,0 18 2 16,0 11 1-16,7 1 4 15,7-5-3-15,-3-13-2 16,3-12 0-16,4-14 1 16,5-15 0-16,7-11-1 15,2-9 1-15,-9-14-2 16,4-6-24-16,-3-6-23 0,-1-32-8 15,-9-16-81-15,-14-5 7 16,0 2-17-16,-21 3 45 16,-16 16 37-16,-6 15 65 15,3 9 63-15,1 7-9 16,1 5 39-16,6 2-18 16,11 0-23-16,7 0 13 15,12 0-9-15,2 0 7 16,0 0-34-16,0 0-24 15,11 0-3-15,21 0-1 16,10 0 2-16,6 0-3 16,0 0 2-16,-6 0-1 0,-4 0-1 15,-12-9 0 1,-5 3 2-16,-5 1-1 0,-3-2 3 16,-4 0-2-16,-7 1 3 15,-2 4 20-15,0 2-2 16,0 0-11-16,0 0-6 15,0 0-6-15,0 0 1 16,5 11-1-16,3 14 0 16,5 6 0-16,3 10 6 15,0 2-6-15,0 1 1 16,-2-2-1-16,-4-6 0 16,-2-8 4-16,0-10-4 15,-2-9 0-15,-4-9-27 16,6 0-18-16,3-15 5 15,0-30-159-15,-1-22-122 0</inkml:trace>
          <inkml:trace contextRef="#ctx0" brushRef="#br0" timeOffset="-5884.6035">2250-403 715 0,'0'0'33'15,"0"0"29"-15,0 0-15 16,0 0-47-16,0 0-11 15,0 0-11-15,-3-3 12 16,6 27 6-16,7 10-22 16,1 9-49-16,-6 4-31 15,-2 1-146-15</inkml:trace>
          <inkml:trace contextRef="#ctx0" brushRef="#br0" timeOffset="-5183.2605">2914-101 663 0,'0'0'153'15,"0"0"-103"-15,0 0 5 16,0 0-35-16,0 0-20 16,0 0-5-16,0 18 0 15,7 14 5-15,4 8 12 16,-1-2 1-16,1 2-8 15,0 1-5-15,-6-7 2 0,-2-2 2 16,-1-12-1-16,-2-9-3 16,0-5 0-16,0-6 0 15,0 0 8-15,0 0-2 16,0-17 4-16,0-12-9 16,0-5-1-16,3-1 0 15,5 1 0-15,-3 7 1 16,4 2 0-16,-2 8 5 15,7-2 12-15,-1 3-10 16,3-4-3-16,3 8-5 16,-1 6 0-16,3-3 1 15,-2 9-1-15,-1 0 0 0,-2 0 0 16,0 13-2-16,-5 8-5 16,-3 8 5-16,-3 7 2 15,-2 0-4-15,-3-3 3 16,3-4 1-16,7-10-17 15,3-13-24-15,8-6 7 16,11 0-51-16,5-11-58 16,9-23-171-16</inkml:trace>
          <inkml:trace contextRef="#ctx0" brushRef="#br0" timeOffset="-4844.6474">3558-141 638 0,'0'0'88'16,"0"0"-8"-16,0 0-12 0,0 0-37 15,0 0-19 1,0 0 1-16,-2-88 3 0,2 88-6 16,-3 0-5-16,-8 0-5 15,-1 2-2-15,-11 21 2 16,0 2 0-16,10 2 1 16,-1-4 1-16,9-1-2 15,5-4 0-15,0 0 0 16,0-2 1-16,19 1 2 15,10-1-3-15,17-3 1 16,4-1 0-16,3-5 4 16,-2 2-5-16,-15 1 0 0,-12 2 1 15,-11-1-2 1,-10 1-1-16,-3 6 2 0,0 2 0 16,-35 7 6-16,-22 0 10 15,-23-1-16-15,-21-5 0 16,-10-2-24-16,-12-13-145 15</inkml:trace>
        </inkml:traceGroup>
      </inkml:traceGroup>
    </inkml:traceGroup>
  </inkml:traceGroup>
</inkml:ink>
</file>

<file path=ppt/ink/ink1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1-05-15T00:50:28.669"/>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1D3000DF-F841-486E-8D4A-D7384881C7D8}" emma:medium="tactile" emma:mode="ink">
          <msink:context xmlns:msink="http://schemas.microsoft.com/ink/2010/main" type="writingRegion" rotatedBoundingBox="7007,11838 7341,11838 7341,12335 7007,12335"/>
        </emma:interpretation>
      </emma:emma>
    </inkml:annotationXML>
    <inkml:traceGroup>
      <inkml:annotationXML>
        <emma:emma xmlns:emma="http://www.w3.org/2003/04/emma" version="1.0">
          <emma:interpretation id="{20EE615C-2D1D-4D65-A3FA-23E65019C51E}" emma:medium="tactile" emma:mode="ink">
            <msink:context xmlns:msink="http://schemas.microsoft.com/ink/2010/main" type="paragraph" rotatedBoundingBox="7007,11838 7341,11838 7341,12335 7007,12335" alignmentLevel="1"/>
          </emma:interpretation>
        </emma:emma>
      </inkml:annotationXML>
      <inkml:traceGroup>
        <inkml:annotationXML>
          <emma:emma xmlns:emma="http://www.w3.org/2003/04/emma" version="1.0">
            <emma:interpretation id="{1BA6F26D-1DD5-46D3-A262-FE277F553A82}" emma:medium="tactile" emma:mode="ink">
              <msink:context xmlns:msink="http://schemas.microsoft.com/ink/2010/main" type="line" rotatedBoundingBox="7007,11838 7341,11838 7341,12335 7007,12335"/>
            </emma:interpretation>
          </emma:emma>
        </inkml:annotationXML>
        <inkml:traceGroup>
          <inkml:annotationXML>
            <emma:emma xmlns:emma="http://www.w3.org/2003/04/emma" version="1.0">
              <emma:interpretation id="{F160BEA5-EF3F-4D99-8087-B396FC2D7D96}" emma:medium="tactile" emma:mode="ink">
                <msink:context xmlns:msink="http://schemas.microsoft.com/ink/2010/main" type="inkWord" rotatedBoundingBox="7055,11831 7350,12304 7302,12334 7007,11862"/>
              </emma:interpretation>
              <emma:one-of disjunction-type="recognition" id="oneOf0">
                <emma:interpretation id="interp0" emma:lang="en-IN" emma:confidence="0">
                  <emma:literal>;</emma:literal>
                </emma:interpretation>
                <emma:interpretation id="interp1" emma:lang="en-IN" emma:confidence="0">
                  <emma:literal>:</emma:literal>
                </emma:interpretation>
                <emma:interpretation id="interp2" emma:lang="en-IN" emma:confidence="0">
                  <emma:literal>i</emma:literal>
                </emma:interpretation>
                <emma:interpretation id="interp3" emma:lang="en-IN" emma:confidence="0">
                  <emma:literal>!</emma:literal>
                </emma:interpretation>
                <emma:interpretation id="interp4" emma:lang="en-IN" emma:confidence="0">
                  <emma:literal>|</emma:literal>
                </emma:interpretation>
              </emma:one-of>
            </emma:emma>
          </inkml:annotationXML>
          <inkml:trace contextRef="#ctx0" brushRef="#br0">0 24 375 0,'0'0'45'15,"0"0"-42"-15,0 0 0 16,0 0 24-16,0 0-10 15,0 0-17-15,52-24-1 16</inkml:trace>
          <inkml:trace contextRef="#ctx0" brushRef="#br0" timeOffset="-1033.4558">319 482 258 0,'0'0'0'16</inkml:trace>
        </inkml:traceGroup>
      </inkml:traceGroup>
    </inkml:traceGroup>
  </inkml:traceGroup>
</inkml:ink>
</file>

<file path=ppt/ink/ink18.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9.7093" units="1/cm"/>
          <inkml:channelProperty channel="Y" name="resolution" value="39.58763" units="1/cm"/>
          <inkml:channelProperty channel="T" name="resolution" value="1" units="1/dev"/>
        </inkml:channelProperties>
      </inkml:inkSource>
      <inkml:timestamp xml:id="ts0" timeString="2021-05-10T08:10:20.565"/>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9706E4BC-7C8E-4A0E-A9DC-FC939C9E0F3B}" emma:medium="tactile" emma:mode="ink">
          <msink:context xmlns:msink="http://schemas.microsoft.com/ink/2010/main" type="writingRegion" rotatedBoundingBox="-465,4149 -450,4149 -450,4164 -465,4164"/>
        </emma:interpretation>
      </emma:emma>
    </inkml:annotationXML>
    <inkml:traceGroup>
      <inkml:annotationXML>
        <emma:emma xmlns:emma="http://www.w3.org/2003/04/emma" version="1.0">
          <emma:interpretation id="{434BB0E7-3F2F-43CE-AC8C-90936578C904}" emma:medium="tactile" emma:mode="ink">
            <msink:context xmlns:msink="http://schemas.microsoft.com/ink/2010/main" type="paragraph" rotatedBoundingBox="-465,4149 -450,4149 -450,4164 -465,4164" alignmentLevel="1"/>
          </emma:interpretation>
        </emma:emma>
      </inkml:annotationXML>
      <inkml:traceGroup>
        <inkml:annotationXML>
          <emma:emma xmlns:emma="http://www.w3.org/2003/04/emma" version="1.0">
            <emma:interpretation id="{E2EBD048-9C87-4EE2-A129-8618E3A0E737}" emma:medium="tactile" emma:mode="ink">
              <msink:context xmlns:msink="http://schemas.microsoft.com/ink/2010/main" type="line" rotatedBoundingBox="-465,4149 -450,4149 -450,4164 -465,4164"/>
            </emma:interpretation>
          </emma:emma>
        </inkml:annotationXML>
        <inkml:traceGroup>
          <inkml:annotationXML>
            <emma:emma xmlns:emma="http://www.w3.org/2003/04/emma" version="1.0">
              <emma:interpretation id="{84DC8DE8-7D49-469F-9662-C061F1E90387}" emma:medium="tactile" emma:mode="ink">
                <msink:context xmlns:msink="http://schemas.microsoft.com/ink/2010/main" type="inkWord" rotatedBoundingBox="-465,4149 -450,4149 -450,4164 -465,4164"/>
              </emma:interpretation>
              <emma:one-of disjunction-type="recognition" id="oneOf0">
                <emma:interpretation id="interp0" emma:lang="en-IN" emma:confidence="0">
                  <emma:literal>.</emma:literal>
                </emma:interpretation>
                <emma:interpretation id="interp1" emma:lang="en-IN" emma:confidence="0">
                  <emma:literal>`</emma:literal>
                </emma:interpretation>
                <emma:interpretation id="interp2" emma:lang="en-IN" emma:confidence="0">
                  <emma:literal>'</emma:literal>
                </emma:interpretation>
                <emma:interpretation id="interp3" emma:lang="en-IN" emma:confidence="0">
                  <emma:literal>l</emma:literal>
                </emma:interpretation>
                <emma:interpretation id="interp4" emma:lang="en-IN" emma:confidence="0">
                  <emma:literal>,</emma:literal>
                </emma:interpretation>
              </emma:one-of>
            </emma:emma>
          </inkml:annotationXML>
          <inkml:trace contextRef="#ctx0" brushRef="#br0">0 0 0</inkml:trace>
        </inkml:traceGroup>
      </inkml:traceGroup>
    </inkml:traceGroup>
  </inkml:traceGroup>
</inkml:ink>
</file>

<file path=ppt/ink/ink1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1-05-10T09:40:02.738"/>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5A8375D3-6697-4C26-8F15-C7D1B51E9152}" emma:medium="tactile" emma:mode="ink">
          <msink:context xmlns:msink="http://schemas.microsoft.com/ink/2010/main" type="writingRegion" rotatedBoundingBox="8570,9977 8585,9977 8585,9992 8570,9992"/>
        </emma:interpretation>
      </emma:emma>
    </inkml:annotationXML>
    <inkml:traceGroup>
      <inkml:annotationXML>
        <emma:emma xmlns:emma="http://www.w3.org/2003/04/emma" version="1.0">
          <emma:interpretation id="{EA6DB73E-BA5D-4340-82C6-D18427623E76}" emma:medium="tactile" emma:mode="ink">
            <msink:context xmlns:msink="http://schemas.microsoft.com/ink/2010/main" type="paragraph" rotatedBoundingBox="8570,9977 8585,9977 8585,9992 8570,9992" alignmentLevel="1"/>
          </emma:interpretation>
        </emma:emma>
      </inkml:annotationXML>
      <inkml:traceGroup>
        <inkml:annotationXML>
          <emma:emma xmlns:emma="http://www.w3.org/2003/04/emma" version="1.0">
            <emma:interpretation id="{4193DDFE-23EA-4FBA-9B6D-E3ABF1DE2710}" emma:medium="tactile" emma:mode="ink">
              <msink:context xmlns:msink="http://schemas.microsoft.com/ink/2010/main" type="line" rotatedBoundingBox="8570,9977 8585,9977 8585,9992 8570,9992"/>
            </emma:interpretation>
          </emma:emma>
        </inkml:annotationXML>
        <inkml:traceGroup>
          <inkml:annotationXML>
            <emma:emma xmlns:emma="http://www.w3.org/2003/04/emma" version="1.0">
              <emma:interpretation id="{2F92AC35-1256-4C5D-85F3-BB1345C86331}" emma:medium="tactile" emma:mode="ink">
                <msink:context xmlns:msink="http://schemas.microsoft.com/ink/2010/main" type="inkWord" rotatedBoundingBox="8570,9977 8585,9977 8585,9992 8570,9992"/>
              </emma:interpretation>
              <emma:one-of disjunction-type="recognition" id="oneOf0">
                <emma:interpretation id="interp0" emma:lang="en-IN" emma:confidence="0">
                  <emma:literal>.</emma:literal>
                </emma:interpretation>
                <emma:interpretation id="interp1" emma:lang="en-IN" emma:confidence="0">
                  <emma:literal>`</emma:literal>
                </emma:interpretation>
                <emma:interpretation id="interp2" emma:lang="en-IN" emma:confidence="0">
                  <emma:literal>'</emma:literal>
                </emma:interpretation>
                <emma:interpretation id="interp3" emma:lang="en-IN" emma:confidence="0">
                  <emma:literal>l</emma:literal>
                </emma:interpretation>
                <emma:interpretation id="interp4" emma:lang="en-IN" emma:confidence="0">
                  <emma:literal>,</emma:literal>
                </emma:interpretation>
              </emma:one-of>
            </emma:emma>
          </inkml:annotationXML>
          <inkml:trace contextRef="#ctx0" brushRef="#br0">0 0 249 0,'0'0'40'0,"0"0"-40"16,0 0-14-16,0 0-163 16</inkml:trace>
        </inkml:traceGroup>
      </inkml:traceGroup>
    </inkml:traceGroup>
  </inkml:traceGroup>
</inkml:ink>
</file>

<file path=ppt/ink/ink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1-05-10T09:07:19.297"/>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202C6A49-4FC7-40A5-9084-AA2889A5C480}" emma:medium="tactile" emma:mode="ink">
          <msink:context xmlns:msink="http://schemas.microsoft.com/ink/2010/main" type="inkDrawing" rotatedBoundingBox="1257,3219 2998,3217 2999,3255 1258,3258" semanticType="underline" shapeName="Other">
            <msink:sourceLink direction="with" ref="{776737E6-C604-4C52-A159-71F58C0C87C2}"/>
          </msink:context>
        </emma:interpretation>
      </emma:emma>
    </inkml:annotationXML>
    <inkml:trace contextRef="#ctx0" brushRef="#br0">-3 48 383 0,'0'0'25'16,"0"0"22"-16,0 0 25 16,0 0-32-16,0 0 0 15,0 0-13-15,-8-38-13 16,8 38 5-16,0 0 23 16,0 0-4-16,6 0-30 0,28 0-8 15,19 0 2 1,32 0 2-16,23 0 4 0,23 0 2 15,12 0-1-15,3 3 0 16,2 2-5-16,-1-3-2 16,-2-2-2-16,-1 0 1 15,-17 0-1-15,-20-4-19 16,-26-2 3-16,-22 4 9 16,-19 2-3-16,-19 0 3 15,-8 0-1-15,-10 0-35 16,-3 2-9-16,0 6-29 15,0-4-43-15,-13-4-1 16</inkml:trace>
  </inkml:traceGroup>
</inkml:ink>
</file>

<file path=ppt/ink/ink2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1-05-10T15:27:15.443"/>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58DB9F73-BFA0-45A2-A47B-F49CCBD1C770}" emma:medium="tactile" emma:mode="ink">
          <msink:context xmlns:msink="http://schemas.microsoft.com/ink/2010/main" type="inkDrawing" rotatedBoundingBox="28656,9191 31249,9282 31246,9365 28653,9274" shapeName="None"/>
        </emma:interpretation>
      </emma:emma>
    </inkml:annotationXML>
    <inkml:trace contextRef="#ctx0" brushRef="#br0">193 4 214 0,'0'0'138'0,"0"0"-113"0,0 0-6 15,0 0-9-15,0 0-2 16,0 0-3-16,-149-4-1 15,141 4 1-15,2 0 6 16,6 0 45-16,0 0-5 16,0 0-43-16,-2 0-8 15,-1 0-2-15,-2 0-1 16,-3 0 3 0,3 0 2-16,0 0-2 0,3 0 0 15,2 0-4-15,0 6 4 16,0-4 1-16,16 3 4 15,18 2 18-15,5-2 4 16,9 1-10-16,-3 0 0 16,0-1-6-16,-5-1-4 15,3-1 2-15,1-1-1 16,13 1-2-16,9-3-3 16,11 1-2-16,12 2 1 0,3 2 1 15,-5 3-1-15,-7-4-2 16,-15-2 0-16,-11 3 0 15,-14-2 1-15,-1 1 6 16,7 1-5-16,7-3-2 16,8 2 2-16,8 2-2 15,-2-3 1-15,-4 1-1 16,-7-2 1-16,-11 3-1 0,-6-2 0 16,-1-1-1-16,-1-2 1 15,0 0 0-15,2 2-1 16,2-2 1-16,1 0 3 15,3 0-3-15,6 0 0 16,-3 0 0 0,2 0-2-16,-5 0 2 15,-2 0-1-15,-6 0 1 16,-5-4 0-16,0-1 0 0,-4 0 0 16,2 1-1-16,-1 1 1 15,0 0-1-15,-2 3 1 16,0-3 0-16,-1 3-2 15,1 0 1-15,-4 0 0 16,4 0 1-16,-8-4 0 16,-3 4 0-16,-9-2 1 0,2-1 2 15,-4 1-2-15,8-2 1 16,-3-1-2-16,3 2 0 16,-4 1 0-16,-6 2 0 15,-3 0 0-15,0 0-3 16,0 0-4-16,0 0-10 15,-19 0-10-15,-13 0-11 16,-9 0-80-16,0 0-60 0</inkml:trace>
  </inkml:traceGroup>
</inkml:ink>
</file>

<file path=ppt/ink/ink2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1-05-10T15:27:43.382"/>
    </inkml:context>
    <inkml:brush xml:id="br0">
      <inkml:brushProperty name="width" value="0.06667" units="cm"/>
      <inkml:brushProperty name="height" value="0.06667" units="cm"/>
      <inkml:brushProperty name="fitToCurve" value="1"/>
    </inkml:brush>
  </inkml:definitions>
  <inkml:trace contextRef="#ctx0" brushRef="#br0">-1 47 646 0,'0'0'88'0,"0"0"-35"16,0 0-23-16,0 0-25 16,0 0-5-16,0 0-9 15,0-47-4-15,0 47-7 16,0 0 7-16,0 4 1 15,0 20-9-15,0 9-32 16,0 7-19-16,0-2-85 16</inkml:trace>
</inkml:ink>
</file>

<file path=ppt/ink/ink2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1-05-10T15:26:54.384"/>
    </inkml:context>
    <inkml:brush xml:id="br0">
      <inkml:brushProperty name="width" value="0.06667" units="cm"/>
      <inkml:brushProperty name="height" value="0.06667" units="cm"/>
      <inkml:brushProperty name="color" value="#177D36"/>
      <inkml:brushProperty name="fitToCurve" value="1"/>
    </inkml:brush>
    <inkml:brush xml:id="br1">
      <inkml:brushProperty name="width" value="0.06667" units="cm"/>
      <inkml:brushProperty name="height" value="0.06667" units="cm"/>
      <inkml:brushProperty name="fitToCurve" value="1"/>
    </inkml:brush>
    <inkml:brush xml:id="br2">
      <inkml:brushProperty name="width" value="0.06667" units="cm"/>
      <inkml:brushProperty name="height" value="0.06667" units="cm"/>
      <inkml:brushProperty name="color" value="#ED1C24"/>
      <inkml:brushProperty name="fitToCurve" value="1"/>
    </inkml:brush>
    <inkml:brush xml:id="br3">
      <inkml:brushProperty name="width" value="0.06667" units="cm"/>
      <inkml:brushProperty name="height" value="0.06667" units="cm"/>
      <inkml:brushProperty name="color" value="#3165BB"/>
      <inkml:brushProperty name="fitToCurve" value="1"/>
    </inkml:brush>
    <inkml:brush xml:id="br4">
      <inkml:brushProperty name="width" value="0.06667" units="cm"/>
      <inkml:brushProperty name="height" value="0.06667" units="cm"/>
      <inkml:brushProperty name="color" value="#7030A0"/>
      <inkml:brushProperty name="fitToCurve" value="1"/>
    </inkml:brush>
  </inkml:definitions>
  <inkml:traceGroup>
    <inkml:annotationXML>
      <emma:emma xmlns:emma="http://www.w3.org/2003/04/emma" version="1.0">
        <emma:interpretation id="{FB1DA63C-9266-484C-A93F-BF991991DBFC}" emma:medium="tactile" emma:mode="ink">
          <msink:context xmlns:msink="http://schemas.microsoft.com/ink/2010/main" type="writingRegion" rotatedBoundingBox="25183,8327 31573,8407 31498,14328 25108,14247"/>
        </emma:interpretation>
      </emma:emma>
    </inkml:annotationXML>
    <inkml:traceGroup>
      <inkml:annotationXML>
        <emma:emma xmlns:emma="http://www.w3.org/2003/04/emma" version="1.0">
          <emma:interpretation id="{C4ADA771-36C4-426B-95AE-AD228ECE79AE}" emma:medium="tactile" emma:mode="ink">
            <msink:context xmlns:msink="http://schemas.microsoft.com/ink/2010/main" type="paragraph" rotatedBoundingBox="25438,8330 31038,8401 31026,9412 25425,9341" alignmentLevel="1"/>
          </emma:interpretation>
        </emma:emma>
      </inkml:annotationXML>
      <inkml:traceGroup>
        <inkml:annotationXML>
          <emma:emma xmlns:emma="http://www.w3.org/2003/04/emma" version="1.0">
            <emma:interpretation id="{1549876E-A789-4F1C-8EF8-B2BBD5904B03}" emma:medium="tactile" emma:mode="ink">
              <msink:context xmlns:msink="http://schemas.microsoft.com/ink/2010/main" type="line" rotatedBoundingBox="25438,8330 31038,8401 31026,9412 25425,9341"/>
            </emma:interpretation>
          </emma:emma>
        </inkml:annotationXML>
        <inkml:traceGroup>
          <inkml:annotationXML>
            <emma:emma xmlns:emma="http://www.w3.org/2003/04/emma" version="1.0">
              <emma:interpretation id="{09D1D04E-338B-4077-BDEC-303032159FF1}" emma:medium="tactile" emma:mode="ink">
                <msink:context xmlns:msink="http://schemas.microsoft.com/ink/2010/main" type="inkWord" rotatedBoundingBox="25436,8507 27984,8539 27974,9373 25425,9341"/>
              </emma:interpretation>
              <emma:one-of disjunction-type="recognition" id="oneOf0">
                <emma:interpretation id="interp0" emma:lang="en-IN" emma:confidence="0">
                  <emma:literal>Theory</emma:literal>
                </emma:interpretation>
                <emma:interpretation id="interp1" emma:lang="en-IN" emma:confidence="0">
                  <emma:literal>There</emma:literal>
                </emma:interpretation>
                <emma:interpretation id="interp2" emma:lang="en-IN" emma:confidence="0">
                  <emma:literal>They</emma:literal>
                </emma:interpretation>
                <emma:interpretation id="interp3" emma:lang="en-IN" emma:confidence="0">
                  <emma:literal>Thierry</emma:literal>
                </emma:interpretation>
                <emma:interpretation id="interp4" emma:lang="en-IN" emma:confidence="0">
                  <emma:literal>Therapy</emma:literal>
                </emma:interpretation>
              </emma:one-of>
            </emma:emma>
          </inkml:annotationXML>
          <inkml:trace contextRef="#ctx0" brushRef="#br0">98 8 379 0,'0'0'47'16,"0"0"-15"-16,0 0 12 16,0 0 5-16,0 0-25 15,0 0-5-15,0 0-5 16,-19 0 14-16,17 0-5 0,-1 0-4 15,0 0-5-15,-2 0-5 16,0-3-6-16,-1 1-3 16,-2 2 2-16,3-3-1 15,-1 3-1-15,4 0 2 16,-1 0-2-16,-2 0 0 16,-1 0 0-16,-1 0 1 15,-2 0-1-15,4 0 1 16,0 0 2-16,3 0-2 0,2 0 6 15,0 0 5-15,0 0 1 16,0 0-4-16,0 0-2 16,0 0 10-16,16 0 1 15,23 0 0-15,23 0-3 16,12 0-4-16,8 0-8 16,-3 0-1-16,-13 0 1 15,-13 0-1 1,-12 0-2-16,-13 0 0 0,-3 0 2 15,-7 0-2-15,-4 0 1 16,-9 0-4-16,-3 0 4 16,-2 0-2-16,0 0-4 15,0 0-6-15,0 0-4 16,0 0-8-16,0 0-15 16,0 0-18-16,9 0-80 15,-4 0-127-15</inkml:trace>
          <inkml:trace contextRef="#ctx0" brushRef="#br0" timeOffset="698.1864">169 86 424 0,'0'0'49'0,"0"0"27"15,0 0-33-15,0 0-12 0,0 0-11 16,0 0 6-16,0 0 7 16,27-19-5-16,-24 12 2 15,2-1 3-15,-5 6-12 16,2-2 1-16,-2 1 3 15,0 1-12-15,3-2 1 16,-3 1-5-16,3-2 3 16,-3 3 3-16,0 2-2 0,3 0 6 15,-3 0-8-15,0 0-3 16,0 0-8-16,0 0-6 16,0 0 5-1,0 0-6-15,0 0 2 16,0 19 5-16,0 7-4 15,0 13 4-15,0 6 0 16,-6 9 0-16,-7 6 0 16,0-3 1-16,-1 1-1 15,4-11 4-15,2-9-1 0,3-11 6 16,-1-13-9-16,6-9 3 16,0-5 0-16,0 0 2 15,-3 0 1-15,3 0 3 16,0 0 1-16,0 0-10 15,0-7-10-15,0-5-24 16,9-1-11-16,1-1-10 16,-2 1-60-16,2-6-140 0</inkml:trace>
          <inkml:trace contextRef="#ctx0" brushRef="#br0" timeOffset="19642.336">249 736 270 0,'0'0'45'0,"0"0"-30"16,0 0 31-16,0 0-35 16,0 0 16-16,0 0 4 15,-21-2 6-15,18 2 0 16,0 0-9 0,3-2-12-16,0 2-7 0,0 0-6 15,0 0 1-15,0 0 2 16,0 0-4-16,0-3 5 15,0 3-1-15,0 0 9 16,0 0-5-16,0 0-6 16,0 0-2-16,0 0 4 15,0 0 10-15,0 0 1 16,0 0-8-16,0 0-6 16,11 0-1-16,19 0 3 0,7 0-4 15,2 0 6-15,-2 0-5 16,-3 0 3-16,3 0-2 15,9 0-1-15,7 0 1 16,13 0 3-16,8-3 0 16,1-4 0-16,2 0 1 15,-8-3-3-15,-5 4 9 16,-11 1-7-16,-10 0 3 0,-9 2-3 16,-2 1-4-16,0-2 0 15,8 1-1-15,-1 0 0 16,4 1 2-16,-4-1-2 15,-2 3-2-15,-5 0 1 16,0 0 0 0,-2 0 0-16,-2 0-3 15,4 0 3-15,0 0 2 16,3 0-2-16,-3 0 2 0,0-4-1 16,0-1-1-16,2 1 0 15,1 1 0-15,-1-2-1 16,-2 5 1-16,0 0 0 15,3 0 0-15,-4 0 0 16,-2 0-1-16,1 0-3 16,-4 0 4-16,-2 0 1 15,-8 0-1-15,-2 0 0 16,-7 0 2-16,-2 0-1 0,4 0-1 16,0 0 0-16,0 0-1 15,1 0-2-15,-4 0 3 16,-3 3 3-16,-1-1-3 15,-2 1 2-15,0-3-1 16,0 1-2-16,0-1 0 16,0 0-2-16,0 0 3 15,0 0 5-15,0 0-4 0,0 0 4 16,0 3-5-16,0-3-3 16,0 0-41-16,0 0-17 15,0 3-27 1,-2-1-54-16,-1-2-312 0</inkml:trace>
          <inkml:trace contextRef="#ctx0" brushRef="#br0" timeOffset="1668.5661">417 60 257 0,'0'0'122'0,"0"0"-69"0,0 0-35 15,0 0 0-15,0 0-3 16,0 0 28-16,0-2 16 16,0 2-5-16,0 0 6 15,0-4-25-15,0 0 0 16,0 2-6-16,0 0-10 0,0-1 3 15,0 1-9-15,0 2-2 16,0 0 4-16,0 0 5 16,0 0-1-16,0 0-5 15,0 0-2 1,0 0-9-16,0 0-3 16,0 0-5-16,0 7-3 15,0 20 7-15,0 5 1 16,0 10 0-16,0 2 1 0,0 8 5 15,0 0-6-15,-11-4 0 16,-1-6 4-16,5-6 2 16,2-10-5-16,1-9 3 15,4-10 6-15,0-5-5 16,0-2-3-16,0 0 4 16,0 0 3-16,0 0 6 15,0 0-8-15,4-6-5 16,1-2 1-16,-5 4-1 0,0 0-2 15,0-5-2-15,0 3 1 16,0-4 2-16,0-4-1 16,0 0 1-16,0-1 0 15,0 3 1-15,0 2-2 16,0 3 1 0,0 5-1-16,0-1 0 15,0 3 2-15,0 0-2 16,0-2 0-16,3-1 0 0,1-1 0 15,8-7 0-15,4-2 0 16,7-5-3-16,6 0 3 16,3 2 0-16,-6 3-4 15,-1 5 6-15,-9 0-8 16,-9 8 11-16,0 0-10 16,-5 0 0-16,0 0-3 15,3 0 7-15,2 0 2 0,2 4-3 16,2 8 4-16,-1 8-8 15,1 4 1-15,-3 1 4 16,-5 4 1-16,-3 3-1 16,0-4 0-16,0-4 1 15,0-4 2-15,0-6 0 16,0-10-2-16,0-2 7 16,0-2-6-16,3 0-1 0,4 0 10 15,7 0-10-15,4-11-9 16,1-11-39-16,-1-6-10 15,-7-3-67-15,-6-1-154 16</inkml:trace>
          <inkml:trace contextRef="#ctx0" brushRef="#br0" timeOffset="2154.0841">982 247 662 0,'0'0'79'16,"0"0"-56"-16,0 0-23 15,0 0-4-15,0 0-2 16,0 0 6-16,13 38 7 16,-8-26 10-16,-2-3-4 15,2-1-6-15,1-2 4 16,1-4-7-16,2-2 0 0,3 0 0 15,7 0 5-15,-3 0-2 16,0-11-5-16,-8-3-2 16,-5 4-6-16,-3-1 0 15,0-3 6-15,0 5-3 16,-9 3-2-16,-6 4 5 16,-1-2 2-16,-2 4 1 15,-4 0 3-15,-2 0-2 16,-3 0 1-16,1 17 0 0,-1 2-3 15,4 4 3-15,7 2-1 16,2-4-2-16,9 2-2 16,5-2 2-16,0 0-1 15,0-2 8-15,21 0-5 16,3-4 6-16,3-4-7 16,0-2 2-16,1-5-5 15,4-4-21 1,5 0-55-16,11 0-62 0,3-13-108 15</inkml:trace>
          <inkml:trace contextRef="#ctx0" brushRef="#br0" timeOffset="3315.4841">1749 285 426 0,'0'0'135'15,"0"0"-69"-15,0 0 9 16,0 0-30-16,0 0-19 16,0 0 10-16,0-6-14 15,0 6-13-15,0 0-1 16,0 0-8-16,18 3 0 0,8 9 7 16,6 2 2-16,3 0-3 15,-1 1-4-15,-7-1-2 16,-11 1 1-16,-6-1-2 15,-10 6-1-15,0-5-2 16,0 2 4-16,0-5-1 16,0-3 4-16,0-5-3 15,0-4 0-15,-7 0-3 16,-9 0 3-16,-16 0 0 0,-8 0 0 16,1-4-8-1,4-5 8-15,16 5 16 0,14 4-15 16,5-2-1-16,0-4 18 15,2-5-17 1,23-4-1-16,7-1 8 16,5-3-8-16,0 2-1 15,0 0 1-15,-5 2 0 0,-6 4 2 16,-4 4 1-16,-9 3-3 16,-5 1 0-16,-6 3-2 15,-2 0 0-15,0 0 0 16,0 0 1-16,3 0-18 15,-3 0-24-15,2 0-60 16,-2 0-49-16,0 9 23 0,0 3 36 16</inkml:trace>
          <inkml:trace contextRef="#ctx0" brushRef="#br0" timeOffset="4011.0199">2213 342 442 0,'0'0'186'0,"0"0"-121"16,0 0-11-16,0 0-30 15,0 0-19-15,0 0 28 16,0-7-22-16,0 7 8 16,0 0-6-16,0 0-11 15,0 0-2-15,-7 0 2 16,-9 16 5-16,0 2-2 15,2 0 1-15,9 4-3 16,5-3-3-16,0-1 0 0,3 0 6 16,29-2-3-16,12-6-3 15,9-5 5-15,1-5-5 16,-12 0-25-16,-10-7 25 16,-9-12 4-16,-4-8-1 15,-3-1-3-15,0-3 1 16,0-3 9-16,-3 5 3 15,-5 6-10-15,0 5 17 16,-5 12-16-16,-3 6 30 0,0 0-18 16,0 0-16-16,0 0 0 15,0 14-10-15,0 15 10 16,-14 13 0-16,-4 6-2 16,2 10 6-16,0-1 5 15,8 1-6 1,6-6 2-16,2-6-4 15,0-9 2-15,0-5 0 0,2-9-1 16,6-4 0-16,-6-4-1 16,2-8 0-16,-4-2 4 15,2-5-1-15,-2 0-1 16,0 0-3-16,0 0 0 16,0 2 6-16,0-2 1 15,0 0 11-15,0 0-6 16,0 0-5-16,-16 0 1 15,-13 7-6-15,-8 1 2 16,0 1 3-16,3-3-6 16,11 0 13-16,13-4-15 0,2-2 1 15,0 0 0-15,-3 0 6 16,-5 0-6-16,-7-8-34 16,-9 7-37-16,-10 1-35 15,-3 0-43-15,-1 7-186 16</inkml:trace>
        </inkml:traceGroup>
        <inkml:traceGroup>
          <inkml:annotationXML>
            <emma:emma xmlns:emma="http://www.w3.org/2003/04/emma" version="1.0">
              <emma:interpretation id="{58EBB84C-C183-4AE4-9650-997DC340A6C0}" emma:medium="tactile" emma:mode="ink">
                <msink:context xmlns:msink="http://schemas.microsoft.com/ink/2010/main" type="inkWord" rotatedBoundingBox="28509,8369 31038,8401 31029,9105 28501,9073"/>
              </emma:interpretation>
              <emma:one-of disjunction-type="recognition" id="oneOf1">
                <emma:interpretation id="interp5" emma:lang="en-IN" emma:confidence="0">
                  <emma:literal>Exams</emma:literal>
                </emma:interpretation>
                <emma:interpretation id="interp6" emma:lang="en-IN" emma:confidence="0">
                  <emma:literal>#Exams</emma:literal>
                </emma:interpretation>
                <emma:interpretation id="interp7" emma:lang="en-IN" emma:confidence="0">
                  <emma:literal>Exam</emma:literal>
                </emma:interpretation>
                <emma:interpretation id="interp8" emma:lang="en-IN" emma:confidence="0">
                  <emma:literal>Exam's</emma:literal>
                </emma:interpretation>
                <emma:interpretation id="interp9" emma:lang="en-IN" emma:confidence="0">
                  <emma:literal>#Exam</emma:literal>
                </emma:interpretation>
              </emma:one-of>
            </emma:emma>
          </inkml:annotationXML>
          <inkml:trace contextRef="#ctx0" brushRef="#br0" timeOffset="13304.3274">3116-63 311 0,'0'0'77'15,"0"0"-41"-15,0 0 20 0,0 0 3 16,0 0-9-16,0 0 21 16,0 0 1-16,0-32 4 15,0 20-36-15,2 0-8 16,3 3-21-16,-5-2-2 15,0 7 6-15,0 2 2 16,0 2-6-16,0 0 3 16,0 0 0-16,0 0-11 15,4 0-3-15,-4 0 3 0,2 0-7 16,-2 0 1-16,0 21-1 16,0 15-1-16,0 12 5 15,0 4 0-15,0 5 1 16,-6 1-1-16,-6-1 4 15,1-4 2-15,3-8-1 16,-1-5-3 0,7-8 0-16,2-3 0 0,0-11 0 15,0-4-1-15,0-6 0 16,0-3-1-16,0-3 0 0,0-2 5 16,0 0-3-1,0 0-2-15,0 0 7 0,0 0-7 16,0 0-10-1,0 0-35-15,11-4-49 0,1-11-100 16,-3-2-105-16</inkml:trace>
          <inkml:trace contextRef="#ctx0" brushRef="#br0" timeOffset="13836.3498">3070-2 524 0,'0'0'82'0,"0"0"-42"15,0 0-16 1,0 0-2-16,0 0 12 15,0 0 24-15,-5-61-5 0,5 57-15 16,0 4-2-16,0-2-12 16,0 0-5-1,7-3-7-15,16-3-12 0,5 0-2 16,10-1 2 0,6 0-1-16,7 4 0 0,2 1 1 15,3-1 0 1,-9 5-1-16,-6-2 0 0,-13 2-20 15,-8 0-9-15,-13 0-16 16,-4 0-19-16,-3 2-23 16,0 17 26-16,-37 8-13 15,-11 4-57-15,-8 5-52 16</inkml:trace>
          <inkml:trace contextRef="#ctx0" brushRef="#br0" timeOffset="14095.1031">3127 306 641 0,'0'0'96'16,"0"0"-41"-16,0 0-39 16,0 0-11-16,0 0 11 15,0 0-10-15,50-19-2 16,-22 11-3-16,7 2 2 15,2-1-2-15,3-1-1 0,-3 3-1 16,-7 1-7-16,-4 4-36 16,-8 0-21-16,-2 0 1 15,-2 0-23-15,-6 2-46 16,-3 5-84-16</inkml:trace>
          <inkml:trace contextRef="#ctx0" brushRef="#br0" timeOffset="14343.153">3127 459 439 0,'0'0'121'0,"0"0"-51"16,0 0-31-16,0 0-4 16,0 0 13-1,0 0-12-15,0 5-20 16,0-5-8-16,0 2-1 15,0 2-7-15,0 4 0 0,12-2 3 16,15 3 4-16,19-7-2 16,4-2-5-16,8 0-20 15,6 0-34-15,-9 0-31 16,-2-11-132-16</inkml:trace>
          <inkml:trace contextRef="#ctx0" brushRef="#br0" timeOffset="14894.7872">3623 289 455 0,'0'0'25'0,"0"0"-20"0,0 0-3 16,0 0-1-16,0 0 0 15,0 0 4-15,0-16 49 16,0 13-7 0,0-1 3-16,0 0-3 15,0 3-6-15,0-2 1 16,0 1-23-16,0 2-4 15,0-3-11-15,0 3 1 0,0-2 1 16,0 2-6-16,0 0 10 16,0 0 3-16,0 0-5 15,0 0-4-15,0 0-2 16,0 0-1-16,0 0-1 16,0 7-3-16,0 11 0 15,16 3 6-15,10 0-1 16,11 3 0-16,8 0-2 15,6 2 6-15,-6 3-6 0,-5 3-1 16,-11-1 1-16,-13-6 0 16,-6-1-2-16,-4-8 1 15,-1-3 1-15,-2-7 1 16,-1-4 3-16,0-2-2 16,10 0-2-16,-5 0-6 15,4-8-26-15,-6-11-44 16,-5-8-39-16,0-5-109 15</inkml:trace>
          <inkml:trace contextRef="#ctx0" brushRef="#br0" timeOffset="15272.8882">3896 300 430 0,'0'0'130'0,"0"0"-55"15,0 0-43-15,0 0-18 0,0 0-5 16,0 0 11-16,0-3 31 16,0 3 0-16,0 0-16 15,0 0-18-15,0 0-16 16,0 0-1-16,-6 3-9 16,-9 15 5-16,-7 9 4 15,-4 3 1-15,-6 4 3 16,-2-3 1-16,-3-1-3 0,7-3 2 15,7-3-2-15,7-7 1 16,5-8-3-16,3-3 2 16,5-2-2-16,0-4 3 15,3 0-3-15,0 0 0 16,-2 0 0-16,2 0-4 16,0 0-16-16,0 0-13 15,0 0-17-15,0 0-11 16,8-18-18-16,16-3-97 15</inkml:trace>
          <inkml:trace contextRef="#ctx0" brushRef="#br0" timeOffset="16017.5832">4333 306 255 0,'0'0'168'16,"0"0"-103"-16,0 0-2 15,0 0-21-15,0 0-18 16,0 0 1-16,0-6-1 16,0 6 3-16,0-6-6 0,0 1-3 15,0 1-10-15,-2 1-2 16,-6 0-6-16,-3 3 0 16,-2 0-2-16,-2 0 2 15,-5 0 0-15,4 0 0 16,-5 8 2-16,0 9 2 15,-2 4 1-15,-2 3 2 16,0 0-1-16,0-1 2 16,9 2-4-16,0-4 0 0,11-2 0 15,5-2-3-15,0-2 2 16,0-1 1-16,9-5 1 16,12-1-2-16,7-6 5 15,6-2-3-15,-2 0-1 16,0 0 0-1,-7-5-2-15,-7-7 0 16,-2 0 0-16,-3-1 0 16,-2-2 0-16,0-1 0 0,-4-7 0 15,2 2-2-15,-4-1 3 16,-3 6-1-16,1 5 4 16,-3 7 0-16,0 2 9 15,0 2-7-15,0 0-8 16,0 0-1-16,2 0-7 15,-2 0 2-15,0 0 4 16,0 12 1-16,4 7 2 0,1 2-2 16,2 3 3-16,2 1-2 15,1-5 3-15,1 2-1 16,0-8-1-16,-1-4-1 16,1-5-6-16,5-5-38 15,7 0-44-15,4-2-53 16,3-23-119-16</inkml:trace>
          <inkml:trace contextRef="#ctx0" brushRef="#br0" timeOffset="16948.9504">4608 234 608 0,'0'0'43'16,"0"0"2"-16,0 0-14 15,0 0-3 1,0 0-5-16,0 0-10 0,0-21-13 16,0 24 0-16,-6 18 0 15,1 8 6-15,2 2 14 16,1 3-7-16,2-2-3 16,0-1-5-16,0-2-4 15,0-3 4-15,0 0-3 16,0-4 1-16,0-3-3 15,0-2 4-15,5-7-4 0,-3-6 3 16,-2-2 2-16,3-2-2 16,-3 0 4-16,2 0-1 15,4 0 11-15,-1-11-5 16,0-11-7-16,-2-1 1 16,3-6-2-16,-4 0 0 15,3-5-3-15,4 2-1 16,-2-2 3-16,7-1-3 15,-1 11 0-15,3 4 0 0,-6 9 1 16,-1 5-1 0,-4 6 0-16,0 0-4 0,1 0-1 15,6 0 2-15,8 8 0 16,-2 7 3-16,6 8-1 16,-6 0 1-16,-2 0-2 15,-2-3 1 1,-7 4-4-16,-5-3 4 15,2 1-1-15,-4 2 0 0,0 0 2 16,0-2 0-16,0-6 0 16,0-2 2-16,0-4 0 15,0-8-2-15,0 1 3 16,0-3-1-16,0 0 3 16,0 0-2-16,0 0 1 15,0 0-1-15,0 0 3 16,0-5 8-16,0-16-2 0,0-6-9 15,0-4 1-15,0-3-2 16,5 4-2-16,9 3 0 16,-2 4 0-16,4 4-2 15,0 3 3-15,2 1-2 16,2 3-2-16,1 1 2 16,0 5 0-16,-3 1-2 15,-2 3 3-15,-2 2-2 16,-4 0-1-16,3 0 1 15,-2 0 0-15,-3 9-1 0,-2 9 0 16,-4 3 0-16,3 4 0 16,-2 9 0-16,-3 2 2 15,2-2 2 1,2-5 0-16,-2-4-1 16,3-8 1-16,-2-3 1 0,-1-7 0 0,1-4-4 15,0-3-2 1,-3 0-17-16,3 0 0 15,-1 0-11-15,1 0-6 16,5 0-24-16,5 0-29 16,0 0-87-16,8-8-201 15</inkml:trace>
          <inkml:trace contextRef="#ctx0" brushRef="#br0" timeOffset="17484.5914">5451 300 391 0,'0'0'94'16,"0"0"14"-16,0 0-58 15,0 0-13-15,0 0-1 16,0 0-10-16,0 0-1 15,3-18-14-15,-3 13 7 16,0 5-1-16,0-1-1 16,0 1-16-16,0 0 0 15,-8 0 2-15,-10 0 0 16,-7 0-1-16,2 6 0 0,2 9-1 16,7-6 3-16,6 1-3 15,5-6-1-15,3 1 1 16,0 1 2-16,0 0-1 15,16-1 2-15,9 2-1 16,-4 0 4-16,2-3-6 16,2 5 1-16,-7-5 1 15,-2 0-2-15,0 4 0 0,-1 1 0 16,1 3 0 0,3 3 0-16,-3-1 0 15,-5 6-1-15,-4-6 1 16,-1 1-2-16,-3-6 1 15,-3-5-3-15,0 0 4 16,0-1 5-16,-11 2 9 16,-18-3-6-16,-9-2-1 15,-1 2 1-15,-3-2-8 0,-4 3 0 16,-2 2-24-16,-7 2-73 16,-4-5-88-16</inkml:trace>
        </inkml:traceGroup>
      </inkml:traceGroup>
    </inkml:traceGroup>
    <inkml:traceGroup>
      <inkml:annotationXML>
        <emma:emma xmlns:emma="http://www.w3.org/2003/04/emma" version="1.0">
          <emma:interpretation id="{901A61F5-AEAE-49B8-9CE4-717F4212F99A}" emma:medium="tactile" emma:mode="ink">
            <msink:context xmlns:msink="http://schemas.microsoft.com/ink/2010/main" type="paragraph" rotatedBoundingBox="25179,9630 31569,9898 31533,10759 25143,10490" alignmentLevel="1"/>
          </emma:interpretation>
        </emma:emma>
      </inkml:annotationXML>
      <inkml:traceGroup>
        <inkml:annotationXML>
          <emma:emma xmlns:emma="http://www.w3.org/2003/04/emma" version="1.0">
            <emma:interpretation id="{F6A38FF0-AB13-4FEC-A0B4-0EB3C2051B7D}" emma:medium="tactile" emma:mode="ink">
              <msink:context xmlns:msink="http://schemas.microsoft.com/ink/2010/main" type="line" rotatedBoundingBox="25179,9630 31569,9898 31533,10759 25143,10490"/>
            </emma:interpretation>
          </emma:emma>
        </inkml:annotationXML>
        <inkml:traceGroup>
          <inkml:annotationXML>
            <emma:emma xmlns:emma="http://www.w3.org/2003/04/emma" version="1.0">
              <emma:interpretation id="{4EE00087-7CDC-49B9-AC72-92271A78B054}" emma:medium="tactile" emma:mode="ink">
                <msink:context xmlns:msink="http://schemas.microsoft.com/ink/2010/main" type="inkWord" rotatedBoundingBox="25168,9885 25901,9916 25884,10314 25152,10283"/>
              </emma:interpretation>
              <emma:one-of disjunction-type="recognition" id="oneOf2">
                <emma:interpretation id="interp10" emma:lang="en-IN" emma:confidence="0">
                  <emma:literal>+</emma:literal>
                </emma:interpretation>
                <emma:interpretation id="interp11" emma:lang="en-IN" emma:confidence="0">
                  <emma:literal>x</emma:literal>
                </emma:interpretation>
                <emma:interpretation id="interp12" emma:lang="en-IN" emma:confidence="0">
                  <emma:literal>X</emma:literal>
                </emma:interpretation>
                <emma:interpretation id="interp13" emma:lang="en-IN" emma:confidence="0">
                  <emma:literal>T</emma:literal>
                </emma:interpretation>
                <emma:interpretation id="interp14" emma:lang="en-IN" emma:confidence="0">
                  <emma:literal>*</emma:literal>
                </emma:interpretation>
              </emma:one-of>
            </emma:emma>
          </inkml:annotationXML>
          <inkml:trace contextRef="#ctx0" brushRef="#br0" timeOffset="22826.2856">-240 1562 342 0,'0'0'52'15,"0"0"-30"-15,0 0 5 16,0 0-2-16,0 0 3 16,0 0 0-16,0 0 8 0,0-23 4 15,0 23-18-15,0 0-13 16,0 0-9-1,0-3-2-15,0 3 2 0,0 0-5 16,0 0-3-16,-7 0 8 16,-4 0 5-16,-3 0-4 15,7 0 2-15,4 0-3 16,3 0 2-16,0 0-2 16,0 0 0-16,0 0 1 15,0 0 1-15,0 0 0 16,13 3 5-16,14-1 14 0,15 0 4 15,3 2-7-15,6-1-14 16,-1 4-2-16,-7-2 3 16,-1 0-5-16,-5-1 0 15,-5-1 1-15,-5-3 0 16,-3 0 0-16,-8 0 0 16,-5 0 0-16,-6 0 1 15,-5 0 0-15,0 0-1 0,0 0 4 16,0 0-5-16,0 0 0 15,0 0-2 1,0 0-4-16,0 0-42 16,0 0-23-16,0 0-65 15,0 0 0-15</inkml:trace>
          <inkml:trace contextRef="#ctx0" brushRef="#br0" timeOffset="23463.2816">153 1392 178 0,'0'0'256'0,"0"0"-179"16,0 0-3-16,0 0-41 16,0 0-9-16,0 0-3 15,-5-4-3-15,5 4 0 16,0 0-9-16,0 0-1 15,0 0-6-15,0 0-2 16,0 0 0-16,8 9 1 0,19 5 3 16,7 6 7-16,3-1 18 15,2-2-14-15,0-1-10 16,-5 2-5-16,-2-3 1 16,-8-3 1-1,-8 1-4-15,-9-7 2 16,-5-3-3-16,2 0 3 15,-4-3-1-15,0 0 1 0,0 0 5 16,0 0-4-16,0 0 0 16,0 0 0-16,0 0 2 15,0 0 1-15,0 0-1 16,0 0 0-16,0 0 8 16,0 0 4-16,0 0-7 15,0 0-5-15,0 0-2 16,0 4-2-16,-9 3 0 15,-20 5 1-15,-6 7 2 16,-6 2 2-16,-7 6-2 0,-3 0-2 16,-7 3-3-16,-1 6-19 15,6-7-75-15,21-12-64 16</inkml:trace>
        </inkml:traceGroup>
        <inkml:traceGroup>
          <inkml:annotationXML>
            <emma:emma xmlns:emma="http://www.w3.org/2003/04/emma" version="1.0">
              <emma:interpretation id="{C46C6FFF-0980-4F01-BCAA-4668EDA5EAA7}" emma:medium="tactile" emma:mode="ink">
                <msink:context xmlns:msink="http://schemas.microsoft.com/ink/2010/main" type="inkWord" rotatedBoundingBox="26216,9673 27751,9738 27715,10585 26180,10520"/>
              </emma:interpretation>
              <emma:one-of disjunction-type="recognition" id="oneOf3">
                <emma:interpretation id="interp15" emma:lang="en-IN" emma:confidence="0">
                  <emma:literal>Def,</emma:literal>
                </emma:interpretation>
                <emma:interpretation id="interp16" emma:lang="en-IN" emma:confidence="0">
                  <emma:literal>Def.</emma:literal>
                </emma:interpretation>
                <emma:interpretation id="interp17" emma:lang="en-IN" emma:confidence="0">
                  <emma:literal>def,</emma:literal>
                </emma:interpretation>
                <emma:interpretation id="interp18" emma:lang="en-IN" emma:confidence="0">
                  <emma:literal>def.</emma:literal>
                </emma:interpretation>
                <emma:interpretation id="interp19" emma:lang="en-IN" emma:confidence="0">
                  <emma:literal>Def;</emma:literal>
                </emma:interpretation>
              </emma:one-of>
            </emma:emma>
          </inkml:annotationXML>
          <inkml:trace contextRef="#ctx0" brushRef="#br1" timeOffset="39725.782">764 1455 433 0,'0'0'36'16,"0"0"15"-16,0 0-22 15,0 0 2-15,0 0-14 16,0 0-3-16,0 0 6 15,0 0 11-15,0-84-12 16,2 72-4-16,1 5-2 16,-3 1 15-16,0-1-1 0,0 5-4 15,0 0 1-15,0 2-13 16,0-2-3-16,0 2 10 16,0 0-4-16,0 0-2 15,0 0-11-15,0 0-1 16,0 0-4-16,2 17-1 15,-2 10 5 1,0 11 0-16,4 4 2 16,-2 2-2-16,1 8 0 0,-3-3 2 15,0 3 1-15,2-10 2 0,3-4-4 16,1-5 9-16,2-4-6 16,0-2-1-16,0-9 1 15,0-1-3 1,-3-8-1-16,0-2 0 15,1-2 1-15,-3-2 0 16,-1-3-1-16,1 0-1 16,-3 0-1-16,5 0-8 15,3 0-3-15,6-19-39 0,1-10-106 16,-4-5-80-16</inkml:trace>
          <inkml:trace contextRef="#ctx0" brushRef="#br1" timeOffset="40335.5743">764 1421 422 0,'0'0'31'15,"0"0"22"-15,0 0-15 16,0 0-1-16,0 0-12 0,0 0-9 16,0-59 18-16,0 51-13 15,0 6 2-15,2 0 1 16,1 2-7-16,10 0-3 16,6 0-12-16,13 0-2 15,11 7 0-15,7 13 0 16,0 0 0-16,0 2 0 15,-2-3 1-15,-7 2 1 0,-13 3-2 16,-12 3-6-16,-7 4 1 16,-9 7 5-16,0-1 1 15,-11 10 7-15,-19-5 1 16,-7-3 3-16,-2-6-8 16,2-7 0-1,-1-5 4-15,3-4-5 16,4 0-1-16,-1-3-4 15,-2-2 2-15,7 1-23 0,8-9-8 16,8-2 2-16,11-2 0 16,0 0 27-16,11-24-58 15,19-6-105-15,7-4-65 16</inkml:trace>
          <inkml:trace contextRef="#ctx0" brushRef="#br1" timeOffset="40927.1795">1326 1674 394 0,'0'0'167'0,"0"0"-86"16,0 0-48-16,0 0-27 16,0 0-5-16,0 0 1 15,5 2-1 1,-2 1 2-16,8-3 1 16,5 2 13-16,5-2 5 15,6 0-9-15,-1 0-8 16,3 0-2-16,-4 0-2 0,-4 0 0 15,-8-11-1-15,-5 1 4 16,-8-5-1-16,0 4-3 16,0-7-5-16,0 2 5 15,-8 1-1-15,-5 4 4 16,-1 1-3-16,-4 5 0 16,-3 1 0-16,-6 4 0 15,-3 0 0-15,2 0 0 0,-4 2 3 16,2 15 4-16,5 4 3 15,0 3 0-15,7 5-2 16,6 4 1-16,10 5 0 16,2 3-4-16,0-3 1 15,0-7-5-15,16-2 2 16,5-8 3-16,8-7-6 16,1-4 1-16,5-10 5 15,10 0-2-15,-1 0-4 0,2 0-8 16,-7-4-46-16,-7-6-20 15,-5-5-44 1,-6 2-85-16</inkml:trace>
          <inkml:trace contextRef="#ctx0" brushRef="#br1" timeOffset="41536.6602">1797 1654 395 0,'0'0'177'16,"0"0"-104"-16,0 0-46 16,0 0-18-16,0 0-4 0,0 0 5 15,0 0 10-15,0 0-4 16,0 11 4-16,0 5-5 15,0 6 3-15,0 2-8 16,0 4-2-16,0 1-6 16,0-4 2-16,0 2-2 15,0-8-2-15,0-4 1 16,0-6 0-16,0-6 0 16,0-1 3-16,0-2 3 0,0 0 1 15,0 0 5 1,0-2 0-16,0-17-10 15,0-6-3-15,0-4 2 16,0-5-2-16,0-5 8 16,0 1-3-16,-14-2-2 15,-4-2 1-15,-4-3 3 16,-2 2 1-16,1-2-2 16,4-7-2-16,6 2 5 15,10 0 2-15,3 12-11 16,0 11 3-16,0 5-2 0,0 6-1 15,10 3 0-15,6 2-2 16,5 9-1-16,6 2 2 16,5 0-1-16,0 0-2 15,3 16-4-15,-1 4 1 16,1-5-16-16,-3 3 1 0,-6-4-8 16,-8-5-9-16,-9 5-17 15,-9-1-1-15,0 5 9 16,0 5 12-1,-30 1-100-15,-7-1-207 16</inkml:trace>
          <inkml:trace contextRef="#ctx0" brushRef="#br1" timeOffset="41776.5021">1674 1536 433 0,'0'0'168'0,"0"0"-74"15,0 0-36-15,0 0-26 16,0 0-21-16,0 0-5 16,6 0-4-16,17 0 2 15,12 0-3-15,2 0 0 16,3 0 0-16,0 0-1 0,3 0-3 16,-4 0-18-16,1 0-49 15,-3 0-60-15,-8 0-76 16</inkml:trace>
          <inkml:trace contextRef="#ctx0" brushRef="#br1" timeOffset="42232.197">2275 1838 615 0,'0'0'137'16,"0"0"-58"-16,0 0-67 15,0 0-12-15,0 0-1 16,0 0 1-16,0 101 0 16,0-72 1-16,0-4-1 0,-9-1-3 15,-5-1-13 1,-2-4-60-16,2-10-98 16</inkml:trace>
        </inkml:traceGroup>
        <inkml:traceGroup>
          <inkml:annotationXML>
            <emma:emma xmlns:emma="http://www.w3.org/2003/04/emma" version="1.0">
              <emma:interpretation id="{BE0D01E4-60EE-4092-9AE9-CF5B25CCE90C}" emma:medium="tactile" emma:mode="ink">
                <msink:context xmlns:msink="http://schemas.microsoft.com/ink/2010/main" type="inkWord" rotatedBoundingBox="28052,9777 31568,9924 31533,10759 28017,10611"/>
              </emma:interpretation>
              <emma:one-of disjunction-type="recognition" id="oneOf4">
                <emma:interpretation id="interp20" emma:lang="en-IN" emma:confidence="0">
                  <emma:literal>Description</emma:literal>
                </emma:interpretation>
                <emma:interpretation id="interp21" emma:lang="en-IN" emma:confidence="0">
                  <emma:literal>Descriptin</emma:literal>
                </emma:interpretation>
                <emma:interpretation id="interp22" emma:lang="en-IN" emma:confidence="0">
                  <emma:literal>Descript-in</emma:literal>
                </emma:interpretation>
                <emma:interpretation id="interp23" emma:lang="en-IN" emma:confidence="0">
                  <emma:literal>Descripting</emma:literal>
                </emma:interpretation>
                <emma:interpretation id="interp24" emma:lang="en-IN" emma:confidence="0">
                  <emma:literal>Descriptions</emma:literal>
                </emma:interpretation>
              </emma:one-of>
            </emma:emma>
          </inkml:annotationXML>
          <inkml:trace contextRef="#ctx0" brushRef="#br1" timeOffset="43568.9443">2617 1536 336 0,'0'0'88'15,"0"0"-67"-15,0 0 6 16,0 0 8-16,0 0 25 16,0 0-2-16,-19-31 5 0,19 31-10 15,0 0-11 1,0 0-19-16,0 0-8 0,0 0-11 15,0 0-3-15,0 0-2 16,0 0 0-16,0 19-1 16,0 7 2-16,8 5 6 15,-3 4-5-15,3 7 5 16,-3-2-6-16,0 2 0 16,1 2 0-16,-1-5 0 15,0-7 0 1,6 0 4-16,-2-6-4 0,1-4 0 15,3-9-9-15,-2-3-21 16,-3-6-46-16,-1-4-18 16,-1 0-45-16,-6-23-327 15</inkml:trace>
          <inkml:trace contextRef="#ctx0" brushRef="#br1" timeOffset="44052.1045">2614 1550 70 0,'0'0'353'15,"0"0"-294"-15,0 0 5 16,0 0-24-16,0 0-18 15,0 0 4-15,-6-43 2 16,6 34-16-16,0-1 0 16,3 0 1-16,5 1-8 0,2 1 1 15,4 4-2-15,8 2 3 16,6-1-4-16,9 3-3 16,4 0 5-16,-2 0-5 15,-4 0-2-15,-8 22 2 16,-6 2-3-16,-5 4 3 15,-6 3-1-15,-2 1 0 16,-3-2 0-16,1 5 2 16,-3-4 0-16,-3 1-1 0,0 1 0 15,0 1-1-15,-11 0 1 16,-15 1 0-16,-9-1-1 16,-5-5 2-16,-2-3 3 15,7-6-4-15,8-9 0 16,11-9-4-16,11-2-10 15,5-2-1-15,0-20-56 16,3-7-89-16,20 4-69 16</inkml:trace>
          <inkml:trace contextRef="#ctx0" brushRef="#br1" timeOffset="44619.725">3198 1809 529 0,'0'0'81'15,"0"0"-24"-15,0 0-31 16,0 0-23-16,0 0 1 15,0 0-4-15,16-6 1 16,0 6 2-16,0 0 0 0,2 0-2 16,1 0-1-16,-3 0 0 15,-2 0 1-15,-5-7-1 16,0 0 1-16,-2-5-1 16,-4-2-1-16,-3-3-1 15,0 0-6-15,0 2 2 16,0 6 5-1,-3 2-3-15,-13 0 1 16,-2 4 3-16,-3 3-1 0,-4 0 1 16,2 0-2-16,-4 0 4 15,1 0-4-15,-1 0 4 16,4 10-4-16,2 6 2 16,-2 4-1-16,7 1 2 15,7 6-1-15,0 0 0 16,6-4 4-16,3 0-1 15,0 1 3-15,0-2-5 0,0-1 0 16,7-4 2-16,7-3 0 16,9-5-2-16,5 0 3 15,10-9-3-15,1 0-1 16,3 0-23-16,1 0-55 16,-6-9-76-16,-2-14-201 15</inkml:trace>
          <inkml:trace contextRef="#ctx0" brushRef="#br1" timeOffset="45340.4145">3604 1750 363 0,'0'0'41'0,"0"0"-24"15,0 0-14-15,0 0 0 16,0 0-2-16,0 0 12 0,29-36 15 15,-29 31 8-15,0 4-15 16,-5-4-15-16,-11 0 0 16,2 1 1-16,2 1 10 15,1 0-6-15,0 3 5 16,-2 0-2-16,0 0-11 16,-3 0 2-16,0 3-1 15,2 9-2-15,1-1-1 16,5 2 3-16,3-1-2 15,-1-1 4-15,4 2 0 16,-3-4 3-16,5-4 2 16,0 2-9-16,0-2 2 15,0 0 4-15,2-1 1 16,19 1 5-16,6-3 2 16,2-2-6-16,0 4-4 15,-10-4-4-15,-6 0 0 0,-8 6-4 16,-5 2 0-16,0 3-4 15,0 2 6-15,0 1 0 16,0-3 0-16,0-1 0 16,0-5 2-16,0 0-2 15,0 0 0-15,0-1-3 16,0 5 1-16,-7-3 2 16,-4 0 2-16,-5-1 1 15,-5 1-2-15,-3-4 1 0,-5-2-1 16,-3 0 1-16,0 0 1 15,0 0-2-15,6 0 0 16,5 0-1-16,10 2-17 16,6 3-26-16,5 0-27 15,0-4-80-15,0-1 51 16</inkml:trace>
          <inkml:trace contextRef="#ctx0" brushRef="#br1" timeOffset="45892.4718">3981 1763 414 0,'0'0'20'15,"0"0"-2"-15,0 0-14 16,0 0-2-16,0 0-2 16,0 0 1-16,35-15 1 0,-31 13 6 15,-1 2 17-15,-3-2 25 16,0-2-9-16,0 3-11 15,0-2-11-15,0-4-11 16,0 1-1-16,0 2-3 16,0-1 3-16,0 0-2 15,0 1-1 1,0 2 4-16,0-1-8 16,-14 3-3-16,0 0 1 0,-11 0 1 15,2 0 1-15,-4 14 0 16,-3 3 0-16,2 6 0 15,-2-5 0-15,3 4 1 16,1 2 2-16,8-1 1 16,4 3-1-16,9-1 1 15,5-7-2-15,0-1-1 16,0-7 3-16,19-5-2 0,18-3 7 16,4-2-7-16,8 0-2 15,-4 0-42-15,-8 0-15 16,-7 0-68-16,-7-9 7 15</inkml:trace>
          <inkml:trace contextRef="#ctx0" brushRef="#br1" timeOffset="46638.7826">4105 1723 478 0,'0'0'105'15,"0"0"-53"-15,0 0-24 16,0 0-17-16,0 0 5 16,0 0 3-16,0 0-5 15,0 0-3-15,0 0-3 0,0 6 3 16,9 4-6-16,6 1 4 15,5 2 2-15,-2 1-8 16,-2 3-1-16,0-2-2 16,2 3 0-16,1-1 2 15,-3 0-1-15,-4-6-1 16,-1 4 0 0,-8-5-1-16,-3 1-1 0,0-1 2 15,0 2-5 1,-10-3 5-16,-10-1 0 0,-1-2 3 15,3-6-3-15,8 0 4 16,-1 0-1-16,2 0-2 16,4-14 4-16,3-5-5 15,2 2-2-15,0 1 2 0,0-1 3 16,0 2-2-16,0-2-1 16,16-1 2-16,2-2-2 15,6 0 0-15,5 3 0 16,-2-2 0-16,-3 4 0 15,-1-2 2-15,-3 3-2 16,-10 4 2 0,-2 3-2-16,-8 5 0 15,0 2-2-15,0 0-12 16,0 0-16-16,0 0 4 16,0 6 12-16,-3 14-14 15,-7-2-39-15,-1-2-92 0,1-5-273 16</inkml:trace>
          <inkml:trace contextRef="#ctx0" brushRef="#br1" timeOffset="46981.2917">4480 1698 524 0,'0'0'79'0,"0"0"-33"15,0 0-30-15,0 0-14 16,0 0 0-16,0 0 1 16,53-28-2-16,-53 28-1 15,0 0 0-15,0 0 12 16,0 9 7 0,0 8-4-16,0 4 5 15,0 6-1-15,0 1-13 16,0 5 5-16,0 0-10 15,0 1 0-15,0-5 0 0,-3-6 0 16,3-3 0-16,0-11-1 16,-2 0-1-16,2-9-23 15,0 0-10-15,0 0 9 16,-3-14-46-16,3-18-133 16</inkml:trace>
          <inkml:trace contextRef="#ctx0" brushRef="#br1" timeOffset="47190.2599">4523 1406 688 0,'0'0'12'0,"0"0"51"16,0 0-16-16,0 0-44 15,0 0-3-15,0 0-4 16,0-35-1-16,0 35 1 0,2 0-4 15,3 0-22-15,0 19-5 16,4 10-30-16,-7-1-98 16,-2-1-154-16</inkml:trace>
          <inkml:trace contextRef="#ctx0" brushRef="#br1" timeOffset="47542.0222">4700 1700 466 0,'0'0'158'15,"0"0"-83"-15,0 0-33 0,0 0-33 16,0 0-9-16,0 0 0 15,5-4-3-15,4 13 1 16,-4 13 2-16,3 1 2 16,-5 9 3-16,-3 1-1 15,0 7 0-15,0 6 1 16,0-3 6-16,-3 4-2 16,-5-3-6-16,8-2 0 15,0-4-3-15,0-9 2 0,0-4-2 16,8-14 0-16,-3-4-57 15,0-7-51-15,-5 0-41 16</inkml:trace>
          <inkml:trace contextRef="#ctx0" brushRef="#br1" timeOffset="47902.6645">4716 1685 634 0,'0'0'51'0,"0"0"-15"16,0 0-28-16,0 0-8 15,0 0 0-15,0 0-2 16,14-11 2-16,7 11 0 16,2 0 3-16,2 0-3 0,0 7 1 15,5 3 0-15,0 2-1 16,2-1 0-16,-7 2 0 15,-4 0 0-15,-10 2-2 16,-11-1-2-16,0 6 1 16,-2 0-1-16,-28 5 4 15,-6-4 0-15,-1-2 0 16,2-4 7-16,3-3-4 16,7-7-2-16,5-3-1 0,1-2-1 15,6 0-12-15,3-11-53 16,10-14-91-16</inkml:trace>
          <inkml:trace contextRef="#ctx0" brushRef="#br1" timeOffset="48286.4086">5199 1390 575 0,'0'0'82'0,"0"0"-18"16,0 0-6-16,0 0-19 15,0 0-17-15,0 0-3 16,0-19-7-16,0 19-6 0,0 0-6 16,0 6-4-16,0 19 2 15,2 5 2-15,2 10 0 16,-4 3 2-16,0 4-1 15,0 7 0-15,-16 6 2 16,-16 0-3-16,-5 0 1 16,5-9 1-16,14-14-2 15,9-13 0-15,9-10 0 16,0-3 0-16,0-7 0 0,18-2-17 16,14-2-33-16,3 0-46 15,-1-19-42-15,-7-14-117 16</inkml:trace>
          <inkml:trace contextRef="#ctx0" brushRef="#br1" timeOffset="48719.121">5015 1705 428 0,'0'0'154'0,"0"0"-90"16,0 0-40-16,0 0-24 15,0 0-3-15,0 0 3 16,0 0 2-16,36 0 1 16,1 0 2-16,2-5-3 15,1-1 1-15,-6-3-1 0,4-5-2 16,-7 3 1-16,1 1 0 16,-2 3 1-16,-12 4-2 15,-4 3-1-15,-3 0 0 16,-6 0 1-16,0 0-1 15,0 0 0-15,-2 0 1 16,0 0-2-16,-1 0 2 16,-2 0-1-16,0 8 1 15,0 2 7-15,0 6 9 0,0 4-5 16,-5 3 1-16,-3 4-3 16,3-4-4-16,0 4-1 15,1-6-1 1,2-2-3-16,2-6 5 15,0-7-5-15,0-4 0 16,0-2 2-16,0 0-2 16,0 0-16-16,0 0-8 15,0-11-78-15,0-15-90 0</inkml:trace>
          <inkml:trace contextRef="#ctx0" brushRef="#br1" timeOffset="49541.5721">5645 1660 547 0</inkml:trace>
          <inkml:trace contextRef="#ctx0" brushRef="#br1" timeOffset="49974.6125">5645 1660 547 0,'185'40'116'0,"-185"-40"-50"0,3 0-31 0,-3 0-34 15,0 0-1-15,0 0-3 16,0 0-2-16,0 12 5 16,0 7 0-16,0 5 6 15,-3 1 6-15,-1 0-9 16,1-1 5-1,1-2-5-15,2-1-1 16,0-1-1-16,0-6 1 0,0-4-1 16,0-4 0-16,0-1 0 15,0-5-1-15,0 0 0 16,0 0 1-16,0 0 1 16,0 0 0-16,0 0 9 15,0 0-5-15,0 0 5 16,0-9-6-16,0-10-1 15,0-8 1-15,0-1-3 0,2-7-1 16,1 3 2-16,8 3-2 16,-2 4-1-16,5 2 1 15,2 11-1-15,0 3 0 16,2 4 0-16,1 2-2 16,2 3 0-16,-5 0 2 15,0 0-2-15,-5 0 1 16,-4 0-4-16,4 14 0 0,1 9 4 15,-3 0 1-15,7 3 0 16,-2 1 0-16,2-2 0 16,-6 2 0-1,-2-5-21-15,-3-2-70 16,-5-6-44-16,3-3-144 16</inkml:trace>
        </inkml:traceGroup>
      </inkml:traceGroup>
    </inkml:traceGroup>
    <inkml:traceGroup>
      <inkml:annotationXML>
        <emma:emma xmlns:emma="http://www.w3.org/2003/04/emma" version="1.0">
          <emma:interpretation id="{6BDB065B-80CA-404D-B61A-E8283F528F46}" emma:medium="tactile" emma:mode="ink">
            <msink:context xmlns:msink="http://schemas.microsoft.com/ink/2010/main" type="paragraph" rotatedBoundingBox="25210,10924 30661,10936 30659,11940 25207,11928" alignmentLevel="1"/>
          </emma:interpretation>
        </emma:emma>
      </inkml:annotationXML>
      <inkml:traceGroup>
        <inkml:annotationXML>
          <emma:emma xmlns:emma="http://www.w3.org/2003/04/emma" version="1.0">
            <emma:interpretation id="{AEAE848D-8E38-4CFA-9C6C-9917DC520F56}" emma:medium="tactile" emma:mode="ink">
              <msink:context xmlns:msink="http://schemas.microsoft.com/ink/2010/main" type="line" rotatedBoundingBox="25210,10924 30661,10936 30659,11940 25207,11928"/>
            </emma:interpretation>
          </emma:emma>
        </inkml:annotationXML>
        <inkml:traceGroup>
          <inkml:annotationXML>
            <emma:emma xmlns:emma="http://www.w3.org/2003/04/emma" version="1.0">
              <emma:interpretation id="{46C09357-2769-4DF5-B662-BBB294F74825}" emma:medium="tactile" emma:mode="ink">
                <msink:context xmlns:msink="http://schemas.microsoft.com/ink/2010/main" type="inkWord" rotatedBoundingBox="25204,11268 25862,11249 25871,11571 25213,11590"/>
              </emma:interpretation>
              <emma:one-of disjunction-type="recognition" id="oneOf5">
                <emma:interpretation id="interp25" emma:lang="en-IN" emma:confidence="0">
                  <emma:literal>A</emma:literal>
                </emma:interpretation>
                <emma:interpretation id="interp26" emma:lang="en-IN" emma:confidence="0">
                  <emma:literal>b</emma:literal>
                </emma:interpretation>
                <emma:interpretation id="interp27" emma:lang="en-IN" emma:confidence="0">
                  <emma:literal>B</emma:literal>
                </emma:interpretation>
                <emma:interpretation id="interp28" emma:lang="en-IN" emma:confidence="0">
                  <emma:literal>+</emma:literal>
                </emma:interpretation>
                <emma:interpretation id="interp29" emma:lang="en-IN" emma:confidence="0">
                  <emma:literal>a</emma:literal>
                </emma:interpretation>
              </emma:one-of>
            </emma:emma>
          </inkml:annotationXML>
          <inkml:trace contextRef="#ctx0" brushRef="#br0" timeOffset="57602.0647">-203 2935 216 0,'0'0'110'16,"0"0"-83"-16,0 0 11 0,0 0-14 15,0 0-13-15,0 0-4 16,0 0 0-16,0-17-2 16,0 12-3-16,0 2-2 15,0 2-4-15,0-1 4 16,0 2 0-16,0 0 10 15,0 0-4 1,0-3-3-16,-2 3-2 16,-1 0 1-16,1 0-2 0,2 0 4 15,0 0 20-15,0 0 2 16,0 0-4-16,0 0-10 16,0 0-6-16,-3 0-5 15,-3 0 5-15,1 0 22 16,3 0-9-16,-1 0 0 15,3 0 5-15,0 0-1 16,-2 0-7-16,2 0-5 16,-4 0-5-16,4 0-2 0,0 0 2 15,0 0-6-15,0 0 2 16,0 0 11-16,0 0-4 16,0 0 1-16,0 0 2 15,0 0 6-15,0 0-13 16,0 0 0-16,14 3-3 15,15-1 3-15,6-2 1 16,4 1-5-16,4-1 2 0,-1 0-3 16,1 0 1-16,2 0 3 15,-2 0-3 1,-1 0-1-16,-8 0 0 16,-9 0 0-16,-12 0 0 15,-8 0 0-15,-5 0 0 16,0 0-2-16,0 0-3 15,0 0 3-15,-5 0 1 16,-11 3 1-16,-2-3 0 0,4 3-12 16,6-3-16-16,3 0-14 15,0 0-13-15,-1 0-8 16,6 0-30-16,0 0-36 16</inkml:trace>
          <inkml:trace contextRef="#ctx0" brushRef="#br0" timeOffset="58377.5841">180 2754 396 0,'0'0'49'15,"0"0"-9"-15,0 0 1 16,0 0 2-16,0 0 9 16,0 0 13-16,-13 0-3 15,13-3-16-15,0 1-22 16,0-1-13-16,0 1 3 16,0 2-10-16,0 0-4 15,0 0 6-15,0 0-6 16,0-2 16-16,0 2 5 15,0 0-9-15,0 0-12 16,0 0 4-16,0 0-1 16,0 0-3-16,2 0-2 15,17 9 2-15,5 7 0 16,2 9 1-16,-1-4-1 16,-4-2-1-16,0 0 1 0,-3-4 1 15,3-1 0-15,-1-5-1 16,1 1 0-16,-5-2 1 15,-4-5-1-15,-6 0 1 16,-1 0 0-16,-5-3-1 16,0 2 0-16,0-2 1 15,0 0-1-15,0 0-4 16,0 0 4-16,0 0 0 16,0 0 1-16,0 0 5 15,0 0-5-15,0 0 0 16,0 0 1-16,0 0 2 0,0 0-4 15,0 0 0 1,0 0 1-16,0 0-4 0,0 0 3 16,0 0-3-1,0 0-1-15,-7 12 4 0,-20 5 1 16,-8 6 1-16,-7 4-2 16,-1 1-44-16,6-5-82 15,10-8-200-15</inkml:trace>
        </inkml:traceGroup>
        <inkml:traceGroup>
          <inkml:annotationXML>
            <emma:emma xmlns:emma="http://www.w3.org/2003/04/emma" version="1.0">
              <emma:interpretation id="{223BFA53-4E2E-4518-BB7A-182309481506}" emma:medium="tactile" emma:mode="ink">
                <msink:context xmlns:msink="http://schemas.microsoft.com/ink/2010/main" type="inkWord" rotatedBoundingBox="26288,10929 30661,10934 30660,11937 26287,11932"/>
              </emma:interpretation>
              <emma:one-of disjunction-type="recognition" id="oneOf6">
                <emma:interpretation id="interp30" emma:lang="en-IN" emma:confidence="0">
                  <emma:literal>Algorithms</emma:literal>
                </emma:interpretation>
                <emma:interpretation id="interp31" emma:lang="en-IN" emma:confidence="0">
                  <emma:literal>Al g pith ms</emma:literal>
                </emma:interpretation>
                <emma:interpretation id="interp32" emma:lang="en-IN" emma:confidence="0">
                  <emma:literal>Al g rithms</emma:literal>
                </emma:interpretation>
                <emma:interpretation id="interp33" emma:lang="en-IN" emma:confidence="0">
                  <emma:literal>Algorithm S</emma:literal>
                </emma:interpretation>
                <emma:interpretation id="interp34" emma:lang="en-IN" emma:confidence="0">
                  <emma:literal>Algorithm s</emma:literal>
                </emma:interpretation>
              </emma:one-of>
            </emma:emma>
          </inkml:annotationXML>
          <inkml:trace contextRef="#ctx0" brushRef="#br2" timeOffset="73315.9037">1005 2711 363 0,'0'0'20'0,"0"0"11"16,0 0 7-16,0 0 2 0,0 0 8 16,0 0 0-16,0 0-6 15,16-26-8-15,-13 18-20 16,-1 2 4-16,-2 5 8 15,4-1-6-15,-4-1-4 16,0 0 4 0,0 3 2-16,0 0 3 15,2 0 0-15,1 0-3 16,-3 0-5-16,0 0-17 16,0 0-1-16,0 9-5 15,0 16 6-15,-11 6 0 16,-5 7 4-16,-5 3-4 15,-3 4 2-15,-3 5-2 0,4 3 0 16,-2-3 2-16,9-6-2 16,4-6 2-16,1-10-1 15,8-10 0-15,1-12 1 16,2-1-2-16,0-5 0 16,0 0 0-16,0 0 7 15,0 0 8-15,0-20 0 16,0-13-11-16,10-5-4 0,1-6 0 15,0 2 0 1,1 0 0-16,2-2 0 16,4 1 0-16,3 0 0 0,6-5 1 15,5 4 0-15,3-2-1 16,-1 2-1-16,-2 10 1 16,-2 3 1-16,-7 8 0 15,-2 6-1-15,-5 3 2 16,0 3-2-16,-5 3 0 15,-1 6 0-15,1-1 0 16,-4 3-1 0,7 0 0-16,-3 0 1 0,3 0-2 15,-5 15 0-15,0 8 2 16,-2 3-3-16,-2 3 3 16,2-2 2-16,-5 0-1 15,0-2 0-15,-2 2-1 16,3 3 0-16,-3 6-1 15,0 2 0-15,0 3 2 16,0 1-2-16,-3-2 1 0,-8 2 0 16,-1-3 1-16,1-5 1 15,4-5-1-15,3-9-1 16,4-8 1-16,-3-5 0 16,3-5-2-16,0-2 2 15,0 0 0-15,0 0 6 16,0 0-7-16,0 0 8 15,0-2-8-15,7-10-15 16,2-2-28-16,3 1-43 0,-5 2-61 16,2-3-70-16</inkml:trace>
          <inkml:trace contextRef="#ctx0" brushRef="#br2" timeOffset="73622.2034">1058 2864 505 0,'0'0'103'0,"0"0"-56"15,0 0-25-15,0 0-12 16,0 0 0-16,0 0 4 16,19 0-2-16,8 0-8 15,2 0-4-15,3 0-1 16,-1 4 0-16,7 1-36 16,2-5-54-16,1 0-117 15</inkml:trace>
          <inkml:trace contextRef="#ctx0" brushRef="#br2" timeOffset="74237.7959">1687 2493 570 0,'0'0'58'0,"0"0"-7"16,0 0-15 0,0 0-13-16,0 0-3 0,0 0 11 15,-5-15 4-15,5 15-16 16,0 0-12-16,0 0-7 15,-2 15 0-15,-4 12 1 16,-2 4 3-16,0 5-2 16,-2 4 2-16,-6 8 0 15,5-1 0-15,-2 3 1 16,2 1 0-16,0 4 0 16,6 4-3-16,0-2 6 0,3-3-4 15,-2-14 3-15,2-11-5 16,-1-14-1-16,1-4 1 15,2-9-1-15,0-2 3 16,0 0 1-16,0 0 1 16,11 0-3-16,10-9-3 15,2-9-19-15,-2 2-20 16,-2-3-30-16,-8-2-80 0,0-11-142 16</inkml:trace>
          <inkml:trace contextRef="#ctx0" brushRef="#br2" timeOffset="75205.1483">2142 2817 429 0,'0'0'34'0,"0"0"10"0,0 0 16 16,0 0-42-16,0 0 10 15,0 0-6-15,0 0-1 16,-51-35-11-16,26 35 5 15,-3 0 10 1,-1 8-5-16,-3 5 7 16,6 4-12-16,1-2-5 15,9 1-7-15,4 3 0 0,-2 6 0 16,6 0 1-16,5 2-4 16,1 2 1-16,2-3-1 15,0-7 0-15,0-5 0 16,5-10-6-16,13-4 6 15,9 0 0-15,5-9 2 16,8-15-2-16,-6-3-1 16,-2-3 0-16,-9-3 0 15,-4 1 1-15,-6 3 2 0,-4 6-2 16,-4 6 4-16,-2 11 27 16,-3 3 13-16,0 3-12 15,0 0-18-15,0 0-9 16,0 0-4-16,0 0-1 15,0 17 0-15,0 11 0 16,0 7 2-16,0 12-2 16,-3-1 0-16,1 8 1 0,-1 1 0 15,1 4-1-15,2-1 3 16,0-5-2-16,0-9-1 16,0-5 0-16,0-9 1 15,0-5-2 1,0-8 2-16,0-13-1 15,0-2 0-15,0-2 0 16,0 0 4-16,0 0 1 16,0 0 0-16,0-2 13 0,0-7-11 15,0-3 2-15,-4-1 12 16,1 1-14-16,-1 1 0 16,-1-2-3-16,-6 2-3 15,-8 2-1-15,-10 1-2 16,-16 5 2-16,-9 3-1 15,-9 0-2-15,2 0 2 16,5 0-27-16,17 9-14 16,14-5-14-16,20-4-23 0,5 0-69 15,10-2-109-15</inkml:trace>
          <inkml:trace contextRef="#ctx0" brushRef="#br2" timeOffset="76447.3255">2734 2775 505 0,'0'0'91'0,"0"0"-74"0,0 0-8 15,0 0 3-15,0 0 11 16,0 0 17-16,-16 0-16 16,16 0-14-16,0 0-5 15,0 7-1-15,12 7 17 16,15 1 9-16,3 2-18 16,4 1-4-16,-5 2-3 0,-2 0-5 15,-6 3 0-15,-3 1-2 16,-4 1 2-16,-6 5 0 15,-8-1 2-15,0-1-4 16,0-2 1-16,-22-7 1 16,-1-4 0-16,-7-9 0 15,4 0-1-15,2-6 0 16,3 0-14-16,7-8 7 16,4-18 8-16,4-3-1 15,6-4-1-15,0 0-2 16,0 3 4-16,9 7 0 15,7 6 0-15,0 3 0 16,2 3 6-16,8 0-6 16,1 2 4-16,8 2-2 15,-1-4 0-15,1 5 1 16,-10-3-6-16,0-1 8 16,-6 0-9-16,-8 3 8 0,-6 3-4 15,-5 1 0-15,0 3 0 16,0 0-5-16,0 0-2 15,0 0-24-15,-5 0 1 16,-11 14-4-16,0 6-17 16,0-1-31-16,0 0-74 15</inkml:trace>
          <inkml:trace contextRef="#ctx0" brushRef="#br2" timeOffset="76791.2353">3248 2817 453 0,'0'0'107'0,"0"0"-23"16,0 0-7-16,0 0-22 0,0 0-26 15,0 0-9-15,5-21-1 16,-2 19 3-16,-3 2 13 15,0 0-5-15,0 0-11 16,0 0-3-16,0 0-14 16,0 0-2-16,0 0-9 15,0 17 3-15,0 12 6 16,0 4 1-16,-5 3 1 16,-6 2-2-16,6-6-5 0,2-1-10 15,3-8-12-15,0-8-7 16,0-11 6-16,0-4-10 15,0 0-25-15,14-13-88 16</inkml:trace>
          <inkml:trace contextRef="#ctx0" brushRef="#br2" timeOffset="77030.9361">3264 2474 653 0,'0'0'32'16,"0"0"39"0,0 0-38-16,0 0-25 15,0 0-8-15,0 0-2 0,0-57-15 16,0 57-17-16,0 0-21 16,10 4-3-16,-1 13-11 15,1 0-98-15</inkml:trace>
          <inkml:trace contextRef="#ctx0" brushRef="#br2" timeOffset="77334.7357">3538 2484 561 0,'0'0'133'0,"0"0"-59"16,0 0-11-16,0 0-24 15,0 0-6-15,0 0-18 16,16-29-9-16,-14 37-6 16,1 17 0-16,2 13 9 15,-5 8 0-15,0 7-3 16,0 7-2-16,-3 1 0 0,-15-1-4 16,-1 2 5-16,1-10-5 15,2 1 1-15,7-9-1 16,2-13 0-1,7-10-1-15,0-12 1 16,0-9-3-16,5 0-8 16,27-3-1-16,11-24-49 15,-4-4-51-15,-9-10-116 16</inkml:trace>
          <inkml:trace contextRef="#ctx0" brushRef="#br2" timeOffset="77517.3924">3490 2763 465 0,'0'0'107'16,"0"0"-36"-16,0 0-24 16,0 0-26-16,0 0-11 15,0 0-9-15,-37-14-1 16,37 14 4-16,26 2 6 0,14 3-5 16,11-5-5-16,7 0-32 15,-8 0-82-15,-8 0-83 16</inkml:trace>
          <inkml:trace contextRef="#ctx0" brushRef="#br2" timeOffset="78213.7194">3965 2581 508 0,'0'0'47'15,"0"0"2"1,0 0 2-16,0 0-26 16,0 0 5-16,0 0 29 15,0-74-19-15,0 74-9 0,0-2-2 16,0 0-2-16,0 2-7 16,0 0-5-16,0 0-7 15,0 0-8-15,0 0 1 16,0 0-1-16,0 0-3 15,0 17-4-15,0 16 7 16,-9 12 1-16,-3 5-1 16,-1 10 1-16,2-1 0 15,1 4-1-15,1-4 2 0,4-3-1 16,-1-7-2 0,4-4 2-16,-3-4-1 0,5-10 0 0,-3-10 0 15,3-12 1 1,0-7-1-16,0-2 2 15,0 0 0-15,0 0 4 16,0-2 3-16,0-18-1 16,0-1-5-16,3-6-2 0,4-1 0 15,2-3-1-15,2 0-1 16,1 0 1 0,2 3 0-16,2 1-1 15,-3 3 0-15,3 2-3 16,-2 8 2-16,-5 5 2 15,3 4-1-15,-8 5 1 16,5 0-2-16,1 0-2 16,6 0 2-16,5 12 2 0,1 4 0 15,-1 1 0-15,-5-1-1 16,-9 1 1-16,0 0-1 16,-5 0 0-16,-2 2-2 15,0 6 3-15,0-5 0 16,0 4 0-16,0-5 0 15,0-2 0-15,-2-5 1 16,-2-5-1-16,4-5-8 16,0-2-33-16,0 0-16 0,22-2-31 15,1-22-113-15,1-5-297 16</inkml:trace>
          <inkml:trace contextRef="#ctx0" brushRef="#br2" timeOffset="79237.0955">4358 2763 631 0,'0'0'65'16,"0"0"1"-16,0 0-17 16,0 0-18-16,0 0-2 15,0 0 11-15,0-12-24 16,0 12-12-16,0 3-4 15,0 18 0-15,-3 3 0 16,-3 7 0-16,1 3 1 0,0-1 2 16,-1 3-3-16,4-5 0 15,2 2-2-15,0-2 2 16,0-5 0-16,0-7 2 16,0-4-2-16,0-10 0 15,0-5 1-15,0 0 0 16,0 0 7-16,0 0-7 15,0-10 5-15,0-10-5 16,0-4 2-16,2-1-2 0,2-4-1 16,-2-4 1-16,6-1-1 15,0-2 0-15,2-2 0 16,6 5 1-16,0 4 0 16,-2 10-1-16,-1 5 0 15,-5 7-1-15,0 5 1 16,2 2-1-16,1 0 1 15,8 0-1 1,4 14-2-16,2 14 3 0,-2 3-2 16,-4 2 1-16,-6-4 0 15,-4-3 1-15,-9 1 0 16,0-3 0-16,0 0 0 16,0 2 0-16,0-3 0 15,-4 0 4-15,-3 0-4 16,-2-4 0-16,4-4 0 15,3-6-2-15,-1-2 2 0,3-5 1 16,0-2 3-16,0 0-2 16,0 0-2-16,0 0 2 15,0 0 0-15,0 0-2 16,0 0 3-16,0 0 2 16,0 0-3-16,0-6-1 15,0-9 2-15,0-1-6 16,0-4 3-16,0-1-11 15,0-3 4-15,8 0-3 0,3-5 2 16,0 2 2-16,-1-1 5 16,1-1 2-16,-4 4-1 15,-1 3 1-15,-6 2 2 16,0 6 0-16,3 3 4 16,-3 1-4-16,2 3-2 15,3-1-1 1,4 1 2-16,1 3-2 15,1 2 0-15,-4 2 0 0,7 0-5 16,-3 0 4-16,2 9 1 16,0 10-1-16,0 2 1 15,-4 6 0-15,-4 2-2 16,0-2 2-16,1 3 0 16,-1-1 2-16,0-1 3 15,-5-2-3-15,0-2-4 16,0-5 2-16,0-4 0 15,0-3 1-15,0-6 2 0,0-1-1 16,0-5-2-16,0 3 0 16,0-3 0-16,0 0 0 15,0 0-7-15,0 0-9 16,4-3-25-16,8-14-82 16,6-11-151-16</inkml:trace>
          <inkml:trace contextRef="#ctx0" brushRef="#br2" timeOffset="80365.6627">5205 2782 330 0,'0'0'47'0,"0"0"-15"16,0 0 6-16,0 0 15 15,0 0 19-15,0 0-15 16,0 0-8-16,12-22-20 15,-12 18 1-15,0-1-3 16,0 0-6-16,0 3-9 16,0-5-5-16,-5 4-2 15,-16 0-2-15,-3 3-3 0,-2 0 0 16,-4 0 2-16,1 0 1 16,1 11-3-16,-2 5 2 15,-2 1 0 1,-3-2-2-16,10 1 0 0,2-5 3 15,14 0-3-15,5-4-3 16,4 4 3-16,0-2 5 16,20 2-3-16,19-4 3 15,3-2-3-15,3-3-4 16,-10 0 0-16,-14 0 2 0,-8 3 0 16,-4 1-1-16,-2 3-2 15,1 3 3-15,0 2 0 16,3 5 1-16,2-2-1 15,-5 2 0-15,-3-5 2 16,-5 1-2-16,0-4-1 16,-10 1 1-1,-28-4 1-15,-17-5 2 16,-12 1 3-16,-6-4-6 0,-5 0-15 16,4 0-125-16</inkml:trace>
        </inkml:traceGroup>
      </inkml:traceGroup>
    </inkml:traceGroup>
    <inkml:traceGroup>
      <inkml:annotationXML>
        <emma:emma xmlns:emma="http://www.w3.org/2003/04/emma" version="1.0">
          <emma:interpretation id="{0D66084C-E566-4758-9283-7F5F21CF241E}" emma:medium="tactile" emma:mode="ink">
            <msink:context xmlns:msink="http://schemas.microsoft.com/ink/2010/main" type="paragraph" rotatedBoundingBox="25198,12218 30732,12287 30722,13092 25188,13023" alignmentLevel="1"/>
          </emma:interpretation>
        </emma:emma>
      </inkml:annotationXML>
      <inkml:traceGroup>
        <inkml:annotationXML>
          <emma:emma xmlns:emma="http://www.w3.org/2003/04/emma" version="1.0">
            <emma:interpretation id="{FA9B33F7-F601-4C10-A434-D96A8EC7766B}" emma:medium="tactile" emma:mode="ink">
              <msink:context xmlns:msink="http://schemas.microsoft.com/ink/2010/main" type="line" rotatedBoundingBox="25198,12218 30732,12287 30722,13092 25188,13023"/>
            </emma:interpretation>
          </emma:emma>
        </inkml:annotationXML>
        <inkml:traceGroup>
          <inkml:annotationXML>
            <emma:emma xmlns:emma="http://www.w3.org/2003/04/emma" version="1.0">
              <emma:interpretation id="{B2DFD7FA-D0B4-434E-BE51-55B12F2963B7}" emma:medium="tactile" emma:mode="ink">
                <msink:context xmlns:msink="http://schemas.microsoft.com/ink/2010/main" type="inkWord" rotatedBoundingBox="25198,12218 30732,12287 30722,13092 25188,13023"/>
              </emma:interpretation>
              <emma:one-of disjunction-type="recognition" id="oneOf7">
                <emma:interpretation id="interp35" emma:lang="en-IN" emma:confidence="0">
                  <emma:literal>-'Examples</emma:literal>
                </emma:interpretation>
                <emma:interpretation id="interp36" emma:lang="en-IN" emma:confidence="0">
                  <emma:literal>+ Examples</emma:literal>
                </emma:interpretation>
                <emma:interpretation id="interp37" emma:lang="en-IN" emma:confidence="0">
                  <emma:literal>"Examples</emma:literal>
                </emma:interpretation>
                <emma:interpretation id="interp38" emma:lang="en-IN" emma:confidence="0">
                  <emma:literal>+ Example</emma:literal>
                </emma:interpretation>
                <emma:interpretation id="interp39" emma:lang="en-IN" emma:confidence="0">
                  <emma:literal>+ Example's</emma:literal>
                </emma:interpretation>
              </emma:one-of>
            </emma:emma>
          </inkml:annotationXML>
          <inkml:trace contextRef="#ctx0" brushRef="#br3" timeOffset="85596.4347">961 3890 327 0,'0'0'114'16,"0"0"-52"-16,0 0-30 0,0 0 14 15,0 0-10 1,0 0 2-16,0 0-12 0,-9-50-7 15,9 42 14 1,0 6 2-16,0 2-20 16,0-2 0-16,0 2 5 0,0-2-5 15,0-1 3-15,0-3 9 16,0-5-13-16,0 7 1 16,0 4-3-1,0-5 4-15,0 5-6 0,0 0-10 16,0 0-3-16,0 0-6 15,0 14 5-15,0 15 4 16,-11 3 0-16,1 8 1 16,-1 0 0-16,1 6 0 15,2-2-1-15,5 8 1 16,3-3 1-16,0 3-1 16,0 2-1-16,0-2 0 0,0-11 0 15,0-10 0-15,0-17 2 16,0-10-1-16,0-2 0 15,0-2 0-15,0 0 9 16,0 0-4-16,0 0 3 16,0-16-9-16,0-5-9 15,0-2-38-15,0-2-46 16,0-4-75-16,0-1-212 0</inkml:trace>
          <inkml:trace contextRef="#ctx0" brushRef="#br3" timeOffset="86204.0285">931 3847 398 0,'0'0'69'0,"0"0"24"16,0 0-16-16,0 0-37 16,0 0-11-16,0 0 2 15,0 0-7-15,0 0-7 16,0 0-4-16,0 0-1 15,0 0 6-15,0 0-1 16,0 0-2 0,21 0 1-16,22 0-10 15,15 0-4-15,9 0-1 0,-7-5-1 16,-10 3 0-16,-18 2-1 16,-13 0 1-16,-8 0 0 15,-9 0-6-15,1 0-5 16,-1 0-13-16,-2 0-8 15,4 0-12-15,-4 2-39 16,0-2 28-16,3 0 6 16,-1 3-11-16,0 1-8 15,1 4 0-15,-3 1-133 0</inkml:trace>
          <inkml:trace contextRef="#ctx0" brushRef="#br3" timeOffset="86563.7898">968 4148 110 0,'0'0'282'0,"0"0"-228"15,0 0-45-15,0 0 32 16,0 0 36-1,0 0-18-15,3 0-16 16,-3 0-21-16,0 0 4 16,8 0-2-16,5 0-13 15,9 0-1-15,12 0 1 0,6 0-11 16,3 0 2-16,-1-2 0 16,-3-4 0-16,-5 0-1 15,-6-2 0-15,-8-1-1 16,-6 3 1-16,-3 2-1 15,-8 4-4-15,-3 0-25 16,0 0-52-16,0 0-13 16,-19 8-23-16,-3 3-76 0</inkml:trace>
          <inkml:trace contextRef="#ctx0" brushRef="#br3" timeOffset="86907.5598">976 4312 390 0,'0'0'56'0,"0"0"19"16,0 0-11-16,0 0-40 16,0 0-13-1,0 0-6-15,0 0-3 16,0 0-2-16,3 0 0 15,7 0 2-15,15 6-1 16,3-6 25-16,10 0-11 16,2 0-6-16,-3 0 1 0,-5 0-8 15,-3 0 1-15,-3 0-1 16,1 0 0-16,1 0-2 16,-1 0-32-16,3 0-43 15,-7 0-93-15</inkml:trace>
          <inkml:trace contextRef="#ctx0" brushRef="#br3" timeOffset="87362.6535">1489 4085 407 0,'0'0'45'0,"0"0"64"15,0 0-54-15,0 0-15 16,0 0-3-16,0 0 2 15,0-11-8-15,0 11-5 16,0 0-9-16,0 0-10 16,0 0-6-16,0 2 2 0,2 16-2 15,19-3 1-15,5 7 5 0,10 2 5 16,1 1-5-16,0-5-2 16,-5 4-2-16,0-3-3 15,-11 4-1-15,-5-6 1 16,-3 0 0-16,-3-3 0 15,-4-1 0 1,-1-8 0-16,-2-5 1 16,-3-2-1-16,0 0-1 15,2 0 1-15,3 0-7 16,4 0-19-16,-2-15-55 16,-3-10-56-16,-4-2-128 15</inkml:trace>
          <inkml:trace contextRef="#ctx0" brushRef="#br3" timeOffset="87804.8724">1850 4062 513 0,'0'0'69'16,"0"0"-14"-16,0 0-29 15,0 0-8-15,0 0 9 0,0 0 10 0,0-55-5 16,0 55 3-16,0 0-17 16,0 0-10-16,0 0-8 15,0 0 0-15,-9 9-7 16,-12 13 7-16,-8 5 0 16,-8 6 5-16,-3-3-4 15,-8 9 6 1,-2-3 1-16,-1 1-8 15,6-1 3-15,8-4 1 16,11-7-1-16,8-2-3 16,9-12 0-16,9-3 1 15,0-6-1-15,0-2 1 0,0 0 0 16,0 0 4-16,0 0 3 16,21-2-5-16,6-13-3 0,-6 1-18 15,0-3-16 1,-5 0-28-16,-3-2-43 0,-4 2-118 15</inkml:trace>
          <inkml:trace contextRef="#ctx0" brushRef="#br3" timeOffset="88527.6555">2158 4098 330 0,'0'0'92'0,"0"0"-42"16,0 0-11-16,0 0-4 15,0 0-28-15,0 0 6 16,-35-33 11-16,22 30 8 16,1 3-5-16,3 0 2 15,-5 0-11 1,-2 0-8-16,-5 0-10 15,-3 0 2-15,0 7 1 16,3 7 0-16,3-3 2 16,4 10 7-16,1 0-11 15,2 6 8-15,3-1 0 16,3 0-7-16,5 2 3 16,0-1-4-16,0-6 3 0,21-2 1 15,3-7-1-15,3-12 1 16,2 0-1-16,-3 0-3 0,6-16 1 15,-5-6-2-15,-6-2 0 16,-5-4-2-16,-8-1 1 16,0-2 2-16,-3-3 2 15,0 3-2 1,4 3 1-16,0 3 11 16,0 9 1-16,-2 7-7 15,-4 5 5-15,3 4-3 16,-6 0 5-16,0 0-6 15,0 0-7-15,0 0-1 16,0 15-8-16,0 12 8 16,0 6 0-16,0 5 0 0,0-2 0 15,3-1 2-15,4-1-2 16,4-7 2-16,3-4-1 16,2-6-2-16,0-8-7 15,2 1-36-15,3-6-51 0,2-4-71 16,2 0-107-16</inkml:trace>
          <inkml:trace contextRef="#ctx0" brushRef="#br3" timeOffset="89353.7824">2433 4067 487 0,'0'0'145'0,"0"0"-74"15,0 0-5 1,0 0-24-16,0 0-29 15,0 0-7-15,11-22-6 16,-6 33-5-16,0 12 5 16,4 3 4-16,-4 5 1 15,-3 2 1-15,1 5-3 16,-1 0 0-16,2 1 1 16,-2-5-1-16,3-4-2 0,-2-7-1 15,-1-12 2-15,-2-6-2 16,4-4 1-16,-2-1 7 15,6 0 2-15,5-9 27 16,3-14-31-16,3-9-4 16,-12-3-1-16,2-5 2 0,-9 0 2 31,0-2-4-31,0 3-1 0,0 5 0 16,5 5 1-16,6 4 0 15,2 6-1 1,3 8 0-16,-1 1 0 15,5 3-1-15,-4 7-1 0,2 0 0 16,3 0-1-16,-2 7-2 16,4 14 4-16,-4 6 2 15,3-1-2-15,-6 7-1 16,-6-2 2-16,-2 3 1 16,-3-6-1-16,-5 1 0 15,0-5 0-15,0-3 2 16,0-4-2-16,0-7-1 15,0-5 1-15,0-3 1 0,0-2-1 16,0 0 6-16,0 0-4 16,0 0 4-16,0-2 17 15,0-17-16-15,0-8-2 16,0-1-4-16,0-9-2 16,5 2 1-16,9 1 0 15,2 2 1-15,0 5-1 16,5 5-2-16,-5 2 2 0,2 9 0 15,3 1-3-15,-1 8 3 16,1 2 0 0,2 0-4-16,7 0 3 15,-1 2-1-15,-1 15 1 16,-5 2-1-16,-7 3 0 16,-9 4 1-16,-5 3-1 0,-2 7 2 15,0-5 0-15,0 3-1 16,0-3 1-16,0 1 0 15,-2-7 1-15,2-7 0 16,0-3-1-16,0-10 0 16,0-5-8-16,0 0-26 15,14 0-5-15,6-11-58 16,4-14-71-16,-2-11-93 0</inkml:trace>
          <inkml:trace contextRef="#ctx0" brushRef="#br3" timeOffset="89673.8909">3418 4083 500 0,'0'0'72'0,"0"0"-6"16,0 0-23-16,0 0 5 15,0 0-10-15,0 0-14 16,5-12-13-16,-5 12-8 15,0 5 0-15,0 19-2 16,0 4 3-16,0 8 0 16,0 5 1-16,0 3-2 15,0 5 5-15,0 1-3 16,0-5 0-16,0-2-2 0,0-7-1 16,3-5 0-16,8-8 2 15,2-5-4-15,-3-9 0 16,-4-7-21-16,-1-2-23 15,-2 0-26-15,-1-9 29 16,-2-22-216-16</inkml:trace>
          <inkml:trace contextRef="#ctx0" brushRef="#br3" timeOffset="90089.3933">3421 4090 576 0,'0'0'54'0,"0"0"4"16,0 0-16 0,0 0-23-16,0 0-11 15,0 0-2-15,-3-36-4 0,22 36 0 16,4 0-2-16,4 0 1 16,-1 0 0-16,4 0 1 15,4 0-2-15,1 0 4 16,4 5-4-16,4 5 0 15,-6 0 0-15,-2-1 1 16,-14 1-1-16,-10-3-1 16,-9 5-1-16,-2 5-4 15,-2 2 6-15,-22 4 0 0,-14 1 0 16,-1 0 0-16,-3 1-2 16,-1-4 2-16,8-7 6 15,9-7-6-15,4-5 1 16,6-2-1-16,6 0-4 15,4-19-50-15,6-10-70 16,0-9-130-16</inkml:trace>
          <inkml:trace contextRef="#ctx0" brushRef="#br3" timeOffset="90452.2019">4071 3788 563 0,'0'0'36'16,"0"0"46"-16,0 0 0 15,0 0-27-15,0 0-18 16,0 0-15-16,0-31-10 15,0 31-11-15,0 9-1 16,0 13-4-16,0 8 4 16,0 7 5-16,0 0 1 15,0 3 0-15,0 4-2 16,0 5-1-16,0-3 4 0,0 4 1 16,0 1-7-16,-7-5 1 15,0-6-1-15,5-9-1 16,2-8 1-16,0-11 1 15,0-3-1-15,0-9-1 16,0 0-1-16,0 0-19 16,9 0-17-16,16-9-65 15,7-12-122-15</inkml:trace>
          <inkml:trace contextRef="#ctx0" brushRef="#br3" timeOffset="90978.8052">4519 4094 663 0,'0'0'62'0,"0"0"-25"0,0 0-34 15,0 0-3-15,0 0 0 16,0 0 0-16,0 0 0 15,0 0-1-15,0 0-1 16,0 0 2-16,0 0 0 16,0 4 2-16,6-2-2 0,7-2 4 15,0 0 3-15,6 0-3 16,-1-6-3-16,2-9 0 16,-10-2-1-16,-8-3 0 15,-2 7 0-15,0-2 3 16,0 5 2-16,0-1 1 15,0 5 8-15,-10-2-6 0,-8 5-3 16,-4 3 0-16,-7 0 2 16,-5 0-2-16,-4 11-4 0,1 12 6 15,-3 7-6-15,3 4 2 16,3 3-3-16,4 5-4 31,7-9 4-31,9-1 4 16,12-7-2-16,2-4-2 15,0-1 0-15,18-3 4 0,27-6-1 16,14-4 0-16,10-4 4 16,0-3-7-16,-3 0-18 15,-8-4-48-15,-12-13-47 16,-12-8-15-16,-10-2-181 16</inkml:trace>
          <inkml:trace contextRef="#ctx0" brushRef="#br3" timeOffset="91546.427">5239 3952 435 0,'0'0'28'15,"0"0"10"-15,0 0-13 16,0 0 15-16,0 0 4 16,0 0 4-16,-72-38-13 15,59 38-10-15,-9 0-22 16,-6 0 0-16,-6 0-2 0,-10 10 1 15,3 4 1-15,0 3 3 16,9-1-6-16,11 0 6 16,7-3 4-16,7-2-7 15,7 3-1-15,0-1 5 16,0-3-4-16,0-2-1 16,26 1 1-16,15-5 4 15,7-4-2-15,2 0-3 16,3 0-1-16,-3 0 1 0,1 0-2 15,-12 0 0-15,-7 5 3 16,-13 0-3-16,-14 4-6 16,-5 3 4-1,0 5-2-15,0-3 3 16,-19 3 0-16,-4-2 1 16,-7-2 0-16,-2 0 0 15,-2-2 1-15,-8-4-1 16,-4-5 2-16,-2-2-2 0,-5 0-1 15,-2 0-12-15,2 0-108 16,3-15-370-16</inkml:trace>
          <inkml:trace contextRef="#ctx0" brushRef="#br0" timeOffset="59981.0405">-237 4054 345 0,'0'0'61'0,"0"0"-28"16,0 0-13-1,0 0 0-15,0 0-11 0,0 0-6 16,0 0 1-16,-8 0-3 15,6 0 29-15,2 0 46 16,0 0-23-16,0 0-22 16,0 0-20-16,0 0-5 15,-3 0 1-15,3 0 4 16,0 0-3-16,0 0 10 16,0 0-5-16,0 0 4 15,0 0 3-15,0 0-3 16,3 0-11-16,23 0-4 0,8 0 0 15,9 0 1-15,-1 0-2 16,1 2 0-16,2 1 0 16,0-3 0-16,1 0-1 15,-7 0 4-15,-4 0-4 16,-8 0 0-16,-6 0 0 16,-8 0 3-16,-3 0-3 15,1 0 0-15,5 0 0 0,0 0-1 16,3 0 1-1,-3 0-1-15,-9 0 1 16,-1 0-3-16,-3 0-12 0,-3 0-17 16,0 0-14-16,0 0-10 15,0 0-31-15,0 0-19 16,0 0 15-16,0 0-190 16</inkml:trace>
          <inkml:trace contextRef="#ctx0" brushRef="#br0" timeOffset="60713.1499">275 3838 442 0,'0'0'58'0,"0"0"-5"16,0 0 11-16,0 0-33 15,0 0 1-15,0 0 2 16,-5-6 12-16,5 4-9 16,0 0-9-16,0 0 6 15,0-1-20-15,0 3 5 16,0 0-5-16,0 0-7 0,0 0-5 16,0 0-1-16,0 0 4 15,0 0-5-15,0 0-1 16,0 0-3-16,9 12 4 15,9 8 0-15,8-3 0 16,4 8 2-16,2-4-1 16,2 2-1-16,-6-2-3 15,2-4 3-15,-3-3 0 0,-9-3 1 16,-4-4-1-16,-9-4 0 16,0-3 1-16,-5 0-1 15,0 0 1-15,0 0-1 16,0 0 0-16,0 2 0 15,0-2 2-15,0 3-2 16,0 3-3 0,0-6 1-16,0 6 2 15,2-1 0-15,-2-5 1 0,0 2-1 16,0 2-4-16,0 4 3 16,-18 4 1-16,-8-3 0 15,-6 3 0-15,2-1 3 16,7 0 0-16,7-1-1 15,3-4-2-15,5-1 5 16,2 0-10-16,1 0-7 16,0-3-31-16,-4 6-16 0,-4 3-38 0,-6 6-45 15,1 3-4-15</inkml:trace>
        </inkml:traceGroup>
      </inkml:traceGroup>
    </inkml:traceGroup>
    <inkml:traceGroup>
      <inkml:annotationXML>
        <emma:emma xmlns:emma="http://www.w3.org/2003/04/emma" version="1.0">
          <emma:interpretation id="{18FE2C08-4B1D-4FDB-9CA8-914884DA5C50}" emma:medium="tactile" emma:mode="ink">
            <msink:context xmlns:msink="http://schemas.microsoft.com/ink/2010/main" type="paragraph" rotatedBoundingBox="25260,13249 30238,13432 30204,14364 25226,14182" alignmentLevel="1"/>
          </emma:interpretation>
        </emma:emma>
      </inkml:annotationXML>
      <inkml:traceGroup>
        <inkml:annotationXML>
          <emma:emma xmlns:emma="http://www.w3.org/2003/04/emma" version="1.0">
            <emma:interpretation id="{8E0BAC48-D699-481F-8C22-068DB532E73F}" emma:medium="tactile" emma:mode="ink">
              <msink:context xmlns:msink="http://schemas.microsoft.com/ink/2010/main" type="line" rotatedBoundingBox="25260,13249 30238,13432 30204,14364 25226,14182"/>
            </emma:interpretation>
          </emma:emma>
        </inkml:annotationXML>
        <inkml:traceGroup>
          <inkml:annotationXML>
            <emma:emma xmlns:emma="http://www.w3.org/2003/04/emma" version="1.0">
              <emma:interpretation id="{1CC0344E-4A51-400B-A304-EAC72486221B}" emma:medium="tactile" emma:mode="ink">
                <msink:context xmlns:msink="http://schemas.microsoft.com/ink/2010/main" type="inkWord" rotatedBoundingBox="25306,13151 27425,13387 27335,14192 25216,13956"/>
              </emma:interpretation>
              <emma:one-of disjunction-type="recognition" id="oneOf8">
                <emma:interpretation id="interp40" emma:lang="en-IN" emma:confidence="0">
                  <emma:literal>-spr</emma:literal>
                </emma:interpretation>
                <emma:interpretation id="interp41" emma:lang="en-IN" emma:confidence="0">
                  <emma:literal>Apr</emma:literal>
                </emma:interpretation>
                <emma:interpretation id="interp42" emma:lang="en-IN" emma:confidence="0">
                  <emma:literal>'spr</emma:literal>
                </emma:interpretation>
                <emma:interpretation id="interp43" emma:lang="en-IN" emma:confidence="0">
                  <emma:literal>-sp.</emma:literal>
                </emma:interpretation>
                <emma:interpretation id="interp44" emma:lang="en-IN" emma:confidence="0">
                  <emma:literal>+pr</emma:literal>
                </emma:interpretation>
              </emma:one-of>
            </emma:emma>
          </inkml:annotationXML>
          <inkml:trace contextRef="#ctx0" brushRef="#br4" timeOffset="106146.3667">1127 4929 125 0,'0'0'360'0,"0"0"-291"16,0 0-21-16,0 0-12 15,0 0-25-15,0 0 7 16,0 0 14-16,0-72 8 16,0 64-10-16,0 7 3 0,0 1 2 15,0 0-3-15,0 0-8 16,0 0-5-16,0 0-9 15,0 0-5 1,0 0-2-16,0 0-2 0,0 7-1 16,0 18 0-16,0 9 2 15,0 14 6-15,0 2-3 16,0 5 0-16,0 3 2 16,0 1-4-16,-10-2 3 15,-3 8-1-15,2-1-3 16,3-4 5-16,6-8-1 15,2-11-1-15,0-12-3 16,0-9 10-16,7-9-5 0,-2-7-6 16,-1-2 2-16,-4-2-3 15,2 0 10-15,3 0-4 16,4-6-6-16,3-16-8 16,-1-5-43-1,0 7-6-15,-3 0-24 16,-3 1-48-16,-2 1-125 15</inkml:trace>
          <inkml:trace contextRef="#ctx0" brushRef="#br4" timeOffset="106873.7444">1101 4828 482 0,'0'0'56'16,"0"0"33"-16,0 0-43 15,0 0 2-15,0 0-30 16,0 0-3-16,16-40 11 0,-13 37 0 15,-1 3-7-15,3 0 0 16,9 0-10-16,7 0-6 16,13 0 0-16,9 7-2 15,-1 8 3-15,1-3 1 16,-6 7-3-16,-3 0 2 16,-10 4-4-16,-8 4-1 15,-10 4 1-15,-6 3 1 0,0-4 1 16,-11-1-2-16,-15-4 3 15,-12-4 0-15,-4-7 0 16,-1-5 0-16,-1-4-1 16,-2-5-1-1,7 0 5-15,7 0-5 16,11 0-1-16,10 0-34 16,11 0-47-16,0 0-94 15,21 0-76-15</inkml:trace>
          <inkml:trace contextRef="#ctx0" brushRef="#br4" timeOffset="107893.2603">1542 5217 185 0,'0'0'111'16,"0"0"-84"-16,0 0-5 15,0 0 18-15,0 0 5 0,0 0 19 16,-27-22 25 0,27 22-37-16,0 0-9 15,0 0-10 1,0 0-2-16,0 0-15 16,0 0-7-16,0 0-3 0,0 0-3 15,0 0 1-15,0 0-1 16,8 6 3-16,16 10 15 15,8 2 7-15,5 0-11 16,0-1-13-16,3 4-2 16,-9-2-2-16,-4 0 4 15,-11 1-4-15,-5 1-2 0,-8 1-1 16,-3-1 5 0,0-6-2-16,-3 1 1 0,-5-12 0 15,3-1-1-15,-1-3 0 0,-2 0 2 16,-5 0-2-1,-6 0-1-15,-2-12-9 16,0-4-5-16,2-1 0 16,6 7 1-16,2 2 7 0,6-1 7 15,5 5 1 1,0-6 4-16,0-5-5 0,29 0 2 16,9-7 2-1,1 0 7-15,1 1-3 0,-2 4 5 16,-1-4-4-1,-9 1-3-15,-3 3 0 0,-7 6-5 16,-4 7 2 0,-7-7-2-16,-4 11-1 0,-1 0 3 15,-2 0-6-15,0 0 2 16,0 0-10-16,0 0-31 16,0 0-5-16,0 11-1 15,-5 4-27-15,-2 2-66 16,-4-3-255-16</inkml:trace>
          <inkml:trace contextRef="#ctx0" brushRef="#br0" timeOffset="62055.0255">-200 5195 496 0,'0'0'48'0,"0"0"-43"15,0 0-3-15,0 0-1 0,0 0 27 16,0 0 40-16,0 0-8 15,0 0-6 1,0 0-13-16,0 0-18 16,0 0-9-16,0 0-1 15,0 0-6-15,0 0-3 16,0 0 12-16,24 0-4 16,18 0-11-16,17 0-1 15,10-4 0-15,5-1 4 0,4 3-4 16,-4-2-1-16,-10-2-1 15,-9-1 2-15,-16 3 0 0,-9-2-2 16,-12 0 6 0,-9 3-4-16,-4 1 1 15,-5 2-1-15,2 0 0 16,3 0-11-16,6 0-11 16,3 0 2-16,4 0 11 15,-2-4-6-15,0 0-3 16,-6 2 2-16,-4 2-9 15,-6 0-22-15,0 0-30 0,0 0-67 16,-13-7 27-16</inkml:trace>
          <inkml:trace contextRef="#ctx0" brushRef="#br0" timeOffset="62740.5759">429 4897 460 0,'0'0'48'15,"0"0"-3"-15,0 0-3 0,0 0-24 16,0 0-7-16,0 0-5 16,-3-21 7-16,1 14 6 15,2 4 7-15,-2 3 4 0,2-2 16 16,0 2-13-16,0 0-6 16,0 0-12-16,0 0-6 15,0 0-3-15,0 0-3 16,0 0-1-16,0 0 10 15,0 0-4-15,0 0-7 16,0 0-1 0,4 16-2-16,17 11 2 15,11 4 0-15,7 4 3 16,0 6-3-16,3-3-3 16,6-2 3-16,-5-4 2 15,-4-10 2-15,-9-7-2 16,-14-5-2-16,-9-5 0 15,-7-5 0-15,0 2-2 0,0-2 2 16,0 0 0-16,0 0 0 0,0 0 2 16,0 0 4-16,0 0 18 15,0 0-15-15,0 0-2 16,0 0 2-16,0 0-9 16,0 0 1-16,0 0-1 15,0 0 0 1,0 0 0-16,0 0-2 15,0 0 2-15,0 0-3 16,0 6 2-16,-7 3 1 16,-12 7 1-16,-5 1-1 15,-2 14-1-15,-6-3 1 16,-5 13-4-16,-4-5 3 16,-1 2-32-16,8 0-28 0,12-15-138 15</inkml:trace>
        </inkml:traceGroup>
        <inkml:traceGroup>
          <inkml:annotationXML>
            <emma:emma xmlns:emma="http://www.w3.org/2003/04/emma" version="1.0">
              <emma:interpretation id="{80A63829-92DD-4CA7-8B46-ACF32E0C3475}" emma:medium="tactile" emma:mode="ink">
                <msink:context xmlns:msink="http://schemas.microsoft.com/ink/2010/main" type="inkWord" rotatedBoundingBox="27677,13683 30220,13519 30260,14138 27717,14302"/>
              </emma:interpretation>
              <emma:one-of disjunction-type="recognition" id="oneOf9">
                <emma:interpretation id="interp45" emma:lang="en-IN" emma:confidence="0">
                  <emma:literal>grams</emma:literal>
                </emma:interpretation>
                <emma:interpretation id="interp46" emma:lang="en-IN" emma:confidence="0">
                  <emma:literal>glams</emma:literal>
                </emma:interpretation>
                <emma:interpretation id="interp47" emma:lang="en-IN" emma:confidence="0">
                  <emma:literal>gleams</emma:literal>
                </emma:interpretation>
                <emma:interpretation id="interp48" emma:lang="en-IN" emma:confidence="0">
                  <emma:literal>gams</emma:literal>
                </emma:interpretation>
                <emma:interpretation id="interp49" emma:lang="en-IN" emma:confidence="0">
                  <emma:literal>gram</emma:literal>
                </emma:interpretation>
              </emma:one-of>
            </emma:emma>
          </inkml:annotationXML>
          <inkml:trace contextRef="#ctx0" brushRef="#br4" timeOffset="109284.8694">2595 5270 503 0,'0'0'71'0,"0"0"4"15,0 0-42-15,0 0-31 16,0 0 1-16,0 0 9 16,13-71 27-16,-13 58-16 15,0 7-3-15,-5-5-12 16,-16 5-4-16,-8 0 0 16,-3 6-3-16,0 0 4 15,3 0-5-15,2 0 0 0,4 0 0 16,-4 12 0-16,0 8 3 15,3 3-3-15,3 4 0 16,1 2 0-16,6 4-2 16,5-7 2-16,7 3 1 15,2-3-1-15,0-6 0 16,13-3 0-16,19-8-5 16,10-3-1-16,6-6 0 0,3 0-3 15,-6 0 3-15,-8-9-3 16,-5-3 5-16,-6-9 1 15,-4 2 2-15,-9-5 1 16,-2-3 0-16,-6 0 7 16,-3 0 6-1,-2 5 0-15,0 8 12 16,0 4 1-16,0 8 4 16,0 2-16-16,0 0-9 0,0 0-5 15,0 0-6-15,0 12 3 16,-5 14 3-16,-6 5 0 15,4 7 0-15,-4 0-1 16,3 5 3-16,-3 3-2 16,6 2 0-16,0-1 3 15,3-1-1-15,-2-4-2 16,-1-1 2-16,0-12-2 16,3-5 0-16,2-5 0 15,0-10 0-15,0-3 0 16,0-2 0-16,0-4 2 15,0 0-1-15,-4 0 5 0,4 0 9 16,-2 0 5 0,-1 0-2-16,-4-10-5 15,-4-1-10-15,-5-1-3 0,-3 3 2 16,-4-4 3-16,-2 6-5 0,-7 2 0 16,-2 5 0-16,-3 0 0 15,0 0-14-15,7 0-39 16,14 0-22-16,16 0-42 15,0 0-114-15</inkml:trace>
          <inkml:trace contextRef="#ctx0" brushRef="#br4" timeOffset="110089.3748">2919 5191 370 0,'0'0'79'0,"0"0"-8"0,0 0-3 16,0 0-48-16,0 0-17 15,0 0-3-15,-104-34 0 16,99 34 2-16,3 0-1 16,2 0 13-16,0 0 25 15,0 0-5-15,0 0 3 16,0 0 2 0,-3 0-13-16,3 0-10 15,0 0-6-15,-2 0-5 16,2 0 0-16,0 0 0 15,0 0 6-15,0 0 0 16,0 0 0-16,0 0-4 16,0 0-2-16,0 6-5 15,5 11-5-15,16-2 5 0,3 10 6 16,5-1-4-16,3 0-2 16,0-3 0-16,-3 0-1 0,-10-2 1 15,-3 2 0 1,-3-1 0-16,-5 2-1 0,-4-6 2 15,3 1-2-15,-7-3 4 16,0-5-3-16,0 0 0 0,0-5-5 16,-11-4 5-16,-17 0 0 15,-6 0-2-15,-5 0 0 16,4-13 0-16,9-2 2 16,10 1 0-1,8-1 1 1,3 7-1-16,5-9 0 0,0 8 0 15,0-5 1-15,0 2-1 16,21-5 2-16,6 0-2 16,7-2 0-16,8 3 2 15,4-6-2-15,-5 1 3 16,-6 4-1-16,-5-3 2 16,-10 9-4-16,-1-4 0 15,-6 3 0-15,3 1 0 0,-4 1 0 16,-3-4 0-16,0 7-1 15,-7 3-11-15,-2 4-6 16,0 0-15-16,0 0-28 16,-8 15-3-16,-18 16 16 15,1-2-90-15,2-3-172 16</inkml:trace>
          <inkml:trace contextRef="#ctx0" brushRef="#br4" timeOffset="110727.9613">3543 5220 469 0,'0'0'69'0,"0"0"16"0,0 0-51 15,0 0-3-15,0 0 17 16,0 0 21-16,0-67-43 16,0 60-5-16,0-3-5 15,-3 5-2-15,-2 0-2 16,-6 4-12-16,-2 1 0 16,-6 0 0-16,-10 0 0 0,0 0-1 15,-5 11 1-15,-4 10 0 16,1 6 0-16,0 1 1 15,0 4-1-15,10 4 0 16,6-3 0 0,16-2 2-16,5 0-2 15,0-7 0-15,16-4 0 16,18-6 2-16,11-8-2 0,3-6-6 16,-5 0-13-16,-6-5 11 15,-3-10 4 1,-8-12 0-16,-4-1 4 0,-3-1 6 15,-3-2-6-15,0-3 0 16,-4 1-7-16,2 1 21 16,-6 11-15-16,-3 4 3 15,-5 7 17-15,0 10-7 0,0-4-1 16,0 4-11 0,0 0 3-16,0 0-3 0,0 0-4 15,0 16 2-15,-5 14 2 16,-6 3 0-16,4-1 0 15,1-1 1-15,6 1-1 16,0-9 1-16,0 2-1 16,0-4 0-16,13-4-14 15,8-5-29-15,4-3-27 0,9-4-50 16,6-5-117 0</inkml:trace>
          <inkml:trace contextRef="#ctx0" brushRef="#br4" timeOffset="111543.5845">3899 5165 569 0,'0'0'104'16,"0"0"-19"-16,0 0-17 16,0 0-47-16,0 0-14 15,0 0-7-15,0-12-4 16,0 24 4-16,-3 7 7 15,3 2-5-15,-6 6 12 16,1-4-4-16,3 8-4 16,-3-1 2-16,2 3-7 15,0-7 0-15,3-2-1 16,0-4 0-16,-3-5 1 16,3-5-1-16,0-3 5 15,0-7-4-15,0 0-1 0,0 0 2 16,0 0 5-16,0 0 6 15,0-12 4-15,0-8-11 16,14-11-3-16,2-3-3 16,0-2 2-16,0-2 2 15,0 4-4-15,-3 3 0 16,-3 5-4-16,4 2 8 16,-7 7-8-16,4 7 4 0,-9 3 0 15,3 7 0-15,2 0-2 16,2 0-5-16,5 11 2 15,4 14 4-15,-2 2 1 16,-2 1 1-16,-7 3-1 16,-3 0-4-16,-4-2 4 15,0 2 0-15,0-5 0 16,0 0 0 0,0-3 2-16,0-8-1 0,0-3-1 15,0-4 0-15,0-5 2 16,-4-3 0-16,4 0 1 15,0 0-2-15,0 0 9 16,0-6 4-16,0-11-14 16,-2-4 8-16,2-10-6 15,0-1-2-15,0-2 0 16,0-2 1-16,6-3-1 0,6 9 0 16,4 3 0-16,0 6 0 15,-2 6 0-15,-1 5 0 16,-3 8-3-16,4 2 0 15,2 0 3-15,2 0-7 16,-2 12 7-16,5 9-3 16,-5 5 3-16,0 5-1 15,-5-4 1-15,-8 4-4 16,-1 1 1-16,-2-9 2 0,0-1 1 16,0-4 3-16,0-1-2 15,0 0-1-15,0-2-14 16,-2 1-38-16,-6 1-26 15,0-7-61-15,3-3-120 16</inkml:trace>
          <inkml:trace contextRef="#ctx0" brushRef="#br4" timeOffset="112677.9974">4785 5184 414 0,'0'0'67'0,"0"0"21"16,0 0-8-16,0 0-50 15,0 0 3-15,0 0 10 16,0 0-3-16,0-44-17 0,0 40-1 16,0 4-3-16,0 0-9 15,0 0-10-15,0-5 2 16,-5 5-3-16,-22 0 1 15,-15 0 0-15,-14 0 0 16,-5 5 0-16,0 16 5 16,8-4-5-16,16 3 0 15,18-3 0-15,13-2 3 0,6-2-3 16,0 1 2-16,30-3 1 16,18 5 3-16,10-12-4 15,3 1-1-15,-5-3-1 16,-13 2 0-16,-17-4 0 15,-10 0 1-15,-10 0-1 16,-6 9-1-16,0 3-2 16,2 5 0-16,-2 0-2 15,0 6 5-15,0 0-2 0,-18-6 2 16,-4-7 2-16,-4 0-2 16,-9-4 3-16,-13-6-3 15,-7 0 2 1,-12 0 0-16,-2 0-2 15,3-6-28-15,13-4-48 16,12 6-76-16,23 4-248 16</inkml:trace>
        </inkml:traceGroup>
      </inkml:traceGroup>
    </inkml:traceGroup>
  </inkml:traceGroup>
</inkml:ink>
</file>

<file path=ppt/ink/ink2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1-05-11T09:19:47.230"/>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611E66FD-E61D-40E6-ACBD-078D585F6D4E}" emma:medium="tactile" emma:mode="ink">
          <msink:context xmlns:msink="http://schemas.microsoft.com/ink/2010/main" type="inkDrawing" rotatedBoundingBox="26298,11916 30475,11764 30479,11896 26303,12048" shapeName="Other"/>
        </emma:interpretation>
      </emma:emma>
    </inkml:annotationXML>
    <inkml:trace contextRef="#ctx0" brushRef="#br0">0 157 408 0,'0'0'21'16,"0"0"-14"-16,0 0-4 0,0 0-1 15,0 0 0 1,0 0 15-16,0 0 15 0,0 0 12 15,62 0-14 1,-40 0-6-16,14 0-10 0,22 0-8 16,23 0-3-1,16 0 0-15,9 0 10 0,5 0 2 16,-1 0 3 0,-8 0-9-16,4 5-6 0,9 7-2 15,18-1 1-15,20-3-2 16,14-3 2-16,14-1-2 15,16-4 0-15,15 0 0 16,14 0-2-16,5-13 0 16,-9-14-4-16,-21 0 4 15,-34 0 2-15,-34 7 3 16,-27 7-3-16,-17 3 0 16,-5 7 0-16,-4 3 3 15,-2 0-3-15,3 0-3 16,-6 0 3-16,-5 0-1 0,-8 0-15 15,-10-12 5 1,-10 2 5-16,-8 2 1 0,-7-2 4 16,-8 5 0-1,-2-1 0-15,-5 6-5 0,-5-4-53 16,2 2-41 0,-6-3 0-16</inkml:trace>
  </inkml:traceGroup>
</inkml:ink>
</file>

<file path=ppt/ink/ink2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1-05-11T09:26:15.905"/>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F6FB5071-1FCA-45CB-8DB5-9F4381A0A365}" emma:medium="tactile" emma:mode="ink">
          <msink:context xmlns:msink="http://schemas.microsoft.com/ink/2010/main" type="writingRegion" rotatedBoundingBox="14473,2510 32309,2145 32374,5328 14538,5693"/>
        </emma:interpretation>
      </emma:emma>
    </inkml:annotationXML>
    <inkml:traceGroup>
      <inkml:annotationXML>
        <emma:emma xmlns:emma="http://www.w3.org/2003/04/emma" version="1.0">
          <emma:interpretation id="{CBC4AF6C-0ED1-4791-9452-D47ED4246E69}" emma:medium="tactile" emma:mode="ink">
            <msink:context xmlns:msink="http://schemas.microsoft.com/ink/2010/main" type="paragraph" rotatedBoundingBox="14473,2510 32309,2145 32374,5328 14538,5693" alignmentLevel="1"/>
          </emma:interpretation>
        </emma:emma>
      </inkml:annotationXML>
      <inkml:traceGroup>
        <inkml:annotationXML>
          <emma:emma xmlns:emma="http://www.w3.org/2003/04/emma" version="1.0">
            <emma:interpretation id="{DA19BDF6-8622-48FF-A3FE-2BEAA544C4D3}" emma:medium="tactile" emma:mode="ink">
              <msink:context xmlns:msink="http://schemas.microsoft.com/ink/2010/main" type="line" rotatedBoundingBox="14473,2510 32309,2145 32374,5328 14538,5693"/>
            </emma:interpretation>
          </emma:emma>
        </inkml:annotationXML>
        <inkml:traceGroup>
          <inkml:annotationXML>
            <emma:emma xmlns:emma="http://www.w3.org/2003/04/emma" version="1.0">
              <emma:interpretation id="{A74E557A-0201-45EA-88EF-0A12AA8D3266}" emma:medium="tactile" emma:mode="ink">
                <msink:context xmlns:msink="http://schemas.microsoft.com/ink/2010/main" type="inkWord" rotatedBoundingBox="30672,2179 32309,2145 32374,5328 30736,5362"/>
              </emma:interpretation>
              <emma:one-of disjunction-type="recognition" id="oneOf0">
                <emma:interpretation id="interp0" emma:lang="en-IN" emma:confidence="0">
                  <emma:literal>P.</emma:literal>
                </emma:interpretation>
                <emma:interpretation id="interp1" emma:lang="en-IN" emma:confidence="0">
                  <emma:literal>P?</emma:literal>
                </emma:interpretation>
                <emma:interpretation id="interp2" emma:lang="en-IN" emma:confidence="0">
                  <emma:literal>JDS.</emma:literal>
                </emma:interpretation>
                <emma:interpretation id="interp3" emma:lang="en-IN" emma:confidence="0">
                  <emma:literal>JDs.</emma:literal>
                </emma:interpretation>
                <emma:interpretation id="interp4" emma:lang="en-IN" emma:confidence="0">
                  <emma:literal>P:</emma:literal>
                </emma:interpretation>
              </emma:one-of>
            </emma:emma>
          </inkml:annotationXML>
          <inkml:trace contextRef="#ctx0" brushRef="#br0">17438 2272 621 0,'0'0'25'16,"0"0"13"-16,0 0 27 15,0 0-21-15,0 0-18 0,0 0 0 16,0 0 2-16,0 3 8 16,0-3-5-16,0 0-8 15,0 0-3-15,0 0-12 16,0 0-6-16,0 0-2 16,0 0-2-16,0 0-17 15,0 0-34-15,0 2-50 16,0-2-114-16,-25 0-308 15</inkml:trace>
        </inkml:traceGroup>
      </inkml:traceGroup>
    </inkml:traceGroup>
  </inkml:traceGroup>
</inkml:ink>
</file>

<file path=ppt/ink/ink2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1-05-11T09:26:36.894"/>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14628DF0-31DC-41EA-9580-BA7B81906467}" emma:medium="tactile" emma:mode="ink">
          <msink:context xmlns:msink="http://schemas.microsoft.com/ink/2010/main" type="writingRegion" rotatedBoundingBox="325,3117 8264,246 9031,2366 1092,5237"/>
        </emma:interpretation>
      </emma:emma>
    </inkml:annotationXML>
    <inkml:traceGroup>
      <inkml:annotationXML>
        <emma:emma xmlns:emma="http://www.w3.org/2003/04/emma" version="1.0">
          <emma:interpretation id="{0E429041-8207-49C8-B3DE-D004BAA985B9}" emma:medium="tactile" emma:mode="ink">
            <msink:context xmlns:msink="http://schemas.microsoft.com/ink/2010/main" type="paragraph" rotatedBoundingBox="3214,1609 5289,1625 5282,2443 3207,2427" alignmentLevel="2"/>
          </emma:interpretation>
        </emma:emma>
      </inkml:annotationXML>
      <inkml:traceGroup>
        <inkml:annotationXML>
          <emma:emma xmlns:emma="http://www.w3.org/2003/04/emma" version="1.0">
            <emma:interpretation id="{CCD4B6A5-B7BF-4C9C-A65D-244759619DB6}" emma:medium="tactile" emma:mode="ink">
              <msink:context xmlns:msink="http://schemas.microsoft.com/ink/2010/main" type="line" rotatedBoundingBox="3214,1609 5289,1625 5282,2443 3207,2427"/>
            </emma:interpretation>
          </emma:emma>
        </inkml:annotationXML>
        <inkml:traceGroup>
          <inkml:annotationXML>
            <emma:emma xmlns:emma="http://www.w3.org/2003/04/emma" version="1.0">
              <emma:interpretation id="{D2454805-A65E-4EDC-8E66-4C713F04ECA6}" emma:medium="tactile" emma:mode="ink">
                <msink:context xmlns:msink="http://schemas.microsoft.com/ink/2010/main" type="inkWord" rotatedBoundingBox="3214,1609 5289,1625 5282,2443 3207,2427"/>
              </emma:interpretation>
              <emma:one-of disjunction-type="recognition" id="oneOf0">
                <emma:interpretation id="interp0" emma:lang="en-IN" emma:confidence="0">
                  <emma:literal>redo</emma:literal>
                </emma:interpretation>
                <emma:interpretation id="interp1" emma:lang="en-IN" emma:confidence="0">
                  <emma:literal>re do</emma:literal>
                </emma:interpretation>
                <emma:interpretation id="interp2" emma:lang="en-IN" emma:confidence="0">
                  <emma:literal>are do</emma:literal>
                </emma:interpretation>
                <emma:interpretation id="interp3" emma:lang="en-IN" emma:confidence="0">
                  <emma:literal>be do</emma:literal>
                </emma:interpretation>
                <emma:interpretation id="interp4" emma:lang="en-IN" emma:confidence="0">
                  <emma:literal>me do</emma:literal>
                </emma:interpretation>
              </emma:one-of>
            </emma:emma>
          </inkml:annotationXML>
          <inkml:trace contextRef="#ctx0" brushRef="#br0">-1 99 170 0,'0'0'49'16,"0"0"27"-16,0 0-66 16,0 0 5-16,0 0 25 15,0 0 14-15,0 0-52 16,8-59-2-16,6 46-1 16,-3 3-1-16,-3 0-8 15,-5 5-12-15,-3 3-9 0,0 2-109 16</inkml:trace>
        </inkml:traceGroup>
      </inkml:traceGroup>
    </inkml:traceGroup>
  </inkml:traceGroup>
</inkml:ink>
</file>

<file path=ppt/ink/ink2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1-05-11T09:29:52.857"/>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A2E8AFBA-3733-4364-BC2D-F3F4600FBA63}" emma:medium="tactile" emma:mode="ink">
          <msink:context xmlns:msink="http://schemas.microsoft.com/ink/2010/main" type="inkDrawing" rotatedBoundingBox="26072,13189 29969,13207 29968,13252 26071,13234" semanticType="underline" shapeName="Other">
            <msink:sourceLink direction="with" ref="{B9001970-F45E-4EB9-9377-B855401E852A}"/>
            <msink:destinationLink direction="to" ref="{4E81F651-62F6-41AB-83B6-86E8AF642C12}"/>
          </msink:context>
        </emma:interpretation>
      </emma:emma>
    </inkml:annotationXML>
    <inkml:trace contextRef="#ctx0" brushRef="#br0">12 11 476 0,'0'0'29'15,"0"0"-16"-15,0 0 8 16,0 0 34-16,0 0 0 16,0 0 7-16,-10 0-13 15,10 0-8-15,-2 0 0 16,2 0-6-16,0 0-12 15,0 3-15-15,0 0-5 16,0 0-3-16,12 1 1 16,39-2 3-16,28 5 4 0,25-7 3 15,33 0-3-15,25 0-2 16,18 0-3-16,13 0-1 16,2-7 0-16,5 3 1 15,-5-4-2-15,-9 1 1 16,-4 2-2-16,-10 2-1 15,-8 3-2-15,-3 0 3 16,-2 0 0-16,0 5 0 16,-3 5 0-16,-4-2 1 15,-10-1-2-15,-19-3 1 16,-22-4-8-16,-21 0 7 16,-16 0 1-16,-6 0 0 15,4 0 2-15,-3 0-2 16,8 0 1-16,-12 0-1 0,-11 0 1 15,-15 6 0-15,-15 1-1 16,-14-3-6-16,0-4-16 16,-4 0 14-16,-21 0-4 15,-8 0-38-15,-3 0-1 16,-3-6-43-16,3-5-99 16</inkml:trace>
  </inkml:traceGroup>
</inkml:ink>
</file>

<file path=ppt/ink/ink2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1-05-11T09:29:54.485"/>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4E81F651-62F6-41AB-83B6-86E8AF642C12}" emma:medium="tactile" emma:mode="ink">
          <msink:context xmlns:msink="http://schemas.microsoft.com/ink/2010/main" type="inkDrawing" rotatedBoundingBox="24740,13689 27807,13273 27889,13881 24822,14297" semanticType="callout" shapeName="Other">
            <msink:sourceLink direction="to" ref="{A2E8AFBA-3733-4364-BC2D-F3F4600FBA63}"/>
            <msink:sourceLink direction="from" ref="{F158591A-8E4C-4C4B-A8D7-C7045882657E}"/>
          </msink:context>
        </emma:interpretation>
      </emma:emma>
    </inkml:annotationXML>
    <inkml:trace contextRef="#ctx0" brushRef="#br0">3013 55 330 0,'0'0'107'16,"0"0"-96"-16,0 0-1 15,0 0 47-15,0 0 0 16,0 0-39-16,-10-29 0 0,10 21 9 15,0 1 15-15,0 0 7 16,0 5-11-16,0-2 22 16,0 2-27-16,0-1-11 15,0 3-2-15,0 0-1 16,0 0-13-16,0 0-6 16,0 0-4-16,0 7 2 15,0 13 2-15,0 8 0 16,0 8 2-16,0 6 0 15,0 6 1-15,0 6-1 16,0 9-2-16,0-2 2 16,0-6-2-16,0-7 1 15,-7-2 0-15,0-8 0 0,-2-6-1 16,6-7 3 0,0-10-1-16,3-10 0 0,0-5 1 15,-2 0-2-15,2 0 4 16,0 0 5-16,0 0 10 15,0 0 6-15,0-7-11 16,0-6-12-16,0-2 1 16,0 5-4-16,-3 2 0 15,-3 1 2-15,1 3-4 16,-1 1 2-16,-8-1 0 16,-13 2-5-16,-15 2 4 15,-17 0 1-15,-8 0 0 0,-8 0-1 16,-11 0-1-16,-8 0 2 15,-15 0 1-15,-19 0-1 16,-18 0 0-16,-15 0-1 16,-11 2 1-16,-9 2 0 15,-8 1 5-15,3 4-5 16,5 4 2-16,8 0-2 16,17-2 0-16,14 0 0 15,19 0 0-15,21-2 0 16,23-1 1-16,24-3 0 15,18-5-1-15,18 0 1 16,11 0-1-16,4 0 0 16,2 0 1-16,-6 0 0 15,-4 0-1-15,-2-5 1 16,-3-1-1-16,2 0 0 0,-2 3-1 16,3-3 1-16,0 2 0 15,2 1 0-15,4 1-1 16,3 2 1-16,5 0 0 15,0 0-2-15,0 0 2 16,0 0-1-16,0 0-3 16,0 0 3-16,0 0 1 15,0 0 0-15,0 0 2 16,0 0 0-16,0 0 0 16,0 0 11-16,0 0 5 15,0 0-1-15,0 0-4 16,0 0-3-16,0 0 2 0,0 0-4 15,0 0-4-15,0 0-4 16,0 0 0-16,0 0-4 16,0 0-2-16,3 22 2 15,2 11 4-15,0 9 2 16,-1 4 1-16,-4-7-3 16,0 9 1-16,0-11-1 15,0-5 1-15,0-1 0 16,0-11-1-16,0-7 0 15,0-4 0-15,0 0-6 16,3-7-10-16,-1-2-3 16,-2 0 2-16,0 0 5 15,0 0-11-15,0 0-24 0,0 0-17 16,0 0-97-16,0 0-107 16</inkml:trace>
  </inkml:traceGroup>
</inkml:ink>
</file>

<file path=ppt/ink/ink2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1-05-11T09:29:56.953"/>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504A1A69-E2A5-4985-BDA8-4C9C57A2B204}" emma:medium="tactile" emma:mode="ink">
          <msink:context xmlns:msink="http://schemas.microsoft.com/ink/2010/main" type="inkDrawing" rotatedBoundingBox="27708,13552 30434,13938 30345,14573 27619,14187" semanticType="callout" shapeName="Other">
            <msink:sourceLink direction="from" ref="{F158591A-8E4C-4C4B-A8D7-C7045882657E}"/>
            <msink:sourceLink direction="to" ref="{A56D945C-FDE7-474C-9B9A-E873B7108D41}"/>
          </msink:context>
        </emma:interpretation>
      </emma:emma>
    </inkml:annotationXML>
    <inkml:trace contextRef="#ctx0" brushRef="#br0">0 17 403 0,'0'0'19'0,"0"0"-5"0,0 0 0 16,0 0 38-1,0 0 31-15,0 0-46 0,56-22-27 16,-39 22-4-16,5 0 6 16,14 15 3-16,3 1 5 15,13-5-2-15,10-1-2 16,4-5-1-16,10 0-4 16,5-3-6-16,-3-2-1 15,-5 4-4-15,-5-4 1 16,-3 2 2-16,2 1-1 15,3-1 11-15,7-2 2 16,10 0 2-16,2 2-4 16,2 3-4-16,-2 3-9 15,3-4 3-15,0 2-3 0,-3-6-2 16,6 0 2-16,-3 0 1 16,-5 0 0-16,-10 0-1 15,-7-6 0-15,-15 2 0 16,-13 4 3-16,-9 0-6 15,-4 0 3-15,-5 0-1 16,-2 0 1-16,7 4 2 16,-5-1-2-16,5-3 0 15,-2 0-4-15,-4 0 4 16,-1 3 0-16,-5-3 0 16,-3 0-1-16,-1 3 1 15,4-3 0-15,-1 0 0 16,6 0 0-16,7 0-1 0,-1 0 1 15,2 0 1-15,3 0 0 16,1 0-1-16,-6 0 0 16,-8 0 1-16,-13-3-1 15,-4 0-2-15,-3 3 1 16,0 0-8-16,0 0 9 16,0 0 2-16,0 0-1 15,0 0-1-15,0 0 1 16,0 0-1-16,0 0 1 15,0 0-1-15,0 0-1 16,0 0 1-16,0 0 1 16,0 0-1-16,0 0 1 15,0 0 2-15,0 0-3 0,0 0 13 16,0 0 4-16,0 0-4 16,0 0-8-16,0 0 4 15,0 0-9-15,0 0 1 16,0 0-2-16,0 16-2 15,-3 11 3-15,-4 13 3 16,-2 10 3-16,-2 10-4 16,2 4-2-16,7 5 8 15,-1 1 2-15,3-5 0 16,-2-3 1-16,2-11 12 16,0-14-19-16,0-17 1 15,0-12-3-15,0-6 3 0,0-2-1 16,0 0 5-16,0-2 2 15,0-21-11-15,0-4-7 16,0 0-39-16,0 8-25 16,0 8-65-16,-3 2-134 15</inkml:trace>
  </inkml:traceGroup>
</inkml:ink>
</file>

<file path=ppt/ink/ink2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1-05-11T09:37:26.962"/>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F33D2C43-EE66-4213-B8AC-A715C335E554}" emma:medium="tactile" emma:mode="ink">
          <msink:context xmlns:msink="http://schemas.microsoft.com/ink/2010/main" type="inkDrawing" rotatedBoundingBox="23201,16847 27013,16438 27025,16554 23214,16963" semanticType="underline" shapeName="Other">
            <msink:sourceLink direction="with" ref="{DE4DB364-E427-46DE-994F-1E2AD08E70E8}"/>
            <msink:sourceLink direction="with" ref="{17E6C61A-27A9-4E81-8C45-DD13F7C84479}"/>
          </msink:context>
        </emma:interpretation>
      </emma:emma>
    </inkml:annotationXML>
    <inkml:trace contextRef="#ctx0" brushRef="#br0">10 422 271 0,'0'0'195'0,"0"0"-183"15,0 0 11-15,0 0 48 16,0 0-44-16,0 0-16 16,0 0 22-16,0 0-5 15,-11-40 4-15,11 40-5 16,0 0 7-16,0 0-3 0,0 0-5 16,0 0-8-1,0 0-12-15,0 0 0 0,0 0-5 16,0 0 0-16,0 0 0 15,0 0 0-15,0 0 3 16,0 0-1-16,0 0 5 16,0 0 0-16,0 0 3 15,0 0-2-15,17 0-6 16,27 0-3-16,26 0 1 16,19 0-1-16,8 0 5 15,9-8-3-15,14 1-1 16,13-8-1-16,13 3 0 15,3 1 2-15,5 5-1 16,-4 0 1-16,0 1-4 16,-6 3 0-16,-2 0-17 0,-5-7-11 15,-3-3-10-15,-3-3 12 16,-8-6 9-16,-7-1 11 16,-16 0 5-16,-8-1 2 15,-8 3 1-15,-12 5 0 16,-2 2 0-16,-9 4 0 15,-6-1-1-15,-7 4 1 16,-9 1 0-16,-11 4 0 16,-3-5 1-16,-6 1-1 15,-2 5 0-15,-5-4 0 16,-2 4-1-16,2 0 2 0,2 0-2 16,3 0 0-16,-7 0 0 15,4 0-13-15,-6 0-20 16,6 0 4-16,0 0 17 15,8 0 11-15,0 0 2 16,1-6 0-16,5-1 0 16,0 2 0-16,6-3-1 15,4 3-8-15,-2 0 5 16,3 5 0-16,-3-6-1 16,0 6 0-16,1-4 0 15,-1 4 0-15,5-2-22 16,-1-3-9-16,-1-3 10 15,-6 0 12-15,-5-5 13 16,-9 9 1-16,-10 0 2 16,-6 4 2-16,-3 0-4 0,-6 0-58 15,-25 0-186-15</inkml:trace>
  </inkml:traceGroup>
</inkml:ink>
</file>

<file path=ppt/ink/ink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1-05-10T09:15:21.116"/>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FDE2CE9F-9EBC-4A7E-8AD0-A7257ACE04D3}" emma:medium="tactile" emma:mode="ink">
          <msink:context xmlns:msink="http://schemas.microsoft.com/ink/2010/main" type="writingRegion" rotatedBoundingBox="12328,9391 17898,9338 17905,10113 12335,10165"/>
        </emma:interpretation>
      </emma:emma>
    </inkml:annotationXML>
    <inkml:traceGroup>
      <inkml:annotationXML>
        <emma:emma xmlns:emma="http://www.w3.org/2003/04/emma" version="1.0">
          <emma:interpretation id="{1D31A1EC-C60F-4D45-9D2A-8B63539D8245}" emma:medium="tactile" emma:mode="ink">
            <msink:context xmlns:msink="http://schemas.microsoft.com/ink/2010/main" type="paragraph" rotatedBoundingBox="12328,9391 17898,9338 17905,10113 12335,10165" alignmentLevel="1"/>
          </emma:interpretation>
        </emma:emma>
      </inkml:annotationXML>
      <inkml:traceGroup>
        <inkml:annotationXML>
          <emma:emma xmlns:emma="http://www.w3.org/2003/04/emma" version="1.0">
            <emma:interpretation id="{A28F083E-CB83-48DA-803A-4652ECF04FF1}" emma:medium="tactile" emma:mode="ink">
              <msink:context xmlns:msink="http://schemas.microsoft.com/ink/2010/main" type="line" rotatedBoundingBox="12328,9391 17898,9338 17905,10113 12335,10165"/>
            </emma:interpretation>
          </emma:emma>
        </inkml:annotationXML>
        <inkml:traceGroup>
          <inkml:annotationXML>
            <emma:emma xmlns:emma="http://www.w3.org/2003/04/emma" version="1.0">
              <emma:interpretation id="{94A2EB5D-9C55-4A8A-9952-FBD5E1593F61}" emma:medium="tactile" emma:mode="ink">
                <msink:context xmlns:msink="http://schemas.microsoft.com/ink/2010/main" type="inkWord" rotatedBoundingBox="12328,9391 14435,9371 14442,10145 12335,10165"/>
              </emma:interpretation>
              <emma:one-of disjunction-type="recognition" id="oneOf0">
                <emma:interpretation id="interp0" emma:lang="en-IN" emma:confidence="0">
                  <emma:literal>image</emma:literal>
                </emma:interpretation>
                <emma:interpretation id="interp1" emma:lang="en-IN" emma:confidence="0">
                  <emma:literal>Image</emma:literal>
                </emma:interpretation>
                <emma:interpretation id="interp2" emma:lang="en-IN" emma:confidence="0">
                  <emma:literal>Inage</emma:literal>
                </emma:interpretation>
                <emma:interpretation id="interp3" emma:lang="en-IN" emma:confidence="0">
                  <emma:literal>Imoge</emma:literal>
                </emma:interpretation>
                <emma:interpretation id="interp4" emma:lang="en-IN" emma:confidence="0">
                  <emma:literal>Imag</emma:literal>
                </emma:interpretation>
              </emma:one-of>
            </emma:emma>
          </inkml:annotationXML>
          <inkml:trace contextRef="#ctx0" brushRef="#br0">7-3 595 0</inkml:trace>
        </inkml:traceGroup>
      </inkml:traceGroup>
    </inkml:traceGroup>
  </inkml:traceGroup>
</inkml:ink>
</file>

<file path=ppt/ink/ink3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1-05-11T09:29:47.944"/>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B0D27C2C-4D64-41F7-81D5-68D805ACA34D}" emma:medium="tactile" emma:mode="ink">
          <msink:context xmlns:msink="http://schemas.microsoft.com/ink/2010/main" type="writingRegion" rotatedBoundingBox="18125,12379 36689,12087 36761,16690 18197,16981"/>
        </emma:interpretation>
      </emma:emma>
    </inkml:annotationXML>
    <inkml:traceGroup>
      <inkml:annotationXML>
        <emma:emma xmlns:emma="http://www.w3.org/2003/04/emma" version="1.0">
          <emma:interpretation id="{CA2F96E6-A173-4E48-96E5-3D78A5DE4C31}" emma:medium="tactile" emma:mode="ink">
            <msink:context xmlns:msink="http://schemas.microsoft.com/ink/2010/main" type="paragraph" rotatedBoundingBox="25821,12307 34547,12070 34572,12992 25846,13228" alignmentLevel="2"/>
          </emma:interpretation>
        </emma:emma>
      </inkml:annotationXML>
      <inkml:traceGroup>
        <inkml:annotationXML>
          <emma:emma xmlns:emma="http://www.w3.org/2003/04/emma" version="1.0">
            <emma:interpretation id="{CDD01053-5D1D-4D3D-BF46-D2805D445F6A}" emma:medium="tactile" emma:mode="ink">
              <msink:context xmlns:msink="http://schemas.microsoft.com/ink/2010/main" type="line" rotatedBoundingBox="25821,12307 34547,12070 34572,12992 25846,13228"/>
            </emma:interpretation>
          </emma:emma>
        </inkml:annotationXML>
        <inkml:traceGroup>
          <inkml:annotationXML>
            <emma:emma xmlns:emma="http://www.w3.org/2003/04/emma" version="1.0">
              <emma:interpretation id="{B9001970-F45E-4EB9-9377-B855401E852A}" emma:medium="tactile" emma:mode="ink">
                <msink:context xmlns:msink="http://schemas.microsoft.com/ink/2010/main" type="inkWord" rotatedBoundingBox="25821,12307 29765,12200 29790,13121 25846,13228">
                  <msink:destinationLink direction="with" ref="{A2E8AFBA-3733-4364-BC2D-F3F4600FBA63}"/>
                </msink:context>
              </emma:interpretation>
              <emma:one-of disjunction-type="recognition" id="oneOf0">
                <emma:interpretation id="interp0" emma:lang="en-IN" emma:confidence="0">
                  <emma:literal>program</emma:literal>
                </emma:interpretation>
                <emma:interpretation id="interp1" emma:lang="en-IN" emma:confidence="0">
                  <emma:literal>Program</emma:literal>
                </emma:interpretation>
                <emma:interpretation id="interp2" emma:lang="en-IN" emma:confidence="0">
                  <emma:literal>progran</emma:literal>
                </emma:interpretation>
                <emma:interpretation id="interp3" emma:lang="en-IN" emma:confidence="0">
                  <emma:literal>proopaM</emma:literal>
                </emma:interpretation>
                <emma:interpretation id="interp4" emma:lang="en-IN" emma:confidence="0">
                  <emma:literal>progsaM</emma:literal>
                </emma:interpretation>
              </emma:one-of>
            </emma:emma>
          </inkml:annotationXML>
          <inkml:trace contextRef="#ctx0" brushRef="#br0">2898-2910 575 0,'0'0'22'0,"0"0"-4"15,0 0 25-15,0 0 6 16,0 0 1-16,0 0 5 16,0 0-10-16,0 16-9 15,0-16-10-15,0 0 1 0,0 0 2 16,0 0-2 0,0 0-8-16,0 0-7 0,0 0 1 15,0 3-1-15,0-3-10 16,0 5-2-16,0 8-7 15,0 9-3-15,0 20 9 16,0 18 1-16,0 12 1 16,-3 10 3-16,-9-3 0 15,-4-7 0-15,5-6 1 16,0-18 1-16,8-14-3 16,3-8 0-16,0-9-1 15,0-6 0-15,0-6 0 0,0-3 4 16,0 0-6-16,0-2 0 15,0 0-10-15,0-9-40 16,0-21-56-16,0-12-76 16,0-4-436-16</inkml:trace>
          <inkml:trace contextRef="#ctx0" brushRef="#br0" timeOffset="382.9754">2900-2868 568 0,'0'0'107'0,"0"0"-60"0,0 0 29 16,0 0-12-16,0 0-27 15,0 0-26-15,58-21-4 16,-15 16-5-16,3 0 1 15,7 5 2-15,0 0-4 16,-5 0 1-16,-4 0-2 16,-8 15-4-16,-10 5 3 15,-12 7-4-15,-14 3 2 16,0 10-2-16,-14 2 4 16,-22 2 1-16,-12 0 0 15,4-12 0-15,-1-10 5 16,6-13-1-16,6-6-4 0,2-3 8 15,3 0-6-15,9-15-2 16,10-4-20-16,9 4-65 16,0 0-99-16,23 2-249 15</inkml:trace>
          <inkml:trace contextRef="#ctx0" brushRef="#br0" timeOffset="908.1755">3355-2855 553 0,'0'0'79'0,"0"0"-12"16,0 0 30-16,0 0-22 15,0 0-36-15,0 0-23 16,27-34-13-16,1 32 3 16,-1 2 4-16,4 0-2 15,3 0 0-15,7 20-7 16,7 7-1-16,8 1 0 16,-4 5 0-16,-1 1 0 15,-10-1 0-15,-19 0-1 16,-13-1-2-16,-9-1 1 15,-6-4-6-15,-33-2 8 0,-5-7 0 16,1-9 4-16,7-9 0 16,3 0-2-16,11-4 6 15,5-25-8-15,12-5 5 16,5-6-2-16,0 0 1 16,24 3-4-16,7-3 1 15,0 7 2-15,-4 3 0 16,4-1 2-16,-6 6-4 15,-2 3 0-15,-1 10 2 16,-10 2-5-16,-2 6 2 16,-7 4-3-16,-3 0-4 15,4 0-37-15,-4 20-17 16,0 8-32-16,0-3-97 0</inkml:trace>
          <inkml:trace contextRef="#ctx0" brushRef="#br0" timeOffset="1342.5336">4058-2855 737 0,'0'0'28'0,"0"0"-4"16,0 0 17-16,0 0-15 15,0 0-3-15,0 0-11 16,12-21-10-16,-12 21-2 0,0 0 16 15,0 0-8-15,-4 10-4 16,-9 12 4-16,-1 9-4 16,0 4 1-16,2 2-2 15,7 3-3-15,5 0 6 16,0-5-2-16,0-4-2 16,19-7-1-16,10-9 1 15,4-6 0-15,6-9 2 16,5 0-3-16,1-14-1 15,-9-18-2-15,-11-6 1 16,-11 1-1-16,-11-1-5 16,-3 1 5-16,0 6 2 15,-27 1 0-15,-4 8 0 0,0 4-1 16,0 7 1 0,4 5 0-16,7 3 0 0,6 3-1 15,6 0-31-15,8 9-55 16,0 12-39-16,20 4-45 15,16 1-250-15</inkml:trace>
          <inkml:trace contextRef="#ctx0" brushRef="#br0" timeOffset="2051.604">4687-2816 585 0,'0'0'12'0,"0"0"1"15,0 0 22-15,0 0 42 16,0 0 9-16,0 0-51 16,51-96-9-16,-63 90 4 15,-7 3-3-15,-8 3-6 16,-7 0-15-16,-9 0-1 16,5 8 1-16,-1 16 1 15,8 6-3-15,1 3-1 16,2 2-1-16,14 0-2 15,6 2 1-15,8 1-2 16,0-3 2-16,27-3-2 16,18-9-15-16,11-12-9 15,11-11-15-15,-6 0 12 16,-9-24 13-16,-10-13 15 0,-11-5 4 16,-12-3-1-16,-5 2 7 15,-2 5 13-15,-4 13 14 16,-3 8 0-16,-1 9 8 15,-4 8-5-15,0 0-21 16,0 0-19-16,0 8-7 16,0 25-1-16,0 11 8 15,0 11 6-15,0 8 0 16,5 2-1-16,14 3-1 16,3 0 0-16,0 0-3 15,1-8 0-15,-8-5 0 16,-5-7 1-16,-5-14-3 0,-5-9 1 15,0-10-1-15,0-10-1 16,0-5 2-16,0 0 2 16,0 0 15-16,-8-5 6 15,-8-14-15-15,-1-2-5 16,-5 2 2-16,3 1-3 16,-10 3-1-16,-4 2-2 15,-20 8-4-15,-8 5 5 16,-9 0-1-16,9 0 0 15,16 0 0-15,18 5-13 16,13 2-26-16,11-1-34 16,3-5-14-16,0-1-57 15,25 0-150-15</inkml:trace>
          <inkml:trace contextRef="#ctx0" brushRef="#br0" timeOffset="2506.1085">5041-2831 592 0,'0'0'90'16,"0"0"-85"-16,0 0 26 16,0 0 44-16,0 0-33 15,0 0-27-15,-26-9-9 16,26 9 2-16,9 2 1 0,18 14 1 15,13 8 4-15,2-2-14 16,6 4 3-16,-7 3-1 16,-5 4-2-16,-8 4 0 15,-11 0-1-15,-14 1-2 16,-3 0 3-16,0-3-2 16,-14-7-1-16,-8-8 3 15,2-9 1-15,9-5 1 16,-1-6 3-16,4 0-4 15,-1-6 3-15,2-20-4 16,-5-7-6-16,7 4 6 16,5-4 1-16,0 5-1 15,0 1 0-15,8-4 2 16,20 1 3-16,11-3 3 0,3 1 1 16,2 0-6-16,-5 6-3 15,-6 4 0-15,-13 10 1 16,-9 4-1-16,-8 5 0 15,-3 3-12-15,0 0-8 16,0 3-52-16,-3 20-19 16,-6 2-75-16,9-5-305 15</inkml:trace>
          <inkml:trace contextRef="#ctx0" brushRef="#br0" timeOffset="2992.8078">5879-2868 592 0,'0'0'168'0,"0"0"-130"16,0 0-8-16,0 0-4 15,0 0 1-15,0 0-19 16,3-81-7-16,-28 81 0 16,-8 0 27-16,-1 6 4 15,-2 19-20-15,-3 9-1 16,3 6-10-16,2 8-1 15,3 2 0-15,7 3 0 16,7-6 2-16,8-5-2 16,9-9 0-16,0-9 0 15,0-13 2-15,26-11-2 0,10 0 4 16,11-14-1-16,6-25-3 16,-3-5-7-16,-2-4 1 15,-15-2 6-15,-8-1-1 16,-8 5 2-16,-10 8 0 15,2 9 7-15,-6 11 18 16,-3 10 8-16,0 5-8 16,0 3-7-16,0 0-17 15,0 0-2-15,0 0-13 16,5 29 7-16,-5 7 6 16,3 10 2-16,-3 0 0 15,4-4-2-15,-4-3-3 16,2-4-25-16,1-6-32 0,2-12-4 15,0-12-30-15,7-5-20 16,-1-4-3-16,6-27-165 16</inkml:trace>
          <inkml:trace contextRef="#ctx0" brushRef="#br0" timeOffset="3622.1245">6123-2941 642 0,'0'0'153'16,"0"0"-70"-16,0 0-4 15,0 0-10-15,0 0-29 16,0 0-34-16,9-17-6 16,-4 34-12-16,2 14 12 15,3 11 2-15,-1 3 3 16,2 0-2-16,-5 5 0 0,-1 1-3 16,-2-7 0-16,-3-4 0 15,0-10 1-15,0-12 3 16,0-11-4-16,0-7 2 15,0 0 3-15,0 0 6 16,0-23-7-16,0-16 0 16,0-9-4-16,5-5 0 15,4-2 1-15,5 7-1 16,6 6-3-16,-1 9 3 16,6 6-2-16,-4 5 1 0,3 7 1 15,-5 6-2 1,-5 9 0-16,-3 0-2 0,5 6 0 15,-1 22-1-15,-5 9 3 16,2 4 1-16,-10 5 0 16,-2 2 1-16,0 0 0 15,0-9-3-15,0-9 3 16,0-12 0-16,0-11 0 16,0-7 4-16,0 0-1 15,0 0 4-15,0-16 2 16,7-28-9-16,6-8-12 15,6-10-1-15,7-6-5 16,5-2 3-16,1 10 4 16,8 7 10-16,-4 10-2 15,-2 18 3-15,-7 10 7 0,-8 13 2 16,-2 2-3-16,-5 8-6 16,1 29-2-16,-4 16 2 15,-2 5 1-15,-3 1 1 16,-4 3 4-16,0 1-6 15,0-8 2-15,0-4-2 16,0-12-19-16,3-15-96 16,-3-19-232-16</inkml:trace>
        </inkml:traceGroup>
      </inkml:traceGroup>
    </inkml:traceGroup>
    <inkml:traceGroup>
      <inkml:annotationXML>
        <emma:emma xmlns:emma="http://www.w3.org/2003/04/emma" version="1.0">
          <emma:interpretation id="{6D40A179-1167-44E5-BFA3-60611BBDCDA3}" emma:medium="tactile" emma:mode="ink">
            <msink:context xmlns:msink="http://schemas.microsoft.com/ink/2010/main" type="paragraph" rotatedBoundingBox="18178,13520 36735,13443 36749,16836 18192,16913" alignmentLevel="1"/>
          </emma:interpretation>
        </emma:emma>
      </inkml:annotationXML>
      <inkml:traceGroup>
        <inkml:annotationXML>
          <emma:emma xmlns:emma="http://www.w3.org/2003/04/emma" version="1.0">
            <emma:interpretation id="{2F170D8F-C7F6-4282-9322-45598CBE5035}" emma:medium="tactile" emma:mode="ink">
              <msink:context xmlns:msink="http://schemas.microsoft.com/ink/2010/main" type="line" rotatedBoundingBox="18178,13520 33288,13457 33301,16496 18191,16559"/>
            </emma:interpretation>
          </emma:emma>
        </inkml:annotationXML>
        <inkml:traceGroup>
          <inkml:annotationXML>
            <emma:emma xmlns:emma="http://www.w3.org/2003/04/emma" version="1.0">
              <emma:interpretation id="{F158591A-8E4C-4C4B-A8D7-C7045882657E}" emma:medium="tactile" emma:mode="ink">
                <msink:context xmlns:msink="http://schemas.microsoft.com/ink/2010/main" type="inkWord" rotatedBoundingBox="22996,14189 27976,14168 27981,15354 23001,15374">
                  <msink:destinationLink direction="from" ref="{504A1A69-E2A5-4985-BDA8-4C9C57A2B204}"/>
                  <msink:destinationLink direction="from" ref="{4E81F651-62F6-41AB-83B6-86E8AF642C12}"/>
                </msink:context>
              </emma:interpretation>
              <emma:one-of disjunction-type="recognition" id="oneOf1">
                <emma:interpretation id="interp5" emma:lang="en-IN" emma:confidence="0">
                  <emma:literal>Instruction</emma:literal>
                </emma:interpretation>
                <emma:interpretation id="interp6" emma:lang="en-IN" emma:confidence="0">
                  <emma:literal>Instructions</emma:literal>
                </emma:interpretation>
                <emma:interpretation id="interp7" emma:lang="en-IN" emma:confidence="0">
                  <emma:literal>Instructor</emma:literal>
                </emma:interpretation>
                <emma:interpretation id="interp8" emma:lang="en-IN" emma:confidence="0">
                  <emma:literal>Instructive</emma:literal>
                </emma:interpretation>
                <emma:interpretation id="interp9" emma:lang="en-IN" emma:confidence="0">
                  <emma:literal>Instructing</emma:literal>
                </emma:interpretation>
              </emma:one-of>
            </emma:emma>
          </inkml:annotationXML>
          <inkml:trace contextRef="#ctx0" brushRef="#br0" timeOffset="11576.9584">0 14 577 0,'0'0'133'0,"0"0"-122"16,0 0-8-16,0 0-3 16,0 0 2-16,152 7 1 15,-99-7 0-15,-3-5-2 16,-2-5 6-16,-6 3-5 16,-4 7-2-16,2 0-5 0,2 0-109 15,-4 0-147 1</inkml:trace>
          <inkml:trace contextRef="#ctx0" brushRef="#br0" timeOffset="11099.9395">436-234 379 0,'0'0'27'16,"0"0"13"-16,0 0 42 16,0 0 28-16,0 0-31 15,0 0-11-15,9-53-23 16,-9 45-6-16,0 1-18 15,0 4 18-15,0 1-17 16,0 2-9-16,0 0 2 16,0 0-15-16,0 0-9 0,0 11-1 15,0 22 10-15,0 7 1 16,-6 6 1-16,-2 2 2 16,0-10-7-16,-1-4 3 15,2-4-5-15,-2-9-38 16,3-12-27-16,1-9-34 15,-4 0-42-15,-2-9-24 16</inkml:trace>
          <inkml:trace contextRef="#ctx0" brushRef="#br0" timeOffset="11343.5822">50-447 317 0,'0'0'409'16,"0"0"-389"-16,0 0 29 16,0 0-34-16,0 0-15 15,0 0 0-15,169-135 0 16,-104 122 0-16,-2 0 0 16,-1 6-1-16,-9 4 0 15,-6 3 1-15,-5 0-39 16,-6 16-61-16,-9 11-73 15,-15 1-104-15</inkml:trace>
          <inkml:trace contextRef="#ctx0" brushRef="#br0" timeOffset="53882.1249">696-133 430 0,'0'0'44'0,"0"0"-10"15,0 0-22-15,0 0-6 16,0 0 42-16,0 0 0 16,0 0-11-16,0 0 1 15,0-27 9-15,0 23-14 16,0 2-1-16,0-1-14 16,0 3 8-16,0 0-8 15,0 0 10-15,0 0-8 0,0 0-6 16,0 0 1-1,0 0-2-15,0 0 4 0,0 0 7 16,0 0 3-16,0 0 0 16,0 0-7-16,0 0-14 15,0 0-6-15,0 7-2 16,0 16-3-16,0 9 5 16,0 1 0-16,0-5 3 15,0-12-2-15,0-5-1 16,0-6 1-16,0-5 1 15,0 0-1-15,0 0-1 16,0 2 0-16,0-2 2 0,0 0-2 16,0 0 0-16,0 0 2 15,0 0 2-15,0 0 3 16,0-22 1-16,0-11-2 16,14-9-4-16,11 1-1 15,3 7-1-15,2 6-1 16,3 6 1-16,1 6 0 15,-6 3 0-15,-3 7-1 16,-6 1 0-16,-2-1 1 16,-3 6-6-16,-6 0 6 15,1 0 0-15,-4 0-6 16,-2 23 0-16,2 11 2 16,-5 5 2-16,0 1 2 15,0-5 0-15,0-4 0 16,0-7 0-16,0-6-2 0,0-3-14 15,0-8-22-15,0 1-9 16,4-6 1-16,6-2-39 16,4 0-70-16,0-15-122 15</inkml:trace>
          <inkml:trace contextRef="#ctx0" brushRef="#br0" timeOffset="54329.3815">1294-252 589 0,'0'0'43'0,"0"0"-12"0,0 0-15 15,0 0 4-15,0 0 8 16,0 0 20-16,23-22-19 16,-23 22-2-16,0 0 14 15,0 0-3-15,0 0-12 16,0 0-24-16,-9 0-2 15,-19 11 0-15,-5 15-2 16,-3 3 4-16,8-2-1 16,11 3 0-16,9-12 0 15,8-3-1-15,0-6 1 16,17-4 2-16,22-3 1 16,7-2-2-16,7 0 1 15,-5 0 0-15,-15 0-2 16,-16 0-1-16,-9 0 0 15,-8 0-5-15,0 11 1 0,-8 8 4 16,-25 8 1-16,-9 4-1 16,-8-3 2-16,0-6 0 15,6-6 4-15,4-14-4 16,10-2 0-16,7 0 3 16,6-31-5-16,14-9-6 15,3-4-78-15,24-2-128 16,25 2-360-16</inkml:trace>
          <inkml:trace contextRef="#ctx0" brushRef="#br0" timeOffset="55052.7623">1534-292 617 0,'0'0'57'15,"0"0"14"-15,0 0-3 16,0 0 5-16,0 0-7 15,0 0-40-15,-67-15-20 16,69 15 1-16,34 0-4 16,15 0-1-16,7 0-2 0,4 0 0 15,-4 0 0-15,-2 0 2 16,-3 0-2-16,-6 7-1 16,-3 6 1-16,-8 5 0 15,-2-1-1-15,-10 1 1 16,-7-3-1-16,-3-4 1 15,-2 3 0-15,-7 1-3 16,-5 0 2-16,0 5-4 16,0 6 5-16,-17-2 3 15,-19-4-3-15,5-5-4 16,7-10 4-16,7-5 1 16,9 0 7-16,4-30-5 15,4-15 2-15,0-16-4 16,4-1 3-16,29 5-3 15,7 4-1-15,-2 14 1 0,-2 8 0 16,-14 16-1-16,-10 5 3 16,-7 8-3-16,-2 2-5 15,-1 0-6-15,5 7 5 16,3 13 4-16,-3 8-38 16,3 2-50-16,-1-7-118 15</inkml:trace>
          <inkml:trace contextRef="#ctx0" brushRef="#br0" timeOffset="54604.6456">1580-582 409 0,'0'0'388'15,"0"0"-311"-15,0 0-11 16,0 0-27-16,0 0 4 15,0 0-12-15,34-46-31 16,-20 79 4-16,6 10-4 16,1 14 17-16,-4 6 3 15,3 5-13-15,-6 4 7 16,3-3-13-16,-6-6 5 16,0-7-6-16,-2-13 1 15,-4-16-3-15,-3-10 7 16,-2-12-10-16,3-5-13 0,-3 0-39 15,0-29-26-15,0-19-150 16</inkml:trace>
          <inkml:trace contextRef="#ctx0" brushRef="#br0" timeOffset="55532.2041">2375-401 853 0,'0'0'47'16,"0"0"6"-16,0 0-13 15,0 0-18-15,0 0-3 16,0 0-14-16,-3-25-5 15,3 26-5-15,-6 25 5 16,0 9 1-16,-8 9 32 16,0 7-15-16,1 4-10 15,1-7-3-15,10-11-4 16,2-7 2-16,0-15-2 16,10-5 2-16,19-8 3 0,9-2-3 15,1 0-1 1,4-6-2-16,-5-25-7 0,-4-4-3 15,-7-2 4 1,-1-9 4-16,-4-1-2 0,-3 1 4 16,-5 9 0-16,-6 7 2 15,-1 16 2-15,-7 7-3 16,0 5 1-16,0 2 4 16,0 0-3-16,0 0-3 15,0 9-10-15,0 20 9 16,0 6 1-16,0 6 0 15,0-2 3-15,0 1-6 16,10-4-6-16,9-5-41 16,10-8-8-16,2-10 20 0,5-8-14 15,0-5-42-15,5 0-81 16,-2-24-139-16</inkml:trace>
          <inkml:trace contextRef="#ctx0" brushRef="#br0" timeOffset="55789.2181">3059-307 580 0,'0'0'162'0,"0"0"-67"16,0 0-40-16,0 0-16 16,0 0-4-16,0 0 4 15,8-94-3-15,-8 94-11 16,0 0-16-16,0 0-8 16,0 6-1-16,-16 25-1 15,-15 9 1-15,0 4 6 16,7-1-1-16,0 0-3 15,14-6 0-15,8-2-1 0,2-4-1 16,0-12-3-16,21-8-29 16,18-11-9-16,17 0-7 15,6-17-31-15,1-32-64 16,-1-3-81-16,-16-11-59 16</inkml:trace>
          <inkml:trace contextRef="#ctx0" brushRef="#br0" timeOffset="56042.6255">3463-745 491 0,'0'0'152'16,"0"0"-42"-16,0 0-8 16,0 0-17-16,0 0-30 15,0 0 0-15,5-118-22 0,-5 118-27 16,0 0-6-16,12 20-7 16,1 19 7-16,4 16 3 15,-3 9 7-15,-12 8-6 16,-2 6 2-16,0-2 0 15,0-1-3-15,-10-5-1 16,-2-13-1-16,7-14-1 16,5-19-1-16,0-13-20 15,0-11-26-15,5-2 0 16,20-29-29-16,6-14-119 16,-9-3-113-16</inkml:trace>
          <inkml:trace contextRef="#ctx0" brushRef="#br0" timeOffset="56410.1695">3471-441 480 0,'0'0'137'0,"0"0"-76"16,0 0-23-16,0 0 23 16,0 0-13-16,0 0-27 15,-125-6-14-15,125 6-3 16,11 0 0-16,14 0 0 16,8 0 1-16,1 0-2 15,0 0 1-15,2 0-1 16,2-10-3-16,1 0-2 15,0 3 2-15,0 1 0 16,-11 6 1-16,-9 0-2 16,-7 0 3-16,-4 0-1 0,-3 0 15 15,1 0 20-15,0 0-8 16,-1 0-12-16,4 6-12 16,-1 14-2-16,1 8 4 15,1 5 2-15,-4 3 0 16,-3 1-4-16,-3 3 0 15,0-5 1-15,0-2-4 16,0-11 1-16,0-9 1 16,0-11-3-16,0-2 0 15,12-6-17-15,9-36-26 16,9-19-111-16,4-24-233 16</inkml:trace>
          <inkml:trace contextRef="#ctx0" brushRef="#br0" timeOffset="56571.7369">3924-903 775 0,'0'0'30'16,"0"0"-8"-16,0 0-10 15,0 0-12-15,0 0-5 16,0 0-2-16,-2 12 0 16,2 16-28-16,0 5-20 15,0 2-11-15,0 0-143 16</inkml:trace>
          <inkml:trace contextRef="#ctx0" brushRef="#br0" timeOffset="56965.6842">4159-510 255 0,'0'0'596'15,"0"0"-568"-15,0 0-11 16,0 0-6-16,0 0 2 15,0 0-12-15,0-13 5 16,0 37 13-16,-11 3 12 16,-6 4 10-16,5 2-2 15,4 6-18-15,8-2-15 16,0-1-1-16,0-3-1 16,8-9-4-16,15-8 2 15,2-5-1-15,-3-7 0 16,0-4-1-16,-2-6-6 0,-4-22-1 15,-2-4-9 1,-7-14 13-16,-7-2 3 0,0 2 0 16,0 1-1-16,-21 9 1 15,2 13-5-15,-3 12 4 16,2 11-2-16,3 0 0 16,-2 0-4-16,7 22 2 15,5 11-37-15,4 0-23 16,3-2-44-16,3-5-101 15,28-14-282-15</inkml:trace>
          <inkml:trace contextRef="#ctx0" brushRef="#br0" timeOffset="57400.5287">4386-480 765 0,'0'0'54'15,"0"0"-4"-15,0 0-12 16,0 0 1-16,0 0-10 15,0 0-29-15,29-30-2 16,-27 60 2-16,-2 9 14 16,3 7 5-16,0-2-8 15,-3 2 1-15,6-4-3 16,-1-2-6-16,3-8-3 16,4-10 2-16,-1-4-1 15,-3-14 0-15,-5-1 4 0,3-3 1 16,4 0 7-16,7-13-4 15,9-20-5-15,-2-9-2 16,1-10-2-16,1-8 1 16,-4 0-2-16,2 7 1 15,2 8 0-15,1 16 1 16,-1 8 0-16,-4 11-1 16,0 10-1-16,-5 0 1 15,0 0-1-15,2 15-3 16,-2 18 0-16,0 9 4 15,-3 0 3-15,-4-5-3 16,2-3 2-16,-1-12-4 16,0-7 2-16,0-2-4 15,1-9-46-15,1 1-42 0,6-1-100 16</inkml:trace>
          <inkml:trace contextRef="#ctx0" brushRef="#br0" timeOffset="7184.1271">1570-1108 463 0,'0'0'55'0,"0"0"9"16,0 0-19-16,0 0 3 16,0 0 15-16,0 0 2 15,19-25-18-15,-16 25-9 0,0 0-2 16,6 0-14-16,4 0-9 16,3 0-11-16,8 0 0 15,-2 15-1-15,-1 7 2 16,-1 6 1-16,-1 0 4 15,1 2-4-15,3-1 0 16,4 1 2-16,4 1-3 16,-7-5 4-16,-2-2-3 15,-5-12 1-15,-8-4-2 16,-4-6 2-16,-2-2 2 16,0 0 8-16,-3 0 8 0,0 0 0 15,0 0-11 1,0 0-9-16,3 0-1 0,0 0-2 15,5 0 1-15,1-15 2 16,4-10-3-16,4-2 0 16,-1-3 0-16,4-1-2 15,3 4 4-15,4 4-4 16,7 4-17-16,7 6-43 16,18 5-31-16,16-2-77 15,17-7-224-15</inkml:trace>
        </inkml:traceGroup>
        <inkml:traceGroup>
          <inkml:annotationXML>
            <emma:emma xmlns:emma="http://www.w3.org/2003/04/emma" version="1.0">
              <emma:interpretation id="{A56D945C-FDE7-474C-9B9A-E873B7108D41}" emma:medium="tactile" emma:mode="ink">
                <msink:context xmlns:msink="http://schemas.microsoft.com/ink/2010/main" type="inkWord" rotatedBoundingBox="29483,14384 33292,14368 33297,15471 29487,15487">
                  <msink:destinationLink direction="to" ref="{504A1A69-E2A5-4985-BDA8-4C9C57A2B204}"/>
                </msink:context>
              </emma:interpretation>
              <emma:one-of disjunction-type="recognition" id="oneOf2">
                <emma:interpretation id="interp10" emma:lang="en-IN" emma:confidence="0">
                  <emma:literal>*ziarat</emma:literal>
                </emma:interpretation>
                <emma:interpretation id="interp11" emma:lang="en-IN" emma:confidence="0">
                  <emma:literal>*ziarats</emma:literal>
                </emma:interpretation>
                <emma:interpretation id="interp12" emma:lang="en-IN" emma:confidence="0">
                  <emma:literal>*'viator</emma:literal>
                </emma:interpretation>
                <emma:interpretation id="interp13" emma:lang="en-IN" emma:confidence="0">
                  <emma:literal>that</emma:literal>
                </emma:interpretation>
                <emma:interpretation id="interp14" emma:lang="en-IN" emma:confidence="0">
                  <emma:literal>*'radar</emma:literal>
                </emma:interpretation>
              </emma:one-of>
            </emma:emma>
          </inkml:annotationXML>
          <inkml:trace contextRef="#ctx0" brushRef="#br0" timeOffset="59185.1275">6978-239 787 0,'0'0'26'16,"0"0"-2"-16,0 0-10 16,0 0-14-16,0 0 3 15,0 0-3-15,140-20 0 16,-99 32 2-16,4-2 8 16,3 4 15-16,-2 1-18 15,-3 9-2-15,-7 9-5 16,-9 1 0-16,-15 5-3 0,-12 0 3 15,0 1-2-15,-12 2 2 16,-24-9 0-16,-3-3 0 16,-2-5 5-16,5-12-2 15,-2-9-1-15,6-4-2 16,4 0-7-16,3-8-46 16,11-14-63-16,11 0-30 15,3 2-66-15</inkml:trace>
          <inkml:trace contextRef="#ctx0" brushRef="#br0" timeOffset="58865.944">7103-164 783 0,'0'0'51'0,"0"0"-3"0,0 0 1 16,0 0-31-16,0 0-10 16,0 0-7-16,0-20-1 15,7 35-2-15,-2 13 2 16,3 6 14-16,-4 6-5 16,-2 6-5-16,1-4 2 15,-1 1-6-15,1-7 0 16,0-5-14-16,-1-8-20 15,2-11-11-15,-4-9-40 16,0-3-57-16,0 0-97 0</inkml:trace>
          <inkml:trace contextRef="#ctx0" brushRef="#br0" timeOffset="59733.0425">7780-133 586 0,'0'0'79'0,"0"0"-44"15,0 0-20-15,0 0-9 16,0 0 0-16,0 0 7 16,12-75 0-16,-19 75-9 15,-6 0 20-15,-6 0 0 16,-10 0 4-16,-7 8-9 16,-2 15-5-16,-10 4 1 15,6 5-3-15,4-1 2 16,12 5-10-16,12-4 4 15,14 1-5-15,0-4 3 0,14-5-2 16,29-12 0-16,9-9 2 16,9-3-5-16,-3-9 5 15,-10-18-6-15,-12-5-1 16,-14-6 1-16,-10-1 0 16,-7-5 0-16,-5 0 0 15,0-5 0-15,0 12 0 16,0 11 2-16,3 9 1 15,-1 10 25-15,-2 7 15 16,0 0-15-16,0 0-23 0,0 0-5 16,0 13-2-1,0 22 1-15,0 10 1 0,0 8 1 16,0-1-1-16,0-4 1 16,14-6 0-16,6-9-1 15,2-13-17-15,6-10-11 16,0-10-13-16,2 0-12 15,4-28-44-15,-3-14-58 16,-9-15-84-16</inkml:trace>
          <inkml:trace contextRef="#ctx0" brushRef="#br0" timeOffset="60558.3832">7874-202 145 0,'0'0'434'0,"0"0"-326"15,0 0-12-15,0 0-37 16,0 0-45-16,0 0-14 16,65-50 4-16,-12 50-4 15,2 0 1-15,-2 0-1 16,-2 0 0-16,2 0 0 16,2 0-1-16,-2 0 1 15,3 0 0-15,-3 0 1 16,-1 0-1-16,-4-7 0 15,-6-1-2-15,-11 1-1 0,-12 0-2 16,-6 1 5-16,-7 3 0 16,-6 1 0-16,0 2 3 15,0 0-2-15,-11 0-1 16,-20 0 1-16,-5 8 0 16,-6 13 2-16,1 3 3 15,7 1 5-15,8-2-8 16,11 4 3-16,6-2 1 15,9 2 3-15,0-2-4 16,0-5 0-16,14-4-3 0,13-6 4 16,7-10-4-1,2 0 1-15,7 0-4 0,-2-29-16 16,-5 0 7-16,-5-5 1 16,-12-2 8-16,-8 3 0 15,-7 1 0-15,-4 14 1 16,0 7 1-16,0 7 24 15,0 4-4-15,0 0-10 16,0 0-7-16,0 0-5 16,5 25-4-16,0 15 2 15,7 11 2-15,4 1 1 16,9 2 0-16,11-3-1 16,17-5 0-16,12-25-21 15,12-21-188-15</inkml:trace>
          <inkml:trace contextRef="#ctx0" brushRef="#br0" timeOffset="60010.301">8100-485 660 0,'0'0'94'0,"0"0"0"16,0 0-18-16,0 0-16 0,0 0 2 15,0 0-18-15,-11-110-16 16,11 110-26-16,0 0-2 16,0 9 0-16,0 22-3 15,11 17 3-15,1 12 1 16,-2 5-1-16,-3 10 1 16,-2 3-1-16,3 1 1 15,3-7 0-15,3-15 1 16,3-13-2-16,3-13 0 15,-4-14-8-15,-5-12-22 16,0-5-25-16,-6 0-8 16,-5-27-38-16,0-16-106 0,-10 1-60 15</inkml:trace>
          <inkml:trace contextRef="#ctx0" brushRef="#br0" timeOffset="423307.3358">6542-668 561 0,'0'0'21'16,"0"0"29"-16,0 0-9 15,0 0-10-15,0 0-16 16,0 0-7-16,0 0 6 16,-17-9 6-16,17 9 8 15,0 0 4-15,0 0-1 0,6 0-17 16,14 0-7-16,7 5-6 16,6 12-1-16,4 8 3 15,-1 1-1-15,0-2-2 16,0 1 2-16,0 1-3 15,-5-1 1-15,0-6 0 16,-9-1 0-16,-3-5 0 16,-4-6 0-16,-10-5-8 15,-3-2-29-15,-2 0-17 16,0 0-9-16,0 0 11 16,-5-7 4-16,-17-13-103 15,6-6-219-15</inkml:trace>
          <inkml:trace contextRef="#ctx0" brushRef="#br0" timeOffset="423563.8337">6823-692 466 0,'0'0'65'16,"0"0"28"-16,0 0-40 16,0 0-23-16,0 0-21 15,0 0-4-15,-2-15-5 16,2 15 0-16,0 0 2 15,-9 0-2-15,-2 22 0 16,-6 13 2-16,-2 5 3 16,-3 10 5-16,-1 0-2 0,6 3-1 15,0-6-6 1,10-6 1-16,1-9-2 0,-3-9-8 16,9-9-49-16,-5-9-57 15,0-5-77-15</inkml:trace>
          <inkml:trace contextRef="#ctx0" brushRef="#br0" timeOffset="9532.6411">7057-878 711 0,'0'0'82'16,"0"0"-35"-16,0 0-28 16,0 0-15-16,0 0-3 15,0 0 0-15,61 26-1 16,-47-17 7-16,-4 4 4 16,4 5-2-16,-2 3 5 15,7 6-3-15,3 6 0 16,4 3 0-16,-1-4-5 0,3-3 0 15,-3-8-3-15,-6-5 1 16,-2-5-2-16,-10-7 2 16,-3-2-1-16,-4-2 1 15,0 0-2-15,0 0 16 16,3 0 11-16,2 0 8 16,7-22-8-16,7-10-29 15,8-6 0-15,4-3 0 16,3 1 1-16,-3 2-1 15,-4 1 0-15,-5 10 0 16,-8 9 0-16,-2 3-1 16,-7 9 1-16,0-3-14 0,4 2-33 15,3-1-6-15,-5 1-31 16,-1-4-124-16</inkml:trace>
          <inkml:trace contextRef="#ctx0" brushRef="#br0" timeOffset="423839.8399">6484-452 505 0,'0'0'92'0,"0"0"-19"0,0 0-27 16,0 0-21-16,0 0-4 15,0 0-20-15,74-61 0 16,-12 27 0-16,11-5-1 16,4 3 0-16,-2 3-7 15,-5 14-17-15,-15 6-66 16,-18 5-139-16</inkml:trace>
          <inkml:trace contextRef="#ctx0" brushRef="#br0" timeOffset="450669.45">9282-305 69 0,'0'0'489'16,"0"0"-475"-16,0 0 6 15,0 0-9-15,0 0-10 16,0 0 10-16,0 0 25 16,10-79 22-16,-10 73-5 15,3 3-17-15,-3-1-6 16,4 2-3-16,-4 0-9 15,0-1 6-15,2 3-12 16,-2 0 0-16,0 0-3 16,0 0-1-16,0 0-4 0,0 0 2 15,3 3-3-15,-1 8-1 16,-2 10 6-16,3-3 0 16,-3 4 1-16,3-2-5 15,3-3-2-15,-1 4 0 16,3-7 4-16,1 1-2 15,-1-5 6-15,1-1 2 16,5-5-1-16,-6-4-3 16,3 0-4-16,6 0 1 15,5 0 8-15,9-18 0 16,8-14-6-16,7-8-4 16,11-8-1-16,6-3-2 15,7 0 4-15,5-3-4 16,0 2 0-16,-3 2 1 0,2 0-1 15,-6 5 1-15,-1 7-1 16,-14 9 0-16,-14 11 0 16,-20 9 0-16,-10 5-1 15,-6 4-23-15,0 0-23 16,-3 0-22-16,0 0-71 16,-15 13-84-16</inkml:trace>
        </inkml:traceGroup>
      </inkml:traceGroup>
      <inkml:traceGroup>
        <inkml:annotationXML>
          <emma:emma xmlns:emma="http://www.w3.org/2003/04/emma" version="1.0">
            <emma:interpretation id="{3BB3BD31-0E88-438E-AD84-FF35A87C7721}" emma:medium="tactile" emma:mode="ink">
              <msink:context xmlns:msink="http://schemas.microsoft.com/ink/2010/main" type="line" rotatedBoundingBox="21644,15587 36740,15350 36761,16690 21665,16926"/>
            </emma:interpretation>
          </emma:emma>
        </inkml:annotationXML>
        <inkml:traceGroup>
          <inkml:annotationXML>
            <emma:emma xmlns:emma="http://www.w3.org/2003/04/emma" version="1.0">
              <emma:interpretation id="{DE4DB364-E427-46DE-994F-1E2AD08E70E8}" emma:medium="tactile" emma:mode="ink">
                <msink:context xmlns:msink="http://schemas.microsoft.com/ink/2010/main" type="inkWord" rotatedBoundingBox="21690,15577 23970,15777 23893,16661 21612,16461">
                  <msink:destinationLink direction="with" ref="{F33D2C43-EE66-4213-B8AC-A715C335E554}"/>
                </msink:context>
              </emma:interpretation>
              <emma:one-of disjunction-type="recognition" id="oneOf3">
                <emma:interpretation id="interp15" emma:lang="en-IN" emma:confidence="0">
                  <emma:literal>At</emma:literal>
                </emma:interpretation>
                <emma:interpretation id="interp16" emma:lang="en-IN" emma:confidence="0">
                  <emma:literal>AT</emma:literal>
                </emma:interpretation>
                <emma:interpretation id="interp17" emma:lang="en-IN" emma:confidence="0">
                  <emma:literal>VIA</emma:literal>
                </emma:interpretation>
                <emma:interpretation id="interp18" emma:lang="en-IN" emma:confidence="0">
                  <emma:literal>Al'</emma:literal>
                </emma:interpretation>
                <emma:interpretation id="interp19" emma:lang="en-IN" emma:confidence="0">
                  <emma:literal>"CAN</emma:literal>
                </emma:interpretation>
              </emma:one-of>
            </emma:emma>
          </inkml:annotationXML>
          <inkml:trace contextRef="#ctx0" brushRef="#br0" timeOffset="221923.1941">-1350 713 525 0,'0'0'54'16,"0"0"4"-16,0 0-17 15,0 0-30-15,0 0-6 16,0 0-2-16,3-41-3 16,2 36 2-16,2 0-1 15,-5 2 15-15,-2 3 15 16,0 0 0-16,0 0-13 16,0 0 0-16,0 0-12 0,0 0-6 15,0 0 0-15,0 0-1 16,0 0-1-16,3 3 1 15,-1 15 1-15,4 2 1 16,0 5-1-16,2 7 1 16,1-3 1-16,-1 4-2 15,1-9 0-15,-4-9 0 16,-3-8 6-16,1-7-6 16,-1 0 0-16,10 0 7 15,7 0-3-15,10-25 1 16,12-13-1-16,4-7-2 15,2-5-3-15,1-1 1 16,-4 7 0-16,1-6 0 16,-1 10-8-16,-2 7-1 15,2 9-15-15,1 9 7 0,-1 9-32 16,-2 6-36-16,-11 0-84 16,-15 13-183-16</inkml:trace>
          <inkml:trace contextRef="#ctx0" brushRef="#br0" timeOffset="148334.1813">-137 390 569 0,'0'0'97'0,"0"0"-31"16,0 0 13-16,0 0-24 15,0 0-19-15,0 0-13 16,0 0-7-16,-19 0-10 16,19 0 7-16,0 0 5 15,0 0 0-15,0 0 0 16,-3 0-8-16,-9 0-3 16,-4 7 3-16,-12 15-1 15,-5 11-5-15,-6 7 1 16,0 10 3-16,-6 7-3 15,1 11-5-15,2 9 16 16,3 9-13-16,12-3-6 16,13-6 20-16,11-6-17 0,3-12 0 15,22-16 0 1,26-9 1-16,7-5 2 0,3-19-3 16,-5-7-7-16,-11-3-13 15,-11 0-47-15,-12-13-35 16,-5-16-61-16,-9-8-165 15</inkml:trace>
          <inkml:trace contextRef="#ctx0" brushRef="#br0" timeOffset="149125.1206">106 985 675 0,'0'0'120'16,"0"0"-25"-16,0 0-47 0,0 0-43 16,0 0 0-16,0 0-4 15,133-17 1-15,-78 7-1 16,7-2-2-16,-4-2 3 15,0 2-4-15,-5-1 0 16,-7-7-58-16,-13 1-95 16,-11-6-138-16</inkml:trace>
          <inkml:trace contextRef="#ctx0" brushRef="#br0" timeOffset="148934.6058">164 837 827 0,'0'0'78'0,"0"0"-44"16,0 0-13-16,0 0-19 16,0 0 2-16,0 0-1 15,0 94 24-15,0-45-25 16,-5 1 32-16,-4-2-32 15,3-1 10-15,-3-2-6 16,4-7-12-16,0-10 12 0,0-10-3 16,5-9 6-1,-4-9-7-15,4 0 13 0,0 0 1 16,0-20 12-16,0-26-23 16,9-18-4-16,5-14 0 15,3-13-1-15,-4-5 4 16,4 1-8-16,0 7 0 15,5 11 4-15,3 19-6 16,-3 13 6-16,4 9-3 16,-1 11 2-16,-1 4 1 15,2 10-6-15,-7 11 1 16,-2 0 0-16,0 7 4 16,2 31-4-16,1 16 5 15,-1 7 3-15,-5 8 9 0,-3 13-8 16,-2-3 6-16,-4-7-10 15,0 0 0-15,4-12 4 16,-1-8-4-16,1-7 1 16,-1-10 1-16,1-7-2 15,-7-13-5-15,1-8 5 16,-3-7-12-16,0 0-36 16,0-39-33-16,-3-19-120 15,-19-12-313-15</inkml:trace>
          <inkml:trace contextRef="#ctx0" brushRef="#br0" timeOffset="149443.7872">590 608 750 0,'0'0'48'0,"0"0"-13"16,0 0-8-16,0 0-5 15,0 0-1-15,0 0 3 16,27-112 0-16,-27 112 9 16,0 0-5-16,0 0-10 15,4 0-10-15,4 0-6 16,6 11 1-16,5 17-3 15,6 11 1-15,-2 10 0 16,-4 13 0-16,-6 5-1 0,-1 11 0 16,-7-1 0-1,2-9 0-15,-2-10 0 0,6-11 2 16,2-14-2-16,4-13-1 16,2-13-32-16,5-7-35 15,3 0-54-15,4-31-151 16</inkml:trace>
        </inkml:traceGroup>
        <inkml:traceGroup>
          <inkml:annotationXML>
            <emma:emma xmlns:emma="http://www.w3.org/2003/04/emma" version="1.0">
              <emma:interpretation id="{9BF32E8E-16A1-4A98-A070-66F8CF6DDBED}" emma:medium="tactile" emma:mode="ink">
                <msink:context xmlns:msink="http://schemas.microsoft.com/ink/2010/main" type="inkWord" rotatedBoundingBox="23841,16179 25446,15633 25715,16423 24110,16970"/>
              </emma:interpretation>
              <emma:one-of disjunction-type="recognition" id="oneOf4">
                <emma:interpretation id="interp20" emma:lang="en-IN" emma:confidence="0">
                  <emma:literal>gori</emma:literal>
                </emma:interpretation>
                <emma:interpretation id="interp21" emma:lang="en-IN" emma:confidence="0">
                  <emma:literal>goji</emma:literal>
                </emma:interpretation>
                <emma:interpretation id="interp22" emma:lang="en-IN" emma:confidence="0">
                  <emma:literal>gori'</emma:literal>
                </emma:interpretation>
                <emma:interpretation id="interp23" emma:lang="en-IN" emma:confidence="0">
                  <emma:literal>gossip</emma:literal>
                </emma:interpretation>
                <emma:interpretation id="interp24" emma:lang="en-IN" emma:confidence="0">
                  <emma:literal>goin</emma:literal>
                </emma:interpretation>
              </emma:one-of>
            </emma:emma>
          </inkml:annotationXML>
          <inkml:trace contextRef="#ctx0" brushRef="#br0" timeOffset="150194.7707">1336 775 745 0,'0'0'32'16,"0"0"-6"-16,0 0-1 15,0 0-7-15,0 0-11 16,0 0 1-16,-100-46-6 15,66 69 19-15,3 5 15 16,-1-1-3-16,-4 3 0 16,2 7-10-16,3-4 0 0,12 0-12 15,10 2-8-15,9-7-3 16,0 2 0-16,19 0 0 16,18-5 4-16,5-10-4 15,4-13 0-15,5-2-7 16,-9 0-2-16,-3-25-7 15,-12-12 8-15,-13-3 4 16,-5-10 3-16,-9 4 2 16,0 2 0-16,0 15-1 15,0 14 9-15,0 14 8 16,0 1 4-16,0 0-15 16,0 0-6-16,0 12-3 0,0 16 2 15,0 17 1 1,0 0 2-16,8 5 0 0,6 7 0 15,6 8 3-15,-1-3-5 16,3 10 0-16,-3-5 5 16,1-10-5-16,0-7 0 15,-4-12-1-15,-5-10 1 16,-1-17 0-16,-8 0 3 16,-2-11-3-16,0 0 0 15,0 0 0-15,0 0 5 16,0 0-2-16,-14 0-1 15,-5 0-2-15,-10 0 1 16,2 0 0-16,-7 0 3 0,-2 0-1 16,-2 0-2-16,-5 0-1 15,4 7 0-15,-2 3 0 16,5 4-7-16,5 1-9 16,4-6-31-16,10-7-36 15,13-2-54-15,4 0-168 16</inkml:trace>
          <inkml:trace contextRef="#ctx0" brushRef="#br0" timeOffset="151133.2578">1650 744 446 0,'0'0'126'0,"0"0"-85"15,0 0-17-15,0 0 20 16,0 0 5-16,0 0-1 0,-8-21-17 16,-1 21 4-1,2 6-7-15,0 15 3 0,-3 9-23 16,-2 8 8-16,-5 7 8 16,4-1-1-16,2 4-15 15,8-5 2-15,3-8-6 16,0-5-4-16,36-10 1 15,8-9-1-15,9-11 16 16,0 0-13-16,-5-9-3 16,-12-15-6-16,-11-7-1 15,-11-6-4-15,-14-3 9 16,0 0 2-16,-19-3-3 16,-23 3 2-16,-3 5 1 15,1 15 3-15,4 13-3 0,13 7-5 16,5 0 4-16,8 0 1 15,9 24-5-15,5 9-6 16,0 0-47-16,7 0-48 16,27-14-69-16,2-9-104 15</inkml:trace>
          <inkml:trace contextRef="#ctx0" brushRef="#br0" timeOffset="151574.5543">1910 680 376 0,'0'0'384'16,"0"0"-316"-16,0 0-53 0,0 0 21 15,0 0-14-15,0 0-17 16,-3-24-4-16,35 42 7 16,16 6 15-16,5 1 5 15,0 4-16-15,-5 5-11 16,-2-1 3-16,-7 6-4 15,1-5-1-15,-13-1 1 16,-5-3-1-16,-8-5 1 16,-14 1-6-16,0-2 4 15,-14-2 0-15,-27 4 2 16,-7-1-1-16,2-8 5 16,9-12-3-16,15-5-1 0,13 0 0 15,9-34 6 1,0-9-6-16,20-12-6 0,11 2 6 15,0 0 0-15,1 3 6 16,-6-1-4-16,-2 5-2 16,5 4 0-16,-5 3 0 15,-2 10 0-15,-1 11-3 16,-11 5-4-16,-10 13-5 16,0 0-25-16,0 13-41 15,-14 20 5-15,-10 7-77 16,2-5-134-16</inkml:trace>
          <inkml:trace contextRef="#ctx0" brushRef="#br0" timeOffset="151966.5041">2480 419 634 0,'0'0'77'0,"0"0"-44"16,0 0-17-16,0 0-3 15,0 0-13-15,0 0-42 16,-42-57-52-16,48 57-78 15,5 0-96-15</inkml:trace>
          <inkml:trace contextRef="#ctx0" brushRef="#br0" timeOffset="151951.543">2513 652 430 0,'0'0'472'0,"0"0"-405"15,0 0-19-15,0 0-33 16,0 0-15-16,0 0 6 15,26-33-17-15,-15 73 22 16,0 10-10-16,-6 3 6 16,-5 0-7-16,4-3 0 15,1-2 4-15,-3-8-7 16,3-8 9-16,2-9-12 0,-5-10-28 16,-2-13-19-16,0 0-10 15,0-15 2-15,0-33-125 16,0-19-200-16</inkml:trace>
        </inkml:traceGroup>
        <inkml:traceGroup>
          <inkml:annotationXML>
            <emma:emma xmlns:emma="http://www.w3.org/2003/04/emma" version="1.0">
              <emma:interpretation id="{17E6C61A-27A9-4E81-8C45-DD13F7C84479}" emma:medium="tactile" emma:mode="ink">
                <msink:context xmlns:msink="http://schemas.microsoft.com/ink/2010/main" type="inkWord" rotatedBoundingBox="25773,15522 31349,15435 31368,16659 25792,16747">
                  <msink:destinationLink direction="with" ref="{F33D2C43-EE66-4213-B8AC-A715C335E554}"/>
                  <msink:destinationLink direction="with" ref="{F2DCE65B-B2D3-4039-BE30-703DF9C8CD03}"/>
                </msink:context>
              </emma:interpretation>
              <emma:one-of disjunction-type="recognition" id="oneOf5">
                <emma:interpretation id="interp25" emma:lang="en-IN" emma:confidence="0">
                  <emma:literal>things)</emma:literal>
                </emma:interpretation>
                <emma:interpretation id="interp26" emma:lang="en-IN" emma:confidence="0">
                  <emma:literal>thins)</emma:literal>
                </emma:interpretation>
                <emma:interpretation id="interp27" emma:lang="en-IN" emma:confidence="0">
                  <emma:literal>thumb)</emma:literal>
                </emma:interpretation>
                <emma:interpretation id="interp28" emma:lang="en-IN" emma:confidence="0">
                  <emma:literal>thumbs</emma:literal>
                </emma:interpretation>
                <emma:interpretation id="interp29" emma:lang="en-IN" emma:confidence="0">
                  <emma:literal>htms)</emma:literal>
                </emma:interpretation>
              </emma:one-of>
            </emma:emma>
          </inkml:annotationXML>
          <inkml:trace contextRef="#ctx0" brushRef="#br0" timeOffset="158998.4383">2814 329 596 0,'0'0'24'0,"0"0"18"16,0 0 13-16,0 0-36 15,0 0-7-15,0 0 12 16,0 0 0-16,0 0 6 16,45-55 10-16,-45 55 7 15,0 0 1-15,0 0-6 16,0 0-5-16,0 0-12 15,2 0-5-15,4 0-17 16,10 0-3-16,6 19-2 16,9 17 2-16,-2 7 0 15,-5 12 1-15,-4 10 0 16,-4 7 4-16,1 5 0 16,-3 5 2-16,6-3-5 0,-3-16 2 15,2-10-2-15,-5-18-1 16,-4-13-1-16,-1-17-2 15,-6-5-35-15,-3 0-18 16,0-16 4-16,0-30-88 16,-8-14-250-16</inkml:trace>
          <inkml:trace contextRef="#ctx0" brushRef="#br0" timeOffset="159726.4404">3235 324 702 0,'0'0'51'0,"0"0"66"15,0 0-45-15,0 0-18 16,0 0-6-16,0 0-19 15,-17-47-22-15,17 47-7 16,0 27 3-16,0 13-3 16,14 15 11-16,8 3 2 15,2-1-8-15,2 1 1 16,1 5-3-16,-3-6-1 16,-9 3 1-16,-1-5-3 15,-5-4 0-15,-3-17 0 16,-4-6 1-16,-2-11-1 15,0-1 0-15,3-9 0 16,-3-3 0-16,0 0 0 0,0-4 3 16,0 0-3-16,0 0 5 15,0-15 4-15,0-20-9 16,0-9-1-16,-5 0-7 16,2-4 5-16,3 12 0 15,0 3 3-15,0 5-1 16,5-1 0-16,24 10 2 15,-2 1-2-15,1 11 0 16,-6 3 0-16,-3 4-1 16,1 0-1-16,-1 11-1 15,-2 20 2-15,2 6-7 16,-2 1 9-16,-3 5 0 16,1-4 0-16,-5-9 0 0,1 3-10 15,1-11-14 1,-7-7-25-16,0-4-13 0,-1-11-50 15,-4 0-80-15,0-15-68 16</inkml:trace>
          <inkml:trace contextRef="#ctx0" brushRef="#br0" timeOffset="160409.2427">3705 645 717 0,'0'0'108'0,"0"0"-32"16,0 0-40-16,0 0-22 15,0 0-8-15,0 0-6 0,9-8-5 16,1 21 5-16,-1 7 2 16,1 2 6-16,2 3 4 15,2 2 8-15,-3 4-7 16,0 1-6-16,-3-2 0 16,-2-2-4-16,0-8 0 15,-1-8 0-15,-5-6-3 16,4-6 0-16,-4 0 1 15,0 0 5-15,0 0-3 16,0 0 1-16,0 0 0 16,0-21-4-16,0-3 4 15,0-4-4-15,-4-12 0 0,4-4 2 16,0 5-1-16,0-3-1 16,4 7-1-16,11 13-1 15,6-2 3-15,-6 14-1 16,-1 5 0-16,3 5-2 15,-3 0 1-15,3 0-2 16,3 15-1-16,1 13 3 16,-1 10-3-16,3 7 4 15,-6-2-1-15,-2 1 3 16,0-3 2-16,-9-12-2 16,-1-7-1-16,-5-11 0 15,0-9 2-15,0-2-3 16,0 0 3-16,0 0 5 15,0-22 0-15,0-11-6 16,0-7-2-16,0-8 1 0,-9 6-2 16,4 2 2-16,2 1 1 15,3 11-2-15,0 5-3 16,12 13 2-16,4 1-2 16,4 9 2-16,-7 0 0 15,4 0-2-15,-3 19-3 16,5 10 6-16,-2 5-3 15,0 3 4-15,2-2-1 16,1-2 1-16,-3-5-1 16,-1-6 0-16,-1-10-25 15,1-7-45-15,1-5-38 16,3-5-43-16,-1-29-111 0</inkml:trace>
          <inkml:trace contextRef="#ctx0" brushRef="#br0" timeOffset="160761.2359">4403 597 455 0,'0'0'147'0,"0"0"-61"16,0 0-30-16,0 0-9 16,0 0 14-16,0 0-16 15,7-53-7-15,-7 53-16 16,0 0 0-16,0 0-14 16,-9 0 3-16,-8 18-3 15,-3 4 4-15,9 6-6 16,8-3-2-16,3 3-3 15,0-4 2-15,17 1-1 0,11-4-1 16,6-12 3-16,7-3-3 16,1-4-1-16,3-2-2 15,-9 0-1-15,-9 0 3 16,-10 5-1-16,-11 8-3 16,-6 3-4-16,0 5 6 15,0 2 2-15,-25 5 1 16,-6-6 0-16,-2-10 2 15,0-7-3-15,-1-5 0 16,1 0-4-16,-1-27-36 16,3-13-47-16,16-4-111 15,15-2-104-15</inkml:trace>
          <inkml:trace contextRef="#ctx0" brushRef="#br0" timeOffset="161054.3377">4680 177 642 0,'0'0'103'0,"0"0"14"16,0 0-80-16,0 0-34 16,0 0 4-16,0 0 12 15,111 130-7-15,-70-75-7 16,9-3-1-16,11 5 6 15,6 7 9-15,3 0 5 16,-12 7-13-16,-15 9 6 0,-27 0-6 16,-16 0-11-16,-16-5 12 15,-46-8-8-15,-18-16 4 16,-16-18-8-16,-9-14-1 16,-7-19-83-16,6-6-178 15</inkml:trace>
          <inkml:trace contextRef="#ctx0" brushRef="#br0" timeOffset="159191.9381">2780 713 806 0,'0'0'114'0,"0"0"-57"16,0 0-29-16,0 0-24 16,0 0-1-16,149-57-6 0,-84 42 1 15,5 1-14-15,-5-5-17 16,-2-5 6-16,-1 2-22 16,-7-3-71-16,-9 5-68 15,-24-1-60-15</inkml:trace>
        </inkml:traceGroup>
        <inkml:traceGroup>
          <inkml:annotationXML>
            <emma:emma xmlns:emma="http://www.w3.org/2003/04/emma" version="1.0">
              <emma:interpretation id="{184D355B-9690-440B-96A9-D17A12110B36}" emma:medium="tactile" emma:mode="ink">
                <msink:context xmlns:msink="http://schemas.microsoft.com/ink/2010/main" type="inkWord" rotatedBoundingBox="28181,16333 28788,15364 29666,15913 29060,16883">
                  <msink:destinationLink direction="with" ref="{F2DCE65B-B2D3-4039-BE30-703DF9C8CD03}"/>
                </msink:context>
              </emma:interpretation>
              <emma:one-of disjunction-type="recognition" id="oneOf6">
                <emma:interpretation id="interp30" emma:lang="en-IN" emma:confidence="0">
                  <emma:literal>€</emma:literal>
                </emma:interpretation>
                <emma:interpretation id="interp31" emma:lang="en-IN" emma:confidence="0">
                  <emma:literal>¥</emma:literal>
                </emma:interpretation>
                <emma:interpretation id="interp32" emma:lang="en-IN" emma:confidence="0">
                  <emma:literal>E</emma:literal>
                </emma:interpretation>
                <emma:interpretation id="interp33" emma:lang="en-IN" emma:confidence="0">
                  <emma:literal>*</emma:literal>
                </emma:interpretation>
                <emma:interpretation id="interp34" emma:lang="en-IN" emma:confidence="0">
                  <emma:literal>4</emma:literal>
                </emma:interpretation>
              </emma:one-of>
            </emma:emma>
          </inkml:annotationXML>
          <inkml:trace contextRef="#ctx0" brushRef="#br0" timeOffset="198059.8523">6258 412 615 0,'0'0'22'16,"0"0"19"-16,0 0-23 15,0 0-6-15,0 0 13 16,0 0-4-16,0 0 20 15,0-68 7-15,0 68-2 16,-3-3-5-16,-6 3-14 16,4-2-7-16,-3 2-7 15,-4 0-1-15,-4 0-11 16,-9 5-1-16,-9 23 1 0,-8 12 2 16,-11 5 8-16,-3 12 6 15,-2 13 5-15,5 8-1 16,9 12-10-16,13-2-5 15,17 3 2-15,14-14-5 16,0-5-2-16,39-3 1 16,11-8 0-16,8-8 0 15,4-8-2-15,-3-10-9 16,-12-12-19-16,-13-14-10 16,-12-6-23-16,-12-3-39 15,-1-12-76-15</inkml:trace>
          <inkml:trace contextRef="#ctx0" brushRef="#br0" timeOffset="212714.5263">5583 564 561 0,'0'0'46'16,"0"0"9"-16,0 0 12 0,0 0 14 16,0 0-22-16,0 0-18 15,-21-69-21-15,21 69-7 16,0 0-5-16,0 0-8 15,0 5-5-15,0 30 5 16,0 14 4-16,0 12 20 16,0 14-3-16,0 7-20 15,0-4 10-15,0 0-9 16,-3-11 3-16,-6-9-4 16,1-10-1-16,-3-13-9 15,3-4-23-15,5-7-15 16,3-15-30-16,0-9-114 15,3 0-261-15</inkml:trace>
          <inkml:trace contextRef="#ctx0" brushRef="#br0" timeOffset="212347.7771">5311 834 547 0,'0'0'39'16,"0"0"-3"-16,0 0 5 15,0 0-11-15,0 0 19 16,0 0-3-16,0 0 11 16,0-24-13-16,0 24-26 0,0 0-5 15,0 0-4 1,12 0-9-16,10 0 0 0,14 0 2 15,8 0 5-15,9 0-7 16,2 0 0-16,2-8 8 16,1 1-8-16,-5-6 0 15,-3 4-8-15,-3-4 15 16,-5-1-15-16,-9 6 0 16,-10-1 3-16,-15 9-16 15,-8 0 8-15,0 0-39 16,-8-4 16-16,-20 4-28 15,-3-2-77-15,3 2-98 16</inkml:trace>
        </inkml:traceGroup>
        <inkml:traceGroup>
          <inkml:annotationXML>
            <emma:emma xmlns:emma="http://www.w3.org/2003/04/emma" version="1.0">
              <emma:interpretation id="{29182CB5-C8C6-4E72-BE0D-109C7FF6DC07}" emma:medium="tactile" emma:mode="ink">
                <msink:context xmlns:msink="http://schemas.microsoft.com/ink/2010/main" type="inkWord" rotatedBoundingBox="29499,15770 31273,15593 31366,16519 29591,16695">
                  <msink:destinationLink direction="with" ref="{F2DCE65B-B2D3-4039-BE30-703DF9C8CD03}"/>
                </msink:context>
              </emma:interpretation>
              <emma:one-of disjunction-type="recognition" id="oneOf7">
                <emma:interpretation id="interp35" emma:lang="en-IN" emma:confidence="0">
                  <emma:literal>Data</emma:literal>
                </emma:interpretation>
                <emma:interpretation id="interp36" emma:lang="en-IN" emma:confidence="0">
                  <emma:literal>Darla</emma:literal>
                </emma:interpretation>
                <emma:interpretation id="interp37" emma:lang="en-IN" emma:confidence="0">
                  <emma:literal>Dater</emma:literal>
                </emma:interpretation>
                <emma:interpretation id="interp38" emma:lang="en-IN" emma:confidence="0">
                  <emma:literal>rata</emma:literal>
                </emma:interpretation>
                <emma:interpretation id="interp39" emma:lang="en-IN" emma:confidence="0">
                  <emma:literal>Dada</emma:literal>
                </emma:interpretation>
              </emma:one-of>
            </emma:emma>
          </inkml:annotationXML>
          <inkml:trace contextRef="#ctx0" brushRef="#br0" timeOffset="198800.5813">6516 630 785 0,'0'0'53'0,"0"0"11"15,0 0-36-15,0 0-15 16,0 0-13-16,0 0-3 16,93-68 2-16,-54 74 0 15,2 19-1-15,4 5 2 0,-4 9 0 16,3 8 0-16,-4 14 3 16,-4 1-3-1,-8 9 0-15,-14-6-1 0,-14-3-1 16,0-7-1-16,-22-2 3 15,-23-9 0-15,-11-5 8 16,-2-10 0-16,5-9-5 16,8-14 1-16,11-6-1 15,10 0-3-15,12-22-17 16,12-17-33-16,0 0-58 16,23-1-46-16,21 2-93 15</inkml:trace>
          <inkml:trace contextRef="#ctx0" brushRef="#br0" timeOffset="200158.5927">7335 802 901 0,'0'0'50'0,"0"0"1"16,0 0-24-16,0 0-17 15,0 0-10-15,0 0-2 16,86-64-7-16,-25 51-1 15,11 1 0-15,-2-1-3 16,-3 5 8-16,-3 3-4 16,-8 3-12-16,-3 2-10 15,-9 0-6-15,-8-5 4 16,-5 5 11-16,-12 0 7 16,-10 0 15-16,-6 0 3 0,-3 0-2 15,0 0 1-15,0 0 5 16,-9 0 1-16,-13 5-3 15,0 5 0-15,-6 2 12 16,-3 4 12-16,-2 3-7 16,2 14 8-16,-5 5-7 15,5 1 4-15,4 12-15 16,4-8-8-16,10 1 0 16,13-4-3-16,0-7 1 15,5-8-1-15,31-10 0 0,8-13 0 16,7-2-1-16,1-2-1 15,-1-23 0-15,-12-5-17 16,-11-6 14-16,-11-1-4 16,-7-7 3-16,-7-7 1 15,1 3 2-15,-4 13 2 16,0 13 0-16,0 12 1 16,0 7 16-16,0 3 3 15,0 0-9-15,0 0-11 16,0 0-1-16,0 20 1 15,2 11 2-15,12 8-2 16,8 0 0-16,8 2 1 16,10 9 2-16,1 1-6 15,1-1-8-15,3-2-49 0,-4-3-35 16,7-18-93-16</inkml:trace>
          <inkml:trace contextRef="#ctx0" brushRef="#br0" timeOffset="199691.6522">7549 434 313 0,'0'0'236'15,"0"0"-69"-15,0 0-44 16,0 0-49-16,0 0-25 0,0 0 2 16,-70-77-10-16,70 77-10 15,0 0-19-15,0 22-12 16,17 18 9-16,9 12 12 15,1 12-13-15,-1-2-3 16,-4 15-1-16,-3 6-3 16,-7 3 1-16,-12-4-4 15,0-9-1-15,0-19-14 16,0-15-28-16,0-25-44 16,0-14-78-16,-4-29-181 0</inkml:trace>
          <inkml:trace contextRef="#ctx0" brushRef="#br0" timeOffset="198479.1489">6535 707 439 0,'0'0'169'0,"0"0"-63"15,0 0-37-15,0 0-12 16,0 0-7-16,0 0-9 15,0-18-4-15,0 18-9 16,0 0 0-16,0 0-18 16,0 0 0-16,0 20-6 15,0 23 5-15,0 18 14 16,7 6-10-16,3-1-5 16,-1-4-3-16,-1 0-5 15,-4-7 0-15,-4-14-6 0,0-16-20 16,0-13-23-1,0-12-25-15,0 0-6 0,0-33-72 16</inkml:trace>
          <inkml:trace contextRef="#ctx0" brushRef="#br0" timeOffset="199340.52">7209 834 116 0,'0'0'525'16,"0"0"-499"-16,0 0-9 15,0 0 9-15,0 0-15 16,0 0 7-16,-24-61 6 16,7 61 2-16,-5 0 10 15,-6 0 12-15,-1 0-9 0,-1 22-8 16,-1 8-12-16,7 8-1 16,1 6-6-16,10 2-1 15,6-1 1-15,7-6-6 16,0 0-5-16,7-17 2 15,17-11-1-15,7 0 0 16,3-11-2-16,-7 0-1 16,-5-11-10-16,-5-18 3 15,-8-3 2-15,-4-8-1 16,-2-4 6-16,3 5 0 16,-1-4 0-16,3 8 2 15,1 13-1-15,-1 10 2 0,-2 6 6 16,-6 1-2-16,3 5-6 15,-3 0-1-15,2 8-2 16,1 25 1-16,2 15 2 16,-1 14 0-16,-4-5 5 15,0-2-4-15,5-7 1 16,9-12-2-16,8-28-3 16,14-8-9-16,8 0-6 15,9-37-26-15,3-22-31 16,-6-17-63-16,-11-18-52 15,-16-11 8-15</inkml:trace>
        </inkml:traceGroup>
        <inkml:traceGroup>
          <inkml:annotationXML>
            <emma:emma xmlns:emma="http://www.w3.org/2003/04/emma" version="1.0">
              <emma:interpretation id="{1BFA5B76-EE90-403B-B99E-6DFD311D9344}" emma:medium="tactile" emma:mode="ink">
                <msink:context xmlns:msink="http://schemas.microsoft.com/ink/2010/main" type="inkWord" rotatedBoundingBox="31691,15613 36729,15318 36793,16400 31754,16696">
                  <msink:destinationLink direction="with" ref="{F2DCE65B-B2D3-4039-BE30-703DF9C8CD03}"/>
                  <msink:destinationLink direction="with" ref="{D5C6CCBE-74BA-4F3B-A0A0-46EB4E0208A0}"/>
                </msink:context>
              </emma:interpretation>
              <emma:one-of disjunction-type="recognition" id="oneOf8">
                <emma:interpretation id="interp40" emma:lang="en-IN" emma:confidence="0">
                  <emma:literal>structures</emma:literal>
                </emma:interpretation>
                <emma:interpretation id="interp41" emma:lang="en-IN" emma:confidence="0">
                  <emma:literal>structurer</emma:literal>
                </emma:interpretation>
                <emma:interpretation id="interp42" emma:lang="en-IN" emma:confidence="0">
                  <emma:literal>structures'</emma:literal>
                </emma:interpretation>
                <emma:interpretation id="interp43" emma:lang="en-IN" emma:confidence="0">
                  <emma:literal>Structurer</emma:literal>
                </emma:interpretation>
                <emma:interpretation id="interp44" emma:lang="en-IN" emma:confidence="0">
                  <emma:literal>structures))</emma:literal>
                </emma:interpretation>
              </emma:one-of>
            </emma:emma>
          </inkml:annotationXML>
          <inkml:trace contextRef="#ctx0" brushRef="#br0" timeOffset="202302.6599">10073 641 816 0,'0'0'28'0,"0"0"8"16,0 0-3-16,0 0-18 15,0 0-3-15,0 0-10 16,-13-91-2-16,4 91 0 16,-1 12 1-16,-4 10 14 15,2 2 11-15,7 3-16 0,3-3 3 16,2 9-8-16,0 4-2 16,0 7-2-16,0 1 2 15,0-5-3-15,0-3 0 16,2-1-3-16,8-14 3 15,2-7 4-15,7-8-2 16,10-7 1-16,7-7 1 16,8-24-4-16,1-11-8 15,-11-8 3-15,-7-5-5 16,-13 3 7-16,-9 1 3 16,-2 14 0-16,-3 14 1 15,0 10-1-15,0 11 11 0,0 2 4 16,0 0-15-1,0 2-1-15,-3 21-1 0,-7 10 2 16,3 4-1-16,7 8 1 16,0 0 2-16,0-2 1 15,20-3-3-15,13-17 0 16,3-1-2-16,10-16-44 16,7-6-39-16,7-6-129 15</inkml:trace>
          <inkml:trace contextRef="#ctx0" brushRef="#br0" timeOffset="202602.8025">10776 507 650 0,'0'0'19'16,"0"0"39"-16,0 0 16 15,0 0-56-15,0 0-9 16,0 0 6-16,-72 4 4 15,43 20 10-15,5-2-2 16,-2 5 6-16,6 8-3 16,4 8-15-16,-1 9-2 15,7 9-7-15,0-4-4 16,8 2-2-16,-1-10 2 16,3-9 0-16,0-14-2 15,12-13-1-15,18-13-2 16,6 0-7-16,6-4-25 0,11-26-32 15,0-2-71-15,-4-8-174 16</inkml:trace>
          <inkml:trace contextRef="#ctx0" brushRef="#br0" timeOffset="204352.8663">11070 230 765 0,'0'0'65'0,"0"0"3"15,0 0-3-15,0 0-33 16,0 0-15-16,0 0-12 16,0 0-3-16,-2 87 7 0,2-35 7 15,0 8-8-15,0 6 1 16,-12 7 0-16,-1 0-5 16,4 0-3-16,4-1 0 15,5-13-1-15,0-17-9 16,0-11-36-16,0-24-57 15,3-7-41-15,11-22-145 16</inkml:trace>
          <inkml:trace contextRef="#ctx0" brushRef="#br0" timeOffset="205661.7577">10803 562 778 0,'0'0'72'0,"0"0"-39"15,0 0-24-15,0 0-9 16,0 0-4-16,0 0-13 16,161-38-8-16,-122 34 16 15,1 1 9-15,2-3 3 16,8-3-3-16,5 2 0 16,6-4-21-16,1-4-4 15,-9 0-15-15,-17 3 12 16,-19 4 28-16,-14 8 1 15,-3 0 70-15,0 0-26 16,-9 0-18-16,-16 16 9 16,-6 12-20-16,1 5 9 15,4 3-18-15,4 4 7 0,8 0-7 16,7 0 7-16,-2 0-5 16,3-1-2-16,4 1-7 15,2-7 2-15,0 0 0 16,13-15-1-16,18-8-1 15,0-10-13-15,2 0-13 16,-3-17 0-16,-2-21 5 16,-8-5 9-16,-6-4 12 15,-2-3-1-15,-5 5 2 16,-2 13 0-16,-2 8 3 16,1 14 18-16,-4 5 18 15,0 4-3-15,0 1-19 16,0 0-12-16,0 0-6 0,0 0 0 15,2 6-3-15,-2 19-1 16,6 11 4-16,-4-1 9 16,-2 4 5-16,3 4-8 15,-3 0-4-15,4-8 2 16,1-7-4-16,9-12 2 16,13-8-2-16,9-8-13 15,15 0-18-15,-1-17-4 16,-6-14 1-16,-13-1 13 15,-12 0 16-15,-16-3 3 16,-3 2 2-16,0-2 6 16,-19 3-4-16,-12-2-1 0,-2 7-1 15,2 10 3-15,3 4 1 16,8 9 3-16,10 1 4 16,-1 3 5-16,8 0-8 15,3 0-5-15,0 0-3 16,0 0 1-16,0 0 3 15,22 0 4-15,14 0 3 16,9 0-8-16,2 0 0 16,3-2-3-16,-9-4-5 15,-4 3 2-15,-12 3 3 16,-10 0 0-16,-10 0-2 16,-5 0-2-16,0 9 0 15,0 9 4-15,0 6 0 0,0 0 2 16,0 2 1-1,0 3 4-15,0 0-2 0,0-1-2 16,0 1 2-16,0-1-5 16,0-3 3-16,2-2-2 15,20-9-1-15,7-9 7 16,7-5-5-16,3 0-2 16,6-18-10-16,-6-15-12 15,-10-3-5-15,-8-5 14 16,-11-1 3-16,-7 0 2 15,-3 4 3-15,0 13 5 16,0 10 4-16,0 8 26 16,0 7-8-16,0 0-7 15,-8 0-10-15,-1 0-1 0,-1 0-4 16,-4 10 0-16,-3 12 1 16,-3 5 0-16,-2 11 3 15,3 10 7-15,5-4 5 16,5 2-4-16,9-3-8 15,0-9-2-15,9-12 1 16,24-9 0-16,14-9-2 16,6-4-1-16,6-11-13 15,-1-29-23-15,-5 2 0 16,-11 1 13-16,-11 7 16 16,-15 4 7-16,-10 12 1 0,-6 6-1 15,0 6 1 1,0-3-4-16,0 5-3 0,-17 0-22 15,0 0-30-15,3 0-28 16,3 0-50-16,6 0-123 16</inkml:trace>
          <inkml:trace contextRef="#ctx0" brushRef="#br0" timeOffset="206982.8563">12544 529 387 0,'0'0'166'0,"0"0"-122"0,0 0-28 16,0 0-13-16,0 0-1 16,0 0 9-16,-79-9 3 15,74 9 9-15,2 2 7 16,3 2 18-16,-6 7-7 16,-5 5-18-16,-3 3 11 15,-3 8-11-15,1 4 11 16,5 1-9-16,2-2 0 15,9-2-11-15,0-6-9 16,9 1 2-16,30-8 0 0,8-3 1 16,3-7-7-1,-2 0 2-15,-12 0-1 0,-14 1-2 16,-11 0-2-16,-11 5 1 16,0 6 0-16,0 4-5 15,-28 2 4-15,-11 4 4 16,-14 1-1-16,-7 1-1 15,-17-6-8-15,-8 4-87 16,-4-11-104-16</inkml:trace>
          <inkml:trace contextRef="#ctx0" brushRef="#br0" timeOffset="206030.7695">12395 154 462 0,'0'0'72'16,"0"0"4"-16,0 0-8 15,0 0-10-15,0 0-10 16,0 0-26-16,0-10 1 16,9 10-4-16,13 25-2 15,9 5 7-15,11 10 2 16,3 3-10-16,-1 8-7 16,-3 0 0-16,-1 7 1 15,-8 7 5-15,-3 7-9 0,-10 8-4 16,-5 3-1-1,-14-2-1-15,0-7 1 0,-14-3-1 16,-30-9 1-16,-15-12 0 16,-5-5-1-16,-3-17 0 15,9-18-25-15,3-10-45 16,9 0-132-16</inkml:trace>
          <inkml:trace contextRef="#ctx0" brushRef="#br0" timeOffset="219836.3202">12941 417 406 0,'0'0'125'0,"0"0"-52"16,0 0-48-16,0 0 13 15,0 0-28-15,0 0-10 16,0 0 3-16,0 0 1 16,39-45-4-16,-34 42 17 15,-2 0 16-15,-3 3 19 16,0 0-17-16,0 0-20 15,0 0-1-15,4 0-12 16,-4 0-1-16,5 6-1 16,-2 12 0-16,2 4 6 15,-1-5-5-15,-4 6 1 0,0-1-1 16,0 4-1-16,0 0 0 16,0 1 7-16,5-8-6 15,0-1 1-15,7-7 3 16,-2 0-2-16,7-11-2 15,2 0 8-15,4 0-2 16,7-15-5-16,1-13 3 16,3-6-3-16,-1-6-1 15,6-5 1-15,9 2-1 16,-2 5-2-16,7 8-13 16,6 3 2-16,-9 6-16 15,5 2-33-15,-2 7 21 0,-8 1-40 16,-6 8-9-16,-11 3-75 15</inkml:trace>
          <inkml:trace contextRef="#ctx0" brushRef="#br0" timeOffset="201093.8383">9206 729 576 0,'0'0'38'0,"0"0"21"0,0 0-10 16,0 0-6-16,0 0-7 16,0 0-19-16,-12-84-6 15,-10 74 11-15,-6 2 6 16,1 6 10-16,-4 2-22 16,-6 0-9-16,-1 5 0 15,-8 17-2-15,3 6-4 16,1 5 10-16,6 0-1 15,10 1 0-15,16-7-5 16,10-4 1-16,0-8-5 0,10 3 1 16,26-7 3-1,12-5-1-15,10-1-1 16,4-3 3-16,-9 2-5 16,-9-3-1-16,-19 4-8 0,-9 5 7 15,-7 8-2-15,-6 5 1 16,-3 9-4-16,0-4 6 15,0-3 0-15,-19-6-1 16,-15-4 1-16,-10-4 5 16,-6-9-4-16,-6-2-1 15,-6 0 1-15,7 0-1 16,7-15 0-16,12-2-5 16,11-1-23-16,14 0-23 15,11-4-44-15,4-13-84 16,42-7-343-16</inkml:trace>
          <inkml:trace contextRef="#ctx0" brushRef="#br0" timeOffset="201808.4436">9180 641 772 0,'0'0'73'0,"0"0"-22"15,0 0-20-15,0 0-19 0,0 0-5 16,0 0-7-16,11-18 0 16,23 18 0-16,10 0 1 15,6 0 2-15,6 0 0 16,6 0 0-16,5 0-2 16,5 0-1-16,1 0 0 15,-8 0 0-15,-3 0 1 16,-18 12-1-16,-10 15 0 15,-15 13-6-15,-12 8 3 16,-7 4 2-16,0-2 1 16,-15-10 1-16,-1-7-1 15,-4-12 0-15,6-9 1 0,3-6 2 16,-2-6-2-16,4 0 4 16,1-16 3-16,4-22-7 15,4-9 1-15,0-6 1 16,0 5-3-16,6 3 1 15,2 2 3-15,-1 9-4 16,0 2-4-16,5-4 4 16,1 17 0-16,4 3 0 15,-1 14-7-15,4 2 0 16,-3 0-13-16,-1 0-20 16,-1 9-34-16,-8 15-62 15,-7-8-128-15</inkml:trace>
          <inkml:trace contextRef="#ctx0" brushRef="#br0" timeOffset="201342.6843">9401 256 818 0,'0'0'22'0,"0"0"28"16,0 0-32-16,0 0-13 15,0 0-5-15,0 0 0 16,36 61 6-16,-26-14 5 16,2 8 16-16,2 4-7 15,0 3-3-15,-1 6-6 16,1 4-4-16,0-2-6 16,-6-5 0-16,-4-6-1 0,-4-13-2 15,0-11-18-15,-17-10-14 16,-11-17-18-16,-3-8-60 15,4-8-120-15</inkml:trace>
        </inkml:traceGroup>
      </inkml:traceGroup>
    </inkml:traceGroup>
  </inkml:traceGroup>
</inkml:ink>
</file>

<file path=ppt/ink/ink3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1-05-11T09:38:08.186"/>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F2DCE65B-B2D3-4039-BE30-703DF9C8CD03}" emma:medium="tactile" emma:mode="ink">
          <msink:context xmlns:msink="http://schemas.microsoft.com/ink/2010/main" type="inkDrawing" rotatedBoundingBox="30139,16701 33047,16770 33045,16841 30137,16773" semanticType="underline" shapeName="Other">
            <msink:sourceLink direction="with" ref="{1BFA5B76-EE90-403B-B99E-6DFD311D9344}"/>
            <msink:sourceLink direction="with" ref="{17E6C61A-27A9-4E81-8C45-DD13F7C84479}"/>
            <msink:sourceLink direction="with" ref="{184D355B-9690-440B-96A9-D17A12110B36}"/>
            <msink:sourceLink direction="with" ref="{29182CB5-C8C6-4E72-BE0D-109C7FF6DC07}"/>
          </msink:context>
        </emma:interpretation>
      </emma:emma>
    </inkml:annotationXML>
    <inkml:trace contextRef="#ctx0" brushRef="#br0">75 62 575 0,'0'0'39'0,"0"0"19"15,0 0-22-15,0 0-5 16,0 0-5-16,0 0-4 16,0 0-13-16,0 0 4 15,-67-62 4-15,62 62 5 16,2 0 7-16,3 0-10 15,0 0-8-15,0 0-11 16,8 2 1-16,45 19-1 16,33 2 5-16,42-1-1 15,36-10-2-15,29-6-2 0,21-6-3 16,17 0-20-16,-2 0-1 16,-7 0 9-16,-5 0 0 15,-20 0 1-15,-7 0-1 16,-23 0-2-16,-16 0-16 15,-16 0-19-15,-14 4-32 16,-10-2-73-16,-20-2-148 16</inkml:trace>
  </inkml:traceGroup>
</inkml:ink>
</file>

<file path=ppt/ink/ink3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1-05-11T09:39:50.255"/>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D5C6CCBE-74BA-4F3B-A0A0-46EB4E0208A0}" emma:medium="tactile" emma:mode="ink">
          <msink:context xmlns:msink="http://schemas.microsoft.com/ink/2010/main" type="inkDrawing" rotatedBoundingBox="32704,16721 35182,16636 35187,16762 32708,16848" semanticType="underline" shapeName="Other">
            <msink:sourceLink direction="with" ref="{1BFA5B76-EE90-403B-B99E-6DFD311D9344}"/>
          </msink:context>
        </emma:interpretation>
      </emma:emma>
    </inkml:annotationXML>
    <inkml:trace contextRef="#ctx0" brushRef="#br0">87 206 92 0,'0'0'164'16,"0"0"-138"-16,0 0-22 16,0 0 12-16,0 0 27 15,0 0-33-15,0 0-2 16,0 0 10-16,-22-63 18 15,22 56-24-15,0 2 13 16,0 5-12-16,0 0-8 16,0 0-5-16,0 0-3 15,0 0 1-15,0-3 1 16,0 3 1-16,0 0 0 16,0-3 8-16,-3 3 30 0,-4-5 6 15,-3 0-20-15,-1 0-8 16,-2 0-3-16,4 3 16 15,1-1 14-15,2 3-13 16,3-2-9-16,3 2-4 16,0 0-1-16,0 0 2 15,0 0-8-15,0 0-2 16,43 0 0-16,26-6 2 16,36 6-9-16,35 0 0 15,24 0 3-15,30 0-3 0,21 0-1 16,6 0 1-1,1 0 0-15,-8 0-1 0,-19 0-30 16,-22 0-15-16,-23-4 8 16,-27-14-1-16,-29-4 34 15,-19 4 4-15,-27 3 0 16,-24 4 3-16,-15 5-1 16,-9 6-2-16,0 0-78 15,-11 0-125-15</inkml:trace>
  </inkml:traceGroup>
</inkml:ink>
</file>

<file path=ppt/ink/ink3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1-05-11T09:40:31.775"/>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8FCB6891-35EC-4266-A635-6C3865C80F3F}" emma:medium="tactile" emma:mode="ink">
          <msink:context xmlns:msink="http://schemas.microsoft.com/ink/2010/main" type="inkDrawing" rotatedBoundingBox="20808,4797 20920,4724 20937,4749 20824,4822" semanticType="callout" shapeName="Other"/>
        </emma:interpretation>
      </emma:emma>
    </inkml:annotationXML>
    <inkml:trace contextRef="#ctx0" brushRef="#br0">119-1 323 0,'0'0'4'0,"0"0"12"0,0 0-9 16,0 0-5-16,0 0 1 15,0 0 16-15,0 0 4 16,-46 0 10-16,46 0-2 16,0 0-11-16,0 0-13 15,0 0-7-15,-5 0-2 16,-2 3-1-16,-1 1 2 15,2 0-1-15,1 0 0 16,2 1 0-16,3-5 1 16,-2 2 0-16,2-2 1 0,0 2 0 15,-3-2 0 1,3 0 2-16,0 0 3 0,0 3-1 16,-4-1-4-16,-4 6-11 15,1 2-11-15,-2-2-56 16,3-1-124-16</inkml:trace>
  </inkml:traceGroup>
</inkml:ink>
</file>

<file path=ppt/ink/ink3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1-05-11T09:45:13.378"/>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EE391757-7FA0-47B2-8083-03D072066DF2}" emma:medium="tactile" emma:mode="ink">
          <msink:context xmlns:msink="http://schemas.microsoft.com/ink/2010/main" type="inkDrawing" rotatedBoundingBox="19826,5250 21906,5180 21908,5246 19828,5316" semanticType="underline" shapeName="Other">
            <msink:sourceLink direction="with" ref="{AEA467E6-E819-4178-AA2C-62163DFF4ABF}"/>
          </msink:context>
        </emma:interpretation>
      </emma:emma>
    </inkml:annotationXML>
    <inkml:trace contextRef="#ctx0" brushRef="#br0">41 119 460 0,'0'0'7'0,"0"0"19"0,0 0 40 16,0 0-2-16,0 0-21 15,0 0 1-15,0 0 4 16,-40-12-12-16,38 12-2 16,2 0-6-16,0 0-12 15,0 0-10-15,0 0-5 16,0 0-1-16,0 0 2 15,0 0-2-15,0 0 0 16,23 0 0-16,38 0 0 16,36 0 15-16,37 0 6 15,22 0-9-15,18-9-2 16,14-4-1-16,4-1-8 0,6 5 0 16,-7-1 0-16,-9-1-1 15,-27 7 0-15,-27 1-2 16,-35 1 2-16,-35 2 1 15,-27 0-1-15,-18 0-1 16,-7 0 0-16,-6 0 1 16,0 0-3-16,0 0-7 15,0 0-7-15,-14 0-13 16,-12 5-3-16,7 10-29 16,14 2-35-16,5-1-58 15,19-9-61-15</inkml:trace>
  </inkml:traceGroup>
</inkml:ink>
</file>

<file path=ppt/ink/ink3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1-05-11T09:45:14.699"/>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252CE2DE-CB95-4D07-A9C8-C5EC8F84DC24}" emma:medium="tactile" emma:mode="ink">
          <msink:context xmlns:msink="http://schemas.microsoft.com/ink/2010/main" type="inkDrawing" rotatedBoundingBox="24086,5074 27353,5042 27354,5061 24087,5092" shapeName="Other"/>
        </emma:interpretation>
      </emma:emma>
    </inkml:annotationXML>
    <inkml:trace contextRef="#ctx0" brushRef="#br0">92 34 261 0,'0'0'62'0,"0"0"-35"15,0 0 8-15,0 0-3 16,0 0-9-16,0 0 0 16,0 0 3-16,-86 0 17 15,86 0-5-15,-3 0 1 16,1 0-11-16,-2 0-10 15,1 0-14-15,-2 0 3 0,2 0-3 16,1 0 1-16,2 0 8 16,0 0 6-16,0 0 1 15,0 0 8-15,0 0-2 16,17 0-13-16,41 0-4 16,36 0-2-16,40 0 11 15,24 0-7-15,17 0-2 16,13 0-3-16,17 0-4 15,18 0-2-15,16 0 6 16,21 0-6-16,1-6-1 16,1 2 1-16,-17-2 1 15,-34-2-1-15,-43 3 1 0,-43 3 0 16,-39 2-1-16,-28 0 0 16,-19 0 0-16,-10 0-1 15,-10 0-2-15,-11 0-3 16,-3 0 2-16,-5 0-1 15,0 0-3-15,0 0-1 16,0 0-5-16,0 0-40 16,-22 0-90-16,-19 2-50 15</inkml:trace>
  </inkml:traceGroup>
</inkml:ink>
</file>

<file path=ppt/ink/ink3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1-05-11T09:45:36.034"/>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FB2690E9-DE49-492B-A8E8-E1F46810383F}" emma:medium="tactile" emma:mode="ink">
          <msink:context xmlns:msink="http://schemas.microsoft.com/ink/2010/main" type="writingRegion" rotatedBoundingBox="19823,3621 28639,3186 28683,4081 19867,4515"/>
        </emma:interpretation>
      </emma:emma>
    </inkml:annotationXML>
    <inkml:traceGroup>
      <inkml:annotationXML>
        <emma:emma xmlns:emma="http://www.w3.org/2003/04/emma" version="1.0">
          <emma:interpretation id="{34EED497-91F9-4211-A447-544B4548DDC8}" emma:medium="tactile" emma:mode="ink">
            <msink:context xmlns:msink="http://schemas.microsoft.com/ink/2010/main" type="paragraph" rotatedBoundingBox="19823,3621 28639,3186 28683,4081 19867,4515" alignmentLevel="1"/>
          </emma:interpretation>
        </emma:emma>
      </inkml:annotationXML>
      <inkml:traceGroup>
        <inkml:annotationXML>
          <emma:emma xmlns:emma="http://www.w3.org/2003/04/emma" version="1.0">
            <emma:interpretation id="{88D7AFE9-9782-4B2E-95EC-2E72F109D0F0}" emma:medium="tactile" emma:mode="ink">
              <msink:context xmlns:msink="http://schemas.microsoft.com/ink/2010/main" type="line" rotatedBoundingBox="19823,3621 28639,3186 28683,4081 19867,4515"/>
            </emma:interpretation>
          </emma:emma>
        </inkml:annotationXML>
        <inkml:traceGroup>
          <inkml:annotationXML>
            <emma:emma xmlns:emma="http://www.w3.org/2003/04/emma" version="1.0">
              <emma:interpretation id="{AEA467E6-E819-4178-AA2C-62163DFF4ABF}" emma:medium="tactile" emma:mode="ink">
                <msink:context xmlns:msink="http://schemas.microsoft.com/ink/2010/main" type="inkWord" rotatedBoundingBox="19823,3626 22929,3473 22973,4362 19867,4515">
                  <msink:destinationLink direction="with" ref="{EE391757-7FA0-47B2-8083-03D072066DF2}"/>
                </msink:context>
              </emma:interpretation>
              <emma:one-of disjunction-type="recognition" id="oneOf0">
                <emma:interpretation id="interp0" emma:lang="en-IN" emma:confidence="0">
                  <emma:literal>primary</emma:literal>
                </emma:interpretation>
              </emma:one-of>
            </emma:emma>
          </inkml:annotationXML>
          <inkml:trace contextRef="#ctx0" brushRef="#br0">50 129 629 0,'-50'-123'2'0,"77"120"18"0,13 0 19 0,6 3-15 16,5 0-22-16,-7 0 6 0,-11 11-6 15,-9 6-1-15,-12 0 1 16,-3 6-2-16,-9 0 0 16,0-3 1-16,0 2-1 15,-28-1 1-15,-6 2 4 16,-4-4 5-16,-1-4 6 16,3-3-5-16,11-9-6 15,9-3 3-15,6 0-2 16,8-15-6-16,2-19-59 15,0-5-153-15</inkml:trace>
          <inkml:trace contextRef="#ctx0" brushRef="#br0" timeOffset="-312.8744">50 129 561 0,'0'0'33'16,"0"0"35"-16,0 0 20 0,0 0-42 15,0 0 9-15,0 0-6 16,0 0-22-16,0 0-8 16,0-18-6-16,0 18-13 15,0 0-3-15,0 15 3 16,0 18 0-16,0 12 1 16,0 10-1-16,0 9 1 15,0 4-1-15,0-5 1 16,0-10 0-16,0-14 0 15,0-12-1-15,0-11 0 16,0-8 0-16,0-8-1 0,0 0 0 16,0-15-4-1,0-27-44-15,0-21-133 0,-4-15-143 16</inkml:trace>
          <inkml:trace contextRef="#ctx0" brushRef="#br0" timeOffset="-180.2269">50 129 629 0</inkml:trace>
          <inkml:trace contextRef="#ctx0" brushRef="#br0" timeOffset="3702.8726">272-1 515 0,'0'0'143'16,"0"0"-117"-16,0 0 37 15,0 0-4-15,0 0-44 16,0 0-12-16,20 27-2 16,18-8 0-16,13 4 7 15,4 0 1-15,1 4-4 16,-8-1-1-16,-12-2-4 16,-14 4 0-16,-20-1-2 15,-2 4-2-15,-10-6 2 0,-29-6 1 16,-1-6 1-16,8-11-1 15,9-2 3-15,10 0-2 16,6-12 10-16,7-15 2 16,0-6-10-16,0 0-1 15,3 2 2-15,16-2-1 16,4 3 3-16,5 3-3 16,-3 1 0-16,3 6-2 15,-3 5 3-15,-8 4-1 16,-7 7-2-16,-1 4-5 15,-1 0 5-15,1 0-56 16,2 3-48-16,-2 11-38 0,4-1-77 16</inkml:trace>
          <inkml:trace contextRef="#ctx0" brushRef="#br0" timeOffset="3705.8647">771 88 437 0,'0'0'242'15,"0"0"-192"-15,0 0 54 16,0 0-29-16,0 0-40 16,0 0-15-16,11-22-19 15,-11 22-1-15,0 0-6 16,3 6-1-16,-1 23 6 0,6 8 1 16,-1 8 0-16,-5-5 2 15,1-2-2-15,-3-10-10 16,0-12-38-16,0-12-32 15,8-4-64-15,8-20-85 16</inkml:trace>
          <inkml:trace contextRef="#ctx0" brushRef="#br0" timeOffset="3709.854">826-280 701 0,'0'0'51'16,"0"0"-22"-16,0 0 3 15,0 0 12-15,0 0-44 0,0 0-5 16,12 20-29 0,5 21-27-16,-4-1-37 0,-7-1-83 15</inkml:trace>
          <inkml:trace contextRef="#ctx0" brushRef="#br0" timeOffset="3714.839">1144-12 628 0,'0'0'21'0,"0"0"-13"16,0 0 45-16,0 0-15 16,0 0-30-16,0 0-6 15,0 60 3-15,0-21 5 0,0 3 1 16,0-3-4-16,0 1-3 15,0-7 2-15,0-13-4 16,0-5-1-16,0-10 0 16,0-5-1-16,0 0 19 15,2-5 32-15,6-22 14 16,4-16-51-16,2-7-8 16,3-1-5-16,-3 5 0 15,-1 8 3-15,1 7 0 16,-2 10 4-16,-2 7 8 15,-1 7 0-15,-1 1-5 16,1 6-6-16,1 0-5 0,7 0-5 16,0 18 0-16,2 8 2 15,-2 7 3-15,-3-4-4 16,-2 4 2-16,-4 2 1 16,-6-6 1-16,5 3 0 15,-5-10 0-15,-2-10 0 16,3-2 1-16,-3-10 0 15,2 0-1-15,1 0 2 16,0 0 7-16,6-15-1 16,5-18-6-16,-1-2 0 15,1 1-2-15,0 2 0 16,0 8 1-16,3 2 2 16,0 4 4-16,0 5-2 0,-4 6-2 15,1 3-1 1,-3 4-2-16,2 0-1 0,2 0-2 15,1 0 2-15,1 11 0 16,-3 13-4-16,-6 2 3 16,-1 5-2-16,-5 2 1 15,-2-4 3-15,3-3-13 16,4-7-35-16,8-3-4 16,1-11-12-16,10-5-15 15,1 0-33-15,2 0-24 16,0-13 29-16,2-10-103 15</inkml:trace>
          <inkml:trace contextRef="#ctx0" brushRef="#br0" timeOffset="3719.8268">1985 53 20 0,'0'0'415'0,"0"0"-341"15,0 0 49-15,0 0-28 16,0 0-18-16,0 0-19 16,5-87-21-16,-10 87-15 15,-1 0-7-15,-5 0-13 16,-3 9-1-16,-3 15-1 15,-3 3 1-15,6 6-1 16,4 4 0-16,7 0 1 16,3 1-1-16,0-3 4 15,8-7-4-15,14-6 0 16,6-13-19-16,0-6-9 16,-3-3 11-16,-3-3 7 15,-2-23 5-15,-11-9 5 0,-7-1 0 16,-2-6 2-16,0 3 0 15,0-3 17-15,0 11-7 16,0 5 9-16,0 11 11 16,0 8-8-16,0 7-6 15,0 0 1-15,0 0-19 16,0 0-2-16,0 15-13 16,0 15 15-16,8 2 3 15,6 3 0-15,3-2-3 16,2-3 0-16,3-5-6 15,0-5-33-15,2-10-26 16,3-10-20-16,1 0-81 0,3-3-94 16</inkml:trace>
          <inkml:trace contextRef="#ctx0" brushRef="#br0" timeOffset="3723.8177">2279 11 492 0,'0'0'123'15,"0"0"-53"-15,0 0 43 16,0 0-31-16,0 0-43 15,0 0-12-15,0 0-20 16,-10-11-3-16,48 30 2 16,6 0-5-16,1 2 4 15,-6-2-3-15,-10 4-1 16,-22 2-1-16,-7 0-3 16,0 1 3-16,-27-4-1 0,-1-7 1 15,11-8 0-15,5-7 0 16,7 0 1-16,5-3 0 15,0-24-1-15,0-5 0 16,0-7-2-16,3 7 1 16,11 5 0-16,0 9-1 15,0 7 0-15,3 5 2 16,5 1-2-16,5 5-13 16,9 0-24-16,1 0-19 15,5 0-25-15,0 0-41 16,-4-2-67-16</inkml:trace>
          <inkml:trace contextRef="#ctx0" brushRef="#br0" timeOffset="3729.8">2825-47 455 0,'0'0'59'0,"0"0"62"0,0 0-26 16,0 0 0-16,0 0-34 15,0 0-26-15,-26-57-28 16,19 57-4-16,-1 17-2 15,-1 8 0-15,4 0-1 16,5 2 3-16,0-2 0 16,14-4 0-16,18-4 1 15,8-4-2-15,7-7-2 16,0-6-1-16,-3 0-18 16,-1 0 8-16,-13-21 9 15,-10-2 0-15,-7 3 4 0,-4 2-2 16,-6 9 5-16,-3 3 24 15,0 6-7-15,0 0-7 16,0 0-11-16,0 0-4 16,0 13-7-16,0 20 7 15,0 12 1-15,0 7-1 16,2 7 3-16,4 0 0 16,-6-1-3-16,0-1 0 15,0-7 2-15,3-8-4 16,0-11 2-16,0-13 0 15,-1-12 2-15,1-6-1 16,-3 0 9-16,0 0 2 0,0-2 20 16,0-17 4-16,-11-12-31 15,-14-4-3-15,-17 1-1 16,-11-2-1-16,-19 8-8 16,-17 16-65-16,0 7-72 15,10 1-377-15</inkml:trace>
        </inkml:traceGroup>
        <inkml:traceGroup>
          <inkml:annotationXML>
            <emma:emma xmlns:emma="http://www.w3.org/2003/04/emma" version="1.0">
              <emma:interpretation id="{90C36E88-C917-42D2-B9DE-438E0654DB1C}" emma:medium="tactile" emma:mode="ink">
                <msink:context xmlns:msink="http://schemas.microsoft.com/ink/2010/main" type="inkWord" rotatedBoundingBox="25179,3357 28639,3186 28675,3908 25215,4079"/>
              </emma:interpretation>
              <emma:one-of disjunction-type="recognition" id="oneOf1">
                <emma:interpretation id="interp1" emma:lang="en-IN" emma:confidence="0">
                  <emma:literal>derived</emma:literal>
                </emma:interpretation>
                <emma:interpretation id="interp2" emma:lang="en-IN" emma:confidence="0">
                  <emma:literal>derive d</emma:literal>
                </emma:interpretation>
                <emma:interpretation id="interp3" emma:lang="en-IN" emma:confidence="0">
                  <emma:literal>derives d</emma:literal>
                </emma:interpretation>
                <emma:interpretation id="interp4" emma:lang="en-IN" emma:confidence="0">
                  <emma:literal>deriver d</emma:literal>
                </emma:interpretation>
                <emma:interpretation id="interp5" emma:lang="en-IN" emma:confidence="0">
                  <emma:literal>deprive d</emma:literal>
                </emma:interpretation>
              </emma:one-of>
            </emma:emma>
          </inkml:annotationXML>
          <inkml:trace contextRef="#ctx0" brushRef="#br0" timeOffset="3951.2187">5715-517 709 0,'0'0'13'0,"0"0"84"0,0 0-11 15,0 0-39-15,0 0-20 16,0 0-16-16,0 0-11 15,20-10-7-15,-10 50 3 16,4 10 4-16,3 10 2 16,-3-1 2-16,-1-1-4 15,-4 2 1-15,-1-2-1 16,-4-7 0-16,-4-12 1 16,0-6 1-16,0-11-1 15,0-10-1-15,0-3 0 16,0-9 0-16,0 0 0 15,0 0 1-15,0-3 5 16,-9-18 3-16,-8-8-2 16,0-11-7-16,0-6 0 0,4 4-3 15,2 5 0-15,-1 9 2 16,-1 10 0-16,2 11 1 16,-9 3-4-16,-2 4-6 15,-14 0 8-15,-14 4-4 16,-3 21 4-16,0 12 1 15,5 3 1-15,12 5-1 16,19-3-3-16,17-3-1 16,0-9-18-16,39-13 7 15,25-4 4-15,16-13-25 16,13 0-49-16,-7-13-74 16,-8-22-81-16</inkml:trace>
          <inkml:trace contextRef="#ctx0" brushRef="#br0" timeOffset="4350.6573">6070-219 480 0,'0'0'169'16,"0"0"-163"-16,0 0 5 16,0 0 15-16,0 0 0 15,0 0-12-15,40 88-7 16,-13-76 2-16,10-6 0 15,8-6 2-15,1 0-6 0,2 0 2 16,-9-11-7-16,-8-11-2 16,-14-7-7-1,-15 1 0-15,-2 1 1 0,0 3 4 16,-22 3 4-16,-6 9 0 16,-6 4 9-16,-2 8 10 15,-3 0-3-15,-2 0-4 16,-2 0 0-16,7 20-6 15,7 4 0-15,-2 9-4 16,2 6 3-16,10 0-2 16,2 3-3-16,14-2 8 15,3-1-8-15,0-12 5 16,31-5 1-16,13-9-2 0,18-13-4 16,13 0-10-1,9-15-80-15,-4-23-92 0</inkml:trace>
          <inkml:trace contextRef="#ctx0" brushRef="#br0" timeOffset="5026.6724">6533-291 528 0,'0'0'58'0,"0"0"14"15,0 0 10-15,0 0-24 16,0 0-44-16,0 0-14 15,-6 11 2-15,28 7-2 16,9 1 0-16,8 2 8 16,2-2 5-16,5 2-8 15,-8 2-1-15,-9-1-2 16,-10 2-2-16,-14 2 0 16,-5-1 0-16,0-5-1 15,-5-5-1-15,-14-7 2 16,-4-8 2-16,3 0-1 15,1 0 4-15,2-8 1 0,0-17 1 16,7-7-3-16,10-6 1 16,0 3-5-16,0-2 1 15,19 3-1-15,12 11 3 16,-1-2-3-16,4 4 0 16,-3 6-3-16,-7 4 3 15,-7 7 0-15,-3 1 0 16,-2 3-1-16,-2 0-4 15,2 0-41-15,-7 6-53 16,-3 14-34-16,-2-3-88 16</inkml:trace>
          <inkml:trace contextRef="#ctx0" brushRef="#br0" timeOffset="5438.1108">7031-572 801 0,'0'0'11'15,"0"0"-4"-15,0 0 42 16,0 0-39-16,0 0-10 16,0 0-22-16,14 17-23 15,6 8-29-15,-4 2-29 0,-4 1-78 16</inkml:trace>
          <inkml:trace contextRef="#ctx0" brushRef="#br0" timeOffset="5275.3153">7115-265 719 0,'0'0'17'0,"0"0"71"16,0 0-18-16,0 0-37 15,0 0-29-15,0 0-4 16,5-8-6-16,-5 30 0 16,5 10 6-16,7-1 0 15,2 5 2-15,0-3 1 16,3-5-3-16,-7-6-7 15,-3-11-42-15,-2-11-62 0,0 0-52 16,-2-19-357-16</inkml:trace>
          <inkml:trace contextRef="#ctx0" brushRef="#br0" timeOffset="5821.2496">7424-270 796 0,'0'0'5'0,"0"0"67"15,0 0-19-15,0 0-32 16,0 0-21-16,0 0-1 15,2 8-10-15,1 20 11 16,8 6 0-16,4 5 0 0,1 3 0 16,4-2 2-16,-1-8-2 15,-5-12 2-15,1-7-2 16,-10-11 0-16,0-2 3 16,4 0 3-16,1-19-3 15,7-19 3-15,0-8-3 16,-6-3 11-16,0 1-8 15,-2 6-5-15,-4 9-1 16,0 16 4-16,-1 6-3 16,-1 6-1-16,-3 5 0 15,2 0-7-15,12 0-62 16,6 16-93-16,4 8-106 16</inkml:trace>
          <inkml:trace contextRef="#ctx0" brushRef="#br0" timeOffset="6220.347">8000-182 781 0,'0'0'5'0,"0"0"-2"16,0 0 32-16,0 0-19 15,0 0-16-15,0 0-1 16,42-3 1-16,-22 3 0 15,1 0 0-15,-1-5 3 16,2-2-3-16,-5 0 2 0,-6-1-2 16,-3-2-5-16,-8-2-4 15,0-5 4-15,0-2 5 16,-8 2 0-16,-11 7 1 16,-1 3 2-16,-5 7 7 15,0 0-5-15,1 0 2 16,-7 7-6-16,0 14 0 15,-6 1-1-15,-4 10 0 16,-4 2 1-16,-2 9 0 16,11 0 4-16,10-10-5 15,21-4 0-15,5-8 1 16,34-12 2-16,36-9-3 16,24 0-9-16,14-21-96 0,-4-22-180 15</inkml:trace>
          <inkml:trace contextRef="#ctx0" brushRef="#br0" timeOffset="6690.4796">8719-599 760 0,'0'0'25'16,"0"0"47"-16,0 0-3 15,0 0-54-15,0 0-15 16,0 0-2-16,5 42-5 15,-5 2 7-15,3 6 3 0,2 5-2 16,4 3 1-16,-2 1 6 16,0 0-7-16,-2-2 2 15,-5-1-2-15,0-11 1 16,0-11 1-16,0-10-2 16,0-18-1-16,0-6 1 15,0 0 0-15,0 0 6 16,0-2-4-16,0-20 5 15,0-8-7-15,-9-6 0 16,-8 1-1-16,2 6 0 16,-6 8 0-16,2 12 0 15,-3 3-1-15,-9 6 0 16,-8 0 1-16,-11 0 0 16,-6 18 1-16,-2 12 0 15,8 7-1-15,11-1-2 0,14 1 2 16,14-7 1-16,11-4 0 15,0-8 1-15,31-5 1 16,24-5 3-16,23-8-5 16,13 0-1-16,8 0-43 15,-19-5-60-15,-13-7-68 16,-28-3-140-16</inkml:trace>
        </inkml:traceGroup>
      </inkml:traceGroup>
    </inkml:traceGroup>
  </inkml:traceGroup>
</inkml:ink>
</file>

<file path=ppt/ink/ink3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1-05-11T09:47:51.285"/>
    </inkml:context>
    <inkml:brush xml:id="br0">
      <inkml:brushProperty name="width" value="0.06667" units="cm"/>
      <inkml:brushProperty name="height" value="0.06667" units="cm"/>
      <inkml:brushProperty name="color" value="#3165BB"/>
      <inkml:brushProperty name="fitToCurve" value="1"/>
    </inkml:brush>
  </inkml:definitions>
  <inkml:traceGroup>
    <inkml:annotationXML>
      <emma:emma xmlns:emma="http://www.w3.org/2003/04/emma" version="1.0">
        <emma:interpretation id="{150E53D9-783D-4B69-AF26-B061E0A3F517}" emma:medium="tactile" emma:mode="ink">
          <msink:context xmlns:msink="http://schemas.microsoft.com/ink/2010/main" type="inkDrawing" rotatedBoundingBox="10908,9478 10923,9478 10923,9493 10908,9493" shapeName="Other"/>
        </emma:interpretation>
      </emma:emma>
    </inkml:annotationXML>
    <inkml:trace contextRef="#ctx0" brushRef="#br0">0 0 377 0,'0'0'11'0,"0"0"-11"15,0 0-11-15,0 0-3 16,0 0-24-16,0 0-49 15,0 0-13-15</inkml:trace>
  </inkml:traceGroup>
</inkml:ink>
</file>

<file path=ppt/ink/ink3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1-05-11T09:48:08.252"/>
    </inkml:context>
    <inkml:brush xml:id="br0">
      <inkml:brushProperty name="width" value="0.06667" units="cm"/>
      <inkml:brushProperty name="height" value="0.06667" units="cm"/>
      <inkml:brushProperty name="color" value="#3165BB"/>
      <inkml:brushProperty name="fitToCurve" value="1"/>
    </inkml:brush>
  </inkml:definitions>
  <inkml:traceGroup>
    <inkml:annotationXML>
      <emma:emma xmlns:emma="http://www.w3.org/2003/04/emma" version="1.0">
        <emma:interpretation id="{11E6AF88-1413-4E28-ABA2-0DEBA0B6A54E}" emma:medium="tactile" emma:mode="ink">
          <msink:context xmlns:msink="http://schemas.microsoft.com/ink/2010/main" type="inkDrawing" rotatedBoundingBox="17477,10350 17544,10370 17536,10399 17468,10378" shapeName="Other"/>
        </emma:interpretation>
      </emma:emma>
    </inkml:annotationXML>
    <inkml:trace contextRef="#ctx0" brushRef="#br0">63 34 388 0,'0'0'13'16,"0"0"-13"-16,0 0-3 15,0 0-18-15,0 0 21 0,0 0 0 16,0 0 0 0,-8-33-14-16,2 31-53 15,1 2 63-15,-1 0-19 0,-5 0-73 16,0 0-7-16,2 0 96 16,4 0 5-16,3 0-37 15</inkml:trace>
  </inkml:traceGroup>
</inkml:ink>
</file>

<file path=ppt/ink/ink3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1-05-11T09:48:48.989"/>
    </inkml:context>
    <inkml:brush xml:id="br0">
      <inkml:brushProperty name="width" value="0.06667" units="cm"/>
      <inkml:brushProperty name="height" value="0.06667" units="cm"/>
      <inkml:brushProperty name="color" value="#3165BB"/>
      <inkml:brushProperty name="fitToCurve" value="1"/>
    </inkml:brush>
  </inkml:definitions>
  <inkml:traceGroup>
    <inkml:annotationXML>
      <emma:emma xmlns:emma="http://www.w3.org/2003/04/emma" version="1.0">
        <emma:interpretation id="{9FF5B8D7-4560-4B1B-8510-6FF4C7935E2F}" emma:medium="tactile" emma:mode="ink">
          <msink:context xmlns:msink="http://schemas.microsoft.com/ink/2010/main" type="writingRegion" rotatedBoundingBox="22349,10047 28488,10047 28488,12300 22349,12300"/>
        </emma:interpretation>
      </emma:emma>
    </inkml:annotationXML>
    <inkml:traceGroup>
      <inkml:annotationXML>
        <emma:emma xmlns:emma="http://www.w3.org/2003/04/emma" version="1.0">
          <emma:interpretation id="{5EB91F63-E863-4555-ADDD-BDF7630FDFAF}" emma:medium="tactile" emma:mode="ink">
            <msink:context xmlns:msink="http://schemas.microsoft.com/ink/2010/main" type="paragraph" rotatedBoundingBox="24643,10047 28488,10047 28488,11641 24643,11641" alignmentLevel="2"/>
          </emma:interpretation>
        </emma:emma>
      </inkml:annotationXML>
      <inkml:traceGroup>
        <inkml:annotationXML>
          <emma:emma xmlns:emma="http://www.w3.org/2003/04/emma" version="1.0">
            <emma:interpretation id="{217D1C34-690D-476C-91BC-29FDE525D149}" emma:medium="tactile" emma:mode="ink">
              <msink:context xmlns:msink="http://schemas.microsoft.com/ink/2010/main" type="line" rotatedBoundingBox="25311,10654 28488,10654 28488,11641 25311,11641"/>
            </emma:interpretation>
          </emma:emma>
        </inkml:annotationXML>
        <inkml:traceGroup>
          <inkml:annotationXML>
            <emma:emma xmlns:emma="http://www.w3.org/2003/04/emma" version="1.0">
              <emma:interpretation id="{B07DB9C0-FEB5-408D-B80E-AFB221DB35FC}" emma:medium="tactile" emma:mode="ink">
                <msink:context xmlns:msink="http://schemas.microsoft.com/ink/2010/main" type="inkWord" rotatedBoundingBox="25311,10654 28488,10654 28488,11641 25311,11641"/>
              </emma:interpretation>
              <emma:one-of disjunction-type="recognition" id="oneOf0">
                <emma:interpretation id="interp0" emma:lang="en-IN" emma:confidence="0">
                  <emma:literal>arrays</emma:literal>
                </emma:interpretation>
                <emma:interpretation id="interp1" emma:lang="en-IN" emma:confidence="0">
                  <emma:literal>array</emma:literal>
                </emma:interpretation>
                <emma:interpretation id="interp2" emma:lang="en-IN" emma:confidence="0">
                  <emma:literal>affrays</emma:literal>
                </emma:interpretation>
                <emma:interpretation id="interp3" emma:lang="en-IN" emma:confidence="0">
                  <emma:literal>array's</emma:literal>
                </emma:interpretation>
                <emma:interpretation id="interp4" emma:lang="en-IN" emma:confidence="0">
                  <emma:literal>airways</emma:literal>
                </emma:interpretation>
              </emma:one-of>
            </emma:emma>
          </inkml:annotationXML>
          <inkml:trace contextRef="#ctx0" brushRef="#br0">3356-954 607 0</inkml:trace>
        </inkml:traceGroup>
      </inkml:traceGroup>
    </inkml:traceGroup>
  </inkml:traceGroup>
</inkml:ink>
</file>

<file path=ppt/ink/ink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1-05-10T09:18:28.935"/>
    </inkml:context>
    <inkml:brush xml:id="br0">
      <inkml:brushProperty name="width" value="0.06667" units="cm"/>
      <inkml:brushProperty name="height" value="0.06667" units="cm"/>
      <inkml:brushProperty name="color" value="#3165BB"/>
      <inkml:brushProperty name="fitToCurve" value="1"/>
    </inkml:brush>
  </inkml:definitions>
  <inkml:traceGroup>
    <inkml:annotationXML>
      <emma:emma xmlns:emma="http://www.w3.org/2003/04/emma" version="1.0">
        <emma:interpretation id="{938F8A06-F981-4652-9B1F-DCC9AADBC371}" emma:medium="tactile" emma:mode="ink">
          <msink:context xmlns:msink="http://schemas.microsoft.com/ink/2010/main" type="inkDrawing" rotatedBoundingBox="18328,14179 19065,13812 19102,13886 18365,14253" semanticType="callout" shapeName="Other"/>
        </emma:interpretation>
      </emma:emma>
    </inkml:annotationXML>
    <inkml:trace contextRef="#ctx0" brushRef="#br0">-2 329 397 0,'0'0'70'0,"0"0"-46"16,0 0-12-16,0 0 20 0,0 0 9 15,0 0-6-15,0 0 7 16,0 0-17-16,0 0 1 16,0 8-13-16,0-8 4 15,0 0-2-15,0 2-3 16,0-2-4-16,0 0-4 15,0 0 10-15,0 0 2 16,0 0-1-16,11 0 4 16,10 0-14-16,11 0 3 15,5 0-6-15,3-10-2 16,3-3 1-16,10-12-1 16,4-9 3-16,7-8-3 15,5-13 0-15,-2 0-2 16,-3 6-6-16,-6 9-51 0,-5 24-21 15,-10 16-24-15,-11 2-34 16,-9 29-101-16</inkml:trace>
  </inkml:traceGroup>
</inkml:ink>
</file>

<file path=ppt/ink/ink4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1-05-12T08:09:28.753"/>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40E9923F-48D0-471B-ABC9-7CFF76FD04D9}" emma:medium="tactile" emma:mode="ink">
          <msink:context xmlns:msink="http://schemas.microsoft.com/ink/2010/main" type="inkDrawing" rotatedBoundingBox="13900,12884 13903,12805 13923,12806 13921,12885" shapeName="Other"/>
        </emma:interpretation>
      </emma:emma>
    </inkml:annotationXML>
    <inkml:trace contextRef="#ctx0" brushRef="#br0">20 25 159 0,'0'0'29'0,"0"0"33"15,0 0-50-15,0 0 20 16,0 0-17-16,0 0-5 16,0 0 1-16,0 0 1 15,-17-26 1-15,17 26-4 16,0 0-7-16,-3 0-2 15,3 0-1-15,0 0 1 16,0 0 0-16,0 5-2 16,0 1 1-16,0 1-10 0,0-3 4 15,0 3 5 1,0 4-2-16,0-1-2 0,0 2 6 16,0-2-20-16,0-3-59 15</inkml:trace>
  </inkml:traceGroup>
</inkml:ink>
</file>

<file path=ppt/ink/ink4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1-05-12T08:09:28.912"/>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6A6123F8-8FC1-4D1A-9857-D4194F488811}" emma:medium="tactile" emma:mode="ink">
          <msink:context xmlns:msink="http://schemas.microsoft.com/ink/2010/main" type="inkDrawing" rotatedBoundingBox="13923,12832 13938,12832 13938,12847 13923,12847" shapeName="Other"/>
        </emma:interpretation>
      </emma:emma>
    </inkml:annotationXML>
    <inkml:trace contextRef="#ctx0" brushRef="#br0">0 0 222 0</inkml:trace>
  </inkml:traceGroup>
</inkml:ink>
</file>

<file path=ppt/ink/ink4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1-05-11T09:59:34.551"/>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FB28D9B6-4BFD-46E4-A4C1-E8F637D42A8C}" emma:medium="tactile" emma:mode="ink">
          <msink:context xmlns:msink="http://schemas.microsoft.com/ink/2010/main" type="writingRegion" rotatedBoundingBox="28153,14906 31889,14243 32399,17116 28663,17779"/>
        </emma:interpretation>
      </emma:emma>
    </inkml:annotationXML>
    <inkml:traceGroup>
      <inkml:annotationXML>
        <emma:emma xmlns:emma="http://www.w3.org/2003/04/emma" version="1.0">
          <emma:interpretation id="{52A11205-9D8B-4F56-9828-5651BEC4D121}" emma:medium="tactile" emma:mode="ink">
            <msink:context xmlns:msink="http://schemas.microsoft.com/ink/2010/main" type="paragraph" rotatedBoundingBox="28185,14854 31678,14548 31756,15431 28262,15737" alignmentLevel="1"/>
          </emma:interpretation>
        </emma:emma>
      </inkml:annotationXML>
      <inkml:traceGroup>
        <inkml:annotationXML>
          <emma:emma xmlns:emma="http://www.w3.org/2003/04/emma" version="1.0">
            <emma:interpretation id="{61D78020-2603-40FE-A569-B697451B343D}" emma:medium="tactile" emma:mode="ink">
              <msink:context xmlns:msink="http://schemas.microsoft.com/ink/2010/main" type="line" rotatedBoundingBox="28185,14854 31678,14548 31756,15431 28262,15737"/>
            </emma:interpretation>
          </emma:emma>
        </inkml:annotationXML>
        <inkml:traceGroup>
          <inkml:annotationXML>
            <emma:emma xmlns:emma="http://www.w3.org/2003/04/emma" version="1.0">
              <emma:interpretation id="{E306521C-B35F-42CC-9E23-AF858A33F6F1}" emma:medium="tactile" emma:mode="ink">
                <msink:context xmlns:msink="http://schemas.microsoft.com/ink/2010/main" type="inkWord" rotatedBoundingBox="28185,14854 31678,14548 31756,15431 28262,15737"/>
              </emma:interpretation>
              <emma:one-of disjunction-type="recognition" id="oneOf0">
                <emma:interpretation id="interp0" emma:lang="en-IN" emma:confidence="0">
                  <emma:literal>Bossaball</emma:literal>
                </emma:interpretation>
                <emma:interpretation id="interp1" emma:lang="en-IN" emma:confidence="0">
                  <emma:literal>Bobared</emma:literal>
                </emma:interpretation>
                <emma:interpretation id="interp2" emma:lang="en-IN" emma:confidence="0">
                  <emma:literal>Boparai</emma:literal>
                </emma:interpretation>
                <emma:interpretation id="interp3" emma:lang="en-IN" emma:confidence="0">
                  <emma:literal>@BOBO Batra O</emma:literal>
                </emma:interpretation>
                <emma:interpretation id="interp4" emma:lang="en-IN" emma:confidence="0">
                  <emma:literal>Boito Epaxial</emma:literal>
                </emma:interpretation>
              </emma:one-of>
            </emma:emma>
          </inkml:annotationXML>
          <inkml:trace contextRef="#ctx0" brushRef="#br0">10 34 363 0,'0'0'26'16,"0"0"-15"-16,0 0 12 15,0 0-4-15,0 0-16 16,0 0 17-16,0 0-20 16,0-33 1-16,0 33-1 15,0-2 0-15,0 2-1 0,0 0-19 16,0 0-21-1,0 0 16-15,0 0-1 0,-10 8-272 16</inkml:trace>
        </inkml:traceGroup>
      </inkml:traceGroup>
    </inkml:traceGroup>
  </inkml:traceGroup>
</inkml:ink>
</file>

<file path=ppt/ink/ink4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1-05-12T08:16:02.980"/>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25D4F308-C0B5-4154-8092-527D7779C7E7}" emma:medium="tactile" emma:mode="ink">
          <msink:context xmlns:msink="http://schemas.microsoft.com/ink/2010/main" type="inkDrawing" rotatedBoundingBox="26007,9815 32005,8689 33223,15176 27224,16302" hotPoints="32136,9695 31975,15031 26639,14870 26800,9534" semanticType="enclosure" shapeName="Square">
            <msink:sourceLink direction="with" ref="{1E11A289-E788-477C-907F-9A711FA0B06F}"/>
          </msink:context>
        </emma:interpretation>
      </emma:emma>
    </inkml:annotationXML>
    <inkml:trace contextRef="#ctx0" brushRef="#br0">211 56 462 0,'0'0'56'0,"0"0"0"16,0 0-2-16,0 0-15 16,0 0-5-16,0 0 13 15,0 0-9-15,-17-39 1 16,15 35-5-16,-1-1 1 16,3 3-11-16,-4 0-5 15,4-1-6-15,-2 1 7 16,-1 2 14-16,3 0-28 15,0 0-2-15,0 0-4 0,0 0-7 16,-2 27 2-16,-8 21 1 16,0 29 8-16,-4 18-1 15,-3 13-2-15,0 2 10 16,7-7 9-16,4-13-17 16,3-5 5-16,3-7-2 15,0-1 7-15,0 8-5 16,0-2 0-16,0-1-3 15,0-3 2-15,0-7 2 16,0 1-2-16,0-6-5 16,0-6 2-16,0-8 4 15,0-9-5-15,5-1 4 16,4 2 1-16,-1 1-5 16,1 0 1-16,-4-4-2 15,-2-6-1-15,-1 0 0 0,-2 0 1 16,0 1-1-16,0 9 2 15,0-2-1-15,0 2 5 16,-5 2-5-16,-9-3 2 16,4 5-2-16,1-2-1 15,3 5-1-15,6 2 3 16,0 5-3-16,-2 4 3 16,2 2-3-16,-3-1 3 15,-6-8-2-15,7-4 5 16,-6-4-3-16,-1 5-1 15,6 1 4-15,1-4-2 16,2 6-3-16,0-5 1 0,0-7 5 16,0 5-6-16,0 0 1 15,0 2 9-15,0-4-7 16,0 3 2-16,0-3-5 16,0 1 3-16,0 3 2 15,0 1-4-15,0-3 1 16,0-3 1-16,-3-1 2 15,-3 1-1-15,3-2-1 16,0-2-2-16,3-1 3 16,0 3-2-16,0 1 4 15,0 4 8-15,0 8-6 16,0 3 7-16,0 3-12 16,0-1 4-16,-5-1 2 15,-1 6-9-15,-2-1 4 16,3-2 7-16,-2-7-7 0,7-12-2 15,0-9-1-15,0-5 4 16,0-7-5-16,0 0 2 16,0 3 1-16,0 3 1 15,3 8 3-15,1 1-3 16,-4 0 3-16,0 2-7 16,0-2-1-16,0-8 4 15,0-6-3-15,0-10 1 16,0-3-1-16,0-2 0 15,3 5-1-15,2 3 0 16,0 1 0-16,1 0 1 16,-3 0 0-16,-1-5-1 0,-2 2 0 15,3 2 1-15,-3 4-1 16,0 14 0-16,0 3 3 16,0-3-3-16,0-2 1 15,0-10-1-15,0-12 0 16,0-11 0-16,0-2 8 15,0 0-1-15,0 0 1 16,19-15-4-16,3-8-4 16,2-4-11-16,0-5-25 15,-4-14-31-15,-6-13-44 16,-7-22-16-16,0-31-125 16</inkml:trace>
    <inkml:trace contextRef="#ctx0" brushRef="#br0" timeOffset="3629.7747">286-80 328 0,'0'0'54'15,"0"0"-47"-15,0 0-6 0,0 0-1 16,0 0 4-16,0 0 30 16,-36 3 10-16,36-3 3 15,0 0-6-15,0 0-6 16,0 0-30-16,0 0-3 16,-3 0-2-16,-3 0 0 15,3 0 0-15,1 0 1 16,2 0 0-16,0 0 10 15,0 0 25-15,-3 3-12 16,3 1-18-16,-5 4-5 0,-4 2 3 16,1 2-1-16,-1-1 0 15,1-2-2-15,-1-3-1 16,7-4 0-16,-3 1 2 16,5-3-1-16,0 0 0 15,0 0 13-15,0 0 24 16,0 0 4-16,0 0-14 15,0 0-8-15,0 0-6 16,0 2-3-16,0-2-2 16,0 0-1-16,0 0-3 15,0 0-3-15,0 0 0 16,0 0 0-16,19 0 6 16,22 0 9-16,24 0-3 15,15 0-3-15,23-10 14 16,17-2-14-16,13-1 1 0,7 6 14 15,7 1-13-15,12 6-13 16,16 0 0-16,20 0-4 16,17 0 11-16,13 0-14 15,1 0 17-15,-7 0-23 16,-9 0 13-16,-18 0 0 16,-14 6-9-16,-19-1 33 15,-12-3-55-15,-14-2 62 16,-1 0-60-16,-4 0 90 15,2 0-122-15,1 0 119 16,-2 0-129-16,-8 0 142 16,-11 0-124-16,-21 0 116 0,-17 0-119 15,-16 0 74-15,-12 0-24 16,-2 0 12-16,-6 0-10 16,8 0 9-16,9 0-10 15,5 0 4-15,12 0 0 16,-3 0 1-16,3 0-2 15,-14 0 1-15,-13 0 1 16,-14 0-8-16,-15 0 5 16,-9 0 2-16,-5 0-1 15,0 0 0-15,0 0 2 16,0 0 0-16,0 0 2 16,0 0 5-16,3 0-7 15,-1 0-1-15,7 0 1 0,-3-2 0 16,-4 2 0-16,1 0 0 15,-3 0 0-15,0 0 0 16,0 0 0-16,0 0 1 16,0 0-3-16,0 0 3 15,0 0-3-15,0 0 4 16,0 0-1-16,0 0 2 16,0 0-6-16,0 0 3 15,0 0-1-15,0 0-6 16,0 4 6-16,0 19-6 15,0 11 7-15,0-1 0 16,0 11 1-16,0 3-1 0,0 7 1 16,0 18 1-16,0 2 5 15,0 9-2-15,0 3 7 16,0-9-2-16,0 0-2 16,0 1-1-16,0 0-1 15,-5-1 4-15,-1-3-2 16,1-1 7-16,1-7 4 15,2 2-10-15,-3 2-1 16,0-5-4-16,-2 0 0 16,4-10-1-16,1-7-2 15,2-4 4-15,0-2-4 16,0 0 5-16,0 0 2 0,0-2-6 16,0-4 5-1,0 3 0-15,-3-2-2 16,-6-1 0-16,-1 0-5 0,1-5 3 15,-1 1-2-15,-5 4 0 16,6-1 0-16,4 3 3 16,0-4-1-16,5 2 4 15,0-1 1-15,0-2-2 16,0-4-4-16,0 6 4 16,0 2 2-16,0 7-5 15,0 0 4-15,0-2-3 16,0 2-1-16,0-1-2 15,0-3 6-15,0-3-6 0,0-1 0 16,0-3 0 0,0-2 1-16,0 1 3 0,0 4 0 15,-3-3-5-15,3-3 6 16,-3-1-5-16,3-2 0 16,0-1 1-16,0-1 0 15,0 0-2-15,0 0 0 16,0 3 0-16,-3 7 2 15,0 7 0-15,-2 6 4 16,-1-4-1-16,1 2-2 16,2-13 8-16,3 0 0 15,0-6-3-15,0-2-6 0,0 2 1 16,0-4 0 0,0-1-1-16,0 2-2 15,0-3 0-15,0 7 1 0,0 2-3 16,0 5 2-1,-5 2 0-15,-2 3 2 0,0-2 3 16,7 3 0-16,0-1-2 16,0 0 1-16,0-3-2 15,0-4-1-15,0-6 3 16,0-2-3-16,0 2 0 16,-3 4-1-16,-3-1 0 15,0 6 1-15,1-3 0 16,-4 3 0-16,1 0-1 15,-1-5 1-15,2 5-1 16,-1 9 0-16,4 3 6 0,1 1-5 16,3 2 2-1,0-14-2-15,0-2-1 0,0-4 1 16,0-7-1-16,0-2 1 16,0-1-1-16,0-4 0 15,0-2 0-15,0 6 0 16,0 4 0-16,0 2 0 15,0 4 0-15,-2 1 0 16,-1-1 0-16,3 2 0 16,0-5 2-16,0 1-2 15,0 0-1-15,0 6 1 16,0 2 0-16,0 1 1 0,0 2-2 16,-2-5 2-1,-5-2-2-15,5-3 0 0,-1-1 1 16,3-3 2-16,0-1-2 15,0-3 0-15,0 2 0 16,0 3 1-16,0-6 0 16,0 8-2-16,3 0 1 15,-1 7 0-15,-2 0 0 16,0 3 0-16,0-5 0 16,0-2 0-16,0-3-1 15,7-7 0-15,-2-4 1 16,-5 1 0-16,5-6 1 15,-5 3-1-15,4-3-1 0,-1 2 1 16,-1-3-1 0,3 3-1-16,-5-5-3 0,0 2 2 15,3-4-1-15,-1-3 3 16,2 0-2-16,-4-5 1 16,0 2 1-16,0-2-3 15,0 0 1-15,0 0 0 16,0 0 2-16,0 0-2 15,0 0-5-15,0 0-2 16,0 0 1-16,-11-2-6 16,-25-5-6-16,-20-1 8 15,-14 2 6-15,-7 0 6 16,4-1-7-16,9 5 6 16,3 2-2-16,-1 0 2 15,-10 0-5-15,-15 0 7 0,-21-2-8 16,-20-2 0-16,-14-5 8 15,-12-6 0-15,-1 3-10 16,4 2 9-16,4 3 0 16,10 7-1-16,7 0 3 15,2 0-2-15,-2 0-1 16,-2 0 1-16,-1 0-15 16,-9 0 4-16,-3 0 6 15,-6-3-7-15,4-7 11 16,5 0 2-16,11-2-2 15,11 2 15-15,7-1-26 16,7 1 24-16,12 5-26 0,1 3 25 16,12-2-10-1,12-5 0-15,8 0 2 0,6 1-7 16,-2 0 15-16,-4 6-20 16,-6 2 6-16,-8 0 3 15,0 0-1-15,8 0-2 16,9 0-2-16,7 0 11 15,13 0-5-15,-1 0 0 16,8-8-1-16,6-6-2 16,5-7 3-16,0 3 0 15,1-1 0-15,0 5 0 16,-3-1 0-16,2 9 0 0,6 1 3 16,3 2-6-16,8 1 6 15,3 2-6-15,0 0 6 16,0 0-1-16,0 0-2 15,0 0 1-15,0 0-4 16,0 0 6-16,0 0-3 16,0 0 7-16,0 0-7 15,0 0 1-15,0 0-1 16,0 0 1-16,0 0-1 16,0 0 4-16,0 0-4 15,0-3 4-15,0 3 3 16,0 0-1-16,0-3 8 15,0 3-1-15,0 0-3 0,0-2-10 16,0 2 7 0,0-3-7-16,0 1 1 0,0-13-4 15,14-5-18-15,17-15-33 16,10-17-85-16,10-48-138 16</inkml:trace>
  </inkml:traceGroup>
</inkml:ink>
</file>

<file path=ppt/ink/ink4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1-05-12T08:16:08.132"/>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352CC296-15E4-4DFD-8145-9E34D4813882}" emma:medium="tactile" emma:mode="ink">
          <msink:context xmlns:msink="http://schemas.microsoft.com/ink/2010/main" type="writingRegion" rotatedBoundingBox="28577,8635 30717,8688 30697,9456 28558,9402"/>
        </emma:interpretation>
      </emma:emma>
    </inkml:annotationXML>
    <inkml:traceGroup>
      <inkml:annotationXML>
        <emma:emma xmlns:emma="http://www.w3.org/2003/04/emma" version="1.0">
          <emma:interpretation id="{4D1ED315-052F-46E1-A824-C19E1878EC4E}" emma:medium="tactile" emma:mode="ink">
            <msink:context xmlns:msink="http://schemas.microsoft.com/ink/2010/main" type="paragraph" rotatedBoundingBox="28577,8635 30717,8688 30697,9456 28558,9402" alignmentLevel="1"/>
          </emma:interpretation>
        </emma:emma>
      </inkml:annotationXML>
      <inkml:traceGroup>
        <inkml:annotationXML>
          <emma:emma xmlns:emma="http://www.w3.org/2003/04/emma" version="1.0">
            <emma:interpretation id="{BE8C6BF2-9F95-402F-A098-9678DF5AD929}" emma:medium="tactile" emma:mode="ink">
              <msink:context xmlns:msink="http://schemas.microsoft.com/ink/2010/main" type="line" rotatedBoundingBox="28577,8635 30717,8688 30697,9456 28558,9402"/>
            </emma:interpretation>
          </emma:emma>
        </inkml:annotationXML>
        <inkml:traceGroup>
          <inkml:annotationXML>
            <emma:emma xmlns:emma="http://www.w3.org/2003/04/emma" version="1.0">
              <emma:interpretation id="{2245C7A9-E838-423C-B442-F1A68798ACDC}" emma:medium="tactile" emma:mode="ink">
                <msink:context xmlns:msink="http://schemas.microsoft.com/ink/2010/main" type="inkWord" rotatedBoundingBox="28577,8635 30717,8688 30697,9456 28558,9402"/>
              </emma:interpretation>
              <emma:one-of disjunction-type="recognition" id="oneOf0">
                <emma:interpretation id="interp0" emma:lang="en-IN" emma:confidence="0">
                  <emma:literal>RAM</emma:literal>
                </emma:interpretation>
                <emma:interpretation id="interp1" emma:lang="en-IN" emma:confidence="0">
                  <emma:literal>R Am</emma:literal>
                </emma:interpretation>
                <emma:interpretation id="interp2" emma:lang="en-IN" emma:confidence="0">
                  <emma:literal>RA m</emma:literal>
                </emma:interpretation>
                <emma:interpretation id="interp3" emma:lang="en-IN" emma:confidence="0">
                  <emma:literal>R AM</emma:literal>
                </emma:interpretation>
                <emma:interpretation id="interp4" emma:lang="en-IN" emma:confidence="0">
                  <emma:literal>RA M</emma:literal>
                </emma:interpretation>
              </emma:one-of>
            </emma:emma>
          </inkml:annotationXML>
          <inkml:trace contextRef="#ctx0" brushRef="#br0">53 400 473 0,'0'0'72'16,"0"0"36"-16,0 0-37 15,0 0-12-15,0 0 4 16,0 0-13-16,0 0 2 16,12-45-10-16,-12 45-6 15,0 0-6-15,0 0-15 0,0 0-15 16,0 7-3-16,0 20-9 15,0 14 12-15,0 6 0 16,0 3 1-16,0 0 0 16,0-2-1-16,0-3 0 15,2-13 0-15,5-8 0 16,-7-14 0-16,2-8 1 16,-2-2 1-16,3 0 2 15,0-17 11-15,-3-23-10 16,0-19-3-16,0-10-2 15,0-4 0-15,0-10 2 16,0 2-1-16,0 12-1 16,0 8-5-16,0 15 5 0,11 10 1 15,6 9-1-15,5 2-2 16,0 5-1-16,6 5 0 16,-1 6-3-16,4 0 5 15,3 9 0-15,0 0-8 16,4 0 0-16,-1 18-3 15,-6 9 6-15,-7 10 2 16,-12 1-4-16,-10 4 3 16,-2-2 4-16,0-4-1 15,-19-8-4-15,-15-4 2 16,-4-9 3-16,-2-3-5 16,-2-3 0-16,1-3 1 0,-4-6 3 15,-2 0-8 1,-6 0 0-16,11 0-13 0,8-6 12 15,17-9 11-15,17-1 3 16,0 5 1-16,0 0 8 16,12 4-2-16,12 7-6 15,5 0 2-15,2 0-6 16,-4 0-6-16,1 7 6 16,-1 12 1-16,2 5-1 15,-5 5 0-15,5 2 0 16,-5 4 0-16,0 5 2 15,-5-3-2-15,-9 3 1 16,2-5-1-16,-7-6 0 16,2-10 0-16,-2-7 0 15,2-1 0-15,3-1-6 0,4-5-12 16,3 1-9-16,4 0-26 16,7-3-30-16,5-3-86 15,-4 0-187-15</inkml:trace>
          <inkml:trace contextRef="#ctx0" brushRef="#br0" timeOffset="638.2651">705 258 672 0,'0'0'72'0,"0"0"-18"0,0 0-27 16,0 0-16-16,0 0-5 15,0 0 3-15,0-11-9 16,6 23 0-16,-1 16 0 16,1 10 3-16,2 1 6 15,-2 5-2-15,-1-4-5 16,1-3 3-16,-4 0-2 16,2-1-1-16,-1-3-1 15,-3-12 0-15,0-5 1 16,2-6 0-16,-2-9 0 15,3-1 0-15,-3 0-1 16,0 0 8-16,0 0 1 16,0-4 0-16,0-23 5 15,0-11-12-15,-14-12 0 16,6-12 4-16,-1-11-5 0,6-2-1 16,3 2-1-16,0 13 0 15,0 12 3-15,5 13 1 16,4 15 7-16,-3 5 7 15,0 10-6-15,-1-2-5 16,0 1-3-16,7 6-4 16,-2 0-3-16,5 0 0 15,7 6-2-15,1 18 0 16,4 12 3-16,-1 1 0 16,-4 9 1-16,-3 5 1 15,-2-1-1-15,-3 8 0 16,3-3 1-16,-4-1 0 0,1-9 2 15,0-8-2-15,0-7 2 16,-3-7-2-16,-2-10 2 16,-4-7-2-16,-3-6-1 15,1 3-8-15,1-1-13 16,1 3-14-16,0 3-5 16,4 0 5-16,2-3-6 15,3 2-19-15,-3-7-84 16,-8 0-197-16</inkml:trace>
          <inkml:trace contextRef="#ctx0" brushRef="#br0" timeOffset="856.8589">730 375 308 0,'0'0'335'16,"0"0"-312"-16,0 0-23 15,0 0-7-15,0 0 3 16,0 0 4-16,53 0 19 16,0 0-4-16,0 0-7 15,-12 0-6-15,-7 0-2 16,-11 0-3-16,-10 0-66 0,-2 0-91 16</inkml:trace>
          <inkml:trace contextRef="#ctx0" brushRef="#br0" timeOffset="1704.3869">1276 320 682 0,'0'0'57'15,"0"0"1"-15,0 0-2 16,0 0-9-16,0 0-9 15,0 0-25-15,0-26-13 16,0 26-8-16,0 16 6 16,0 18 2-16,5 10 0 0,9 5 1 15,6 4-1-15,2-5 1 16,-5-4-1-16,-1-5 2 16,-1-6-2-16,-8-9 0 15,2-8 0-15,-6-1 1 16,0-12 0-16,-3 0 0 15,0 0-1-15,0-3 3 16,0 0 4-16,0-18 2 16,0-19-7-16,-15-9-2 15,-1-11 2-15,-6-5-2 16,-3-6 1-16,2 0 1 16,3 6-2-16,4 9 0 15,8 7 0-15,8 16 4 16,0 12 7-16,0 7-2 0,0 4-3 15,0 1 0-15,0 6-6 16,2 0-4-16,32 0 1 16,14 28 2-16,10 10-3 15,-3 1 3-15,-2 4 1 16,-14-4-3-16,-10 0 1 16,-10-6 1-16,-9-4-1 15,-3-1 2-15,-2 3 0 16,-5-6 0-16,0 1-5 15,2 0 5-15,-2-7 0 16,3-3 3-16,-3-7-3 16,0-3 0-16,0-3 2 15,0-3-1-15,0 0 0 0,0 0 6 16,0-3 1-16,0-28 2 16,0-14-7-16,0-15-3 15,0-12 1-15,0-8-1 16,9 2 0-16,8 11 1 15,0 11-1-15,2 16 1 16,6 13-1-16,0 6 0 16,3 9-1-16,10 12 0 15,2 0-7-15,7 7 3 16,-2 28 0-16,-6 7 5 16,-6 9 0-16,-8 4-5 15,-11 6 4-15,-6-4 0 0,-2-2 0 16,-6 0-2-16,0-5 3 15,5-2 1-15,1-6 1 16,5-8-1-16,1-7-1 16,-2-6-39-16,4-7-72 15,-2-14-103-15</inkml:trace>
        </inkml:traceGroup>
      </inkml:traceGroup>
    </inkml:traceGroup>
  </inkml:traceGroup>
</inkml:ink>
</file>

<file path=ppt/ink/ink4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1-05-12T08:16:12.926"/>
    </inkml:context>
    <inkml:brush xml:id="br0">
      <inkml:brushProperty name="width" value="0.06667" units="cm"/>
      <inkml:brushProperty name="height" value="0.06667" units="cm"/>
      <inkml:brushProperty name="fitToCurve" value="1"/>
    </inkml:brush>
    <inkml:brush xml:id="br1">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1E11A289-E788-477C-907F-9A711FA0B06F}" emma:medium="tactile" emma:mode="ink">
          <msink:context xmlns:msink="http://schemas.microsoft.com/ink/2010/main" type="writingRegion" rotatedBoundingBox="27473,9525 31849,9781 31591,14197 27215,13941">
            <msink:destinationLink direction="with" ref="{25D4F308-C0B5-4154-8092-527D7779C7E7}"/>
          </msink:context>
        </emma:interpretation>
      </emma:emma>
    </inkml:annotationXML>
    <inkml:traceGroup>
      <inkml:annotationXML>
        <emma:emma xmlns:emma="http://www.w3.org/2003/04/emma" version="1.0">
          <emma:interpretation id="{6737142F-DB0F-4D71-938D-A832567C53AC}" emma:medium="tactile" emma:mode="ink">
            <msink:context xmlns:msink="http://schemas.microsoft.com/ink/2010/main" type="paragraph" rotatedBoundingBox="27416,9688 31160,9681 31162,10692 27418,10700" alignmentLevel="1"/>
          </emma:interpretation>
        </emma:emma>
      </inkml:annotationXML>
      <inkml:traceGroup>
        <inkml:annotationXML>
          <emma:emma xmlns:emma="http://www.w3.org/2003/04/emma" version="1.0">
            <emma:interpretation id="{D83DBBA0-D676-4FA4-94BC-3E583806868F}" emma:medium="tactile" emma:mode="ink">
              <msink:context xmlns:msink="http://schemas.microsoft.com/ink/2010/main" type="line" rotatedBoundingBox="27416,9688 31160,9681 31162,10692 27418,10700"/>
            </emma:interpretation>
          </emma:emma>
        </inkml:annotationXML>
        <inkml:traceGroup>
          <inkml:annotationXML>
            <emma:emma xmlns:emma="http://www.w3.org/2003/04/emma" version="1.0">
              <emma:interpretation id="{AB418728-2658-40A6-B5A2-0F2381D85528}" emma:medium="tactile" emma:mode="ink">
                <msink:context xmlns:msink="http://schemas.microsoft.com/ink/2010/main" type="inkWord" rotatedBoundingBox="27417,10119 28720,10117 28721,10578 27418,10581"/>
              </emma:interpretation>
              <emma:one-of disjunction-type="recognition" id="oneOf0">
                <emma:interpretation id="interp0" emma:lang="en-IN" emma:confidence="0">
                  <emma:literal>patient</emma:literal>
                </emma:interpretation>
                <emma:interpretation id="interp1" emma:lang="en-IN" emma:confidence="0">
                  <emma:literal>pastorate</emma:literal>
                </emma:interpretation>
                <emma:interpretation id="interp2" emma:lang="en-IN" emma:confidence="0">
                  <emma:literal>patinate</emma:literal>
                </emma:interpretation>
                <emma:interpretation id="interp3" emma:lang="en-IN" emma:confidence="0">
                  <emma:literal>patio</emma:literal>
                </emma:interpretation>
                <emma:interpretation id="interp4" emma:lang="en-IN" emma:confidence="0">
                  <emma:literal>paepae</emma:literal>
                </emma:interpretation>
              </emma:one-of>
            </emma:emma>
          </inkml:annotationXML>
          <inkml:trace contextRef="#ctx0" brushRef="#br0">61 107 404 0,'0'0'57'0,"0"0"14"16,0 0-23-16,0 0-26 15,0 0 4-15,0 0 9 16,17-31-26-16,-17 25 13 16,4 3-8-16,-2-1-6 15,-2 2 21-15,3 0-12 16,2-5 6-16,4 3-14 15,8-1-3-15,5-3-3 16,8 3 0-16,7-4-1 16,4 1 1-16,-4 1-3 15,-10 2 0-15,-4 5-5 16,-15 0 7-16,1 0-4 0,-7 0 2 16,3 0-8-16,-2 0 16 15,6 0-8-15,-6 0 3 16,2 0 6-16,0 0-9 15,1 9 2-15,2 9-2 16,-1 6-2-16,-2 10 1 16,0 0 2-16,-5 7-1 15,0-1 2-15,0-2 0 16,0-7 0-16,0-3-1 16,6-7-1-16,0-9 2 15,-4-3-1-15,-2-7 6 16,0-2-3-16,0 0 7 15,0 0 7-15,0 0-4 0,0 0 3 16,0 0-14 0,0 0-3-16,0 1 0 0,-2 2-1 15,-20 2 2-15,-12 2-1 16,-11 2 0-16,-8-5 1 16,-5-4-2-16,0 0 2 15,5 0-2-15,5 0-1 16,14 0-21-16,15-2-35 15,16-3 12-15,3-2-55 16,31-4-128-16</inkml:trace>
          <inkml:trace contextRef="#ctx0" brushRef="#br1" timeOffset="133808.1446">234 203 311 0,'0'0'98'0,"0"0"-97"15,0 0 2-15,0 0-2 16,0 0-1-16,0 0 6 16,0 0 15-16,36-92-1 15,-33 84 22-15,-3 1-11 16,0-1-7-16,0 3 0 16,0 0 4-16,0-3-2 0,0 3-3 15,0 3-3-15,0 0-2 16,2 0 14-16,5-1-8 15,-4 3-1-15,-1-4-7 16,-2 4-2-16,0 0-9 16,0 0-2-16,0 0 2 15,0 0-2-15,-2 9 1 16,-18 13-2-16,-6 8 4 16,2 1 2-16,-1-9-2 15,2-4 2-15,10-9 0 16,4-5-6-16,4 0 7 15,5-4 5-15,0 0 0 16,0 0-5-16,0 0-4 0,0 0-3 16,0 0 5-16,0 0-3 15,8-10-3-15,11-11 3 16,7 0 0-16,1-5-4 16,-1 4 0-16,-9 1 0 15,-5 8-1-15,-2 5 2 16,-8 5-1-16,-2 3 1 15,0 0-1-15,0 0 0 16,0 0 0-16,0 0-2 16,-2 5-5-16,-24 20 7 15,-10 5 0-15,-3 5 2 16,-8-2 1-16,2-4-1 16,6-3 9-16,15-12 0 0,15-4-9 15,9-4-2-15,0-6 1 16,0 0 2-16,9 0-3 15,30 0 6-15,19-16-1 16,11-19-1-16,4-10-4 16,-15 0 1-16,-19 11-3 15,-20 7 4-15,-13 16 3 16,-6 5-2-16,0 4-3 16,0 2 7-16,0 0 4 15,0 0-11-15,0 0 0 16,-11 0-1-16,-14 13 0 15,-8 12 0-15,-9 12 1 16,-3 4 1-16,1-4-1 16,4-1 3-16,13-10-2 0,8-5-1 15,7-11 0-15,10-4 0 16,2-6 5-16,0 0-5 16,0 0 1-16,0 0 0 15,19 0 2-15,14 0-1 16,6-11 5-16,-3-9-7 15,1 3 3-15,-16-4-2 16,-9 3 0-16,-3 6-1 16,-9 4 4-16,0 6-4 15,0 2 0-15,0 0-1 16,0 0-2-16,0 0 2 16,-4 6-4-16,-15 15 5 0,-6 2 0 15,3-3 2-15,3-2-2 16,2-6 3-16,6-3-3 15,5-3 0-15,3-1-2 16,3-5 4-16,0 0-5 16,0 0 7-16,0 0-4 15,0 0 0-15,0 0 1 16,0 0 1-16,0 0-2 16,3 0 3-16,5-11 0 15,4 0 0-15,-4-4-3 16,1 2 0-16,-2 5 0 15,-1 3 1-15,-3 5-1 16,0-2-2-16,-3 2 0 16,0 0-4-16,0 0 2 0,0 0-3 15,0 0-37-15,0 0-33 16,-6 7-81-16,-2 1-149 16</inkml:trace>
          <inkml:trace contextRef="#ctx0" brushRef="#br0" timeOffset="-667.1486">34 144 43 0,'0'0'117'0,"0"0"-103"0,0 0 19 15,0 0 54-15,0 0-26 16,0 0-14-16,0 0-35 15,0 0-7-15,5-68-4 16,-5 65 0-16,0 0 6 16,0 0 11-16,0 3 5 15,0-2-7-15,0 0-2 16,0 2 12-16,0 0 8 16,0 0-11-16,0 0-8 15,0 0 2-15,0 0 4 16,0 0-1-16,0 0-2 15,0 0 13-15,0 0 7 16,0 0 7-16,0-2-11 16,0 2-7-16,0-2-11 0,0 2 9 15,0 0-14-15,0 0-10 16,0 0-2-16,0 6-3 16,0 23-3-16,0 8 4 15,0 11-1-15,0 4 4 16,0 1 1-16,-2-4 0 15,-4-3 1-15,6-10-2 16,0-10 0-16,0-10 4 16,0-12-2-16,0-2 3 15,0-2-3-15,0 0-2 16,0 0 0-16,0-6-2 16,0-21-42-16,0-6-52 0,-6-3-40 15,3 4-126 1</inkml:trace>
          <inkml:trace contextRef="#ctx0" brushRef="#br1" timeOffset="134900.1225">458 226 447 0,'0'0'60'16,"0"0"-53"-16,0 0-7 16,0 0 0-16,0 0 1 15,0 0 16-15,0 0 20 16,0 0 0-16,0 0-5 15,0 0-5-15,0 0 5 0,0 0-12 16,0 0-4-16,0 0-5 16,0 0 0-16,0 0-1 15,0 0-2-15,0 0-4 16,0 0 0-16,0 0-1 16,0 0-2-16,0 0 0 15,0 2 0-15,12-2 1 16,12 0-2-16,12 0 0 15,0 0 3-15,0 0-2 16,-6 0-1-16,-11 0 0 16,-10 0 0-16,-4 0 1 15,2 0-1-15,1 0 1 16,8-7 0-16,4-8 0 0,4 0-1 16,-3 3-1-16,-2 3 0 15,-8 7 1-15,-2 0 0 16,-7 2-1-16,1 0-5 15,-3-2-7-15,0 2-14 16,0 0 5-16,0 0-1 16,0 0 12-16,-12 0-3 15,5 0-35-15,-2 0-62 16,3 0-89-16</inkml:trace>
          <inkml:trace contextRef="#ctx0" brushRef="#br1" timeOffset="135293.0728">619 56 333 0,'0'0'196'15,"0"0"-160"-15,0 0-32 16,0 0 10-16,0 0 24 15,0 0 20-15,-9 0-10 16,9 0-14-16,0 0 2 16,0 0-22-16,0 0-14 15,0 3 13-15,0 3 5 0,12 5-7 16,0 1-1 0,3-2-1-16,-1 3-8 0,0 1 1 15,-4 0 0-15,-1-2-2 16,-1 1 0-16,-1-4 0 15,0-2 4-15,-1 2-7 16,-3-5 6-16,0-2-3 16,-3-2 1-16,0 2-1 15,0-2 0-15,0 0 0 16,0 4 0-16,0-2 0 16,0 3 0-16,0 0-1 15,0 0 1-15,0-2 0 16,0-1 0-16,0 3 1 15,0 1 1-15,-6 1 2 16,-5 5-4-16,-6 9 0 0,1 5 0 16,-6 7-34-16,5 3-35 15,5-15-110-15,12-10-422 16</inkml:trace>
          <inkml:trace contextRef="#ctx0" brushRef="#br0" timeOffset="465.7192">802 61 456 0,'0'0'66'0,"0"0"5"15,0 0-11-15,0 0-31 16,0 0-11-16,0 0 3 16,-16-18-10-16,16 18 21 15,0 0 4-15,0 0-3 16,0 0-12-16,0 0-21 15,0 24-4-15,0 10 2 16,0 11 2-16,5 2 5 16,6-3-3-16,0-5-1 15,0-9 4-15,-6-7-5 16,4-9 2-16,-3-6-2 0,-1-2-16 16,-1-5-28-16,-4-1-56 15,0 0-23-15,0-5-131 16</inkml:trace>
          <inkml:trace contextRef="#ctx0" brushRef="#br0" timeOffset="1004.738">872 23 513 0,'0'0'57'0,"0"0"0"15,0 0-45-15,0 0-8 0,0 0 6 16,0 0 21-16,5-10 1 16,-2 10-15-16,6 0-6 15,8 0-8-15,7 0-1 16,7 0-2-16,5 6 4 16,0-6-4-16,1 0 0 15,1 0 1-15,1 0 0 16,2 0 0-16,-3 0 3 15,-6-9-4-15,-12 5 1 16,-11 4 3-16,-7 0 7 16,-2 0-11-16,0 2-4 15,0 20-1-15,-2 13 5 0,-10 7 1 16,7-3-1 0,2 1 3-16,3-3-3 0,0 1 0 15,0-3 5-15,0 2-5 16,8-3 0-16,4-11 0 15,-5-1 0-15,0-15 2 16,-5-2 0-16,-2-5 1 16,0 0 3-16,0 0 24 15,0 0 12-15,-2-3-28 16,-24-9-12-16,-4 4-2 16,-12 0 0-16,-5 3-2 15,-8 5 1-15,-10 0-4 16,-7 0-16-16,-1 2-7 15,11 9-16-15,33 0-47 16,29-11-80-16,17 0-343 0</inkml:trace>
          <inkml:trace contextRef="#ctx0" brushRef="#br1" timeOffset="136882.6459">1036 96 488 0,'0'0'89'0,"0"0"-64"16,0 0-10-16,0 0 13 16,0 0 19-16,0 0-18 15,-137 88 4-15,127-81-19 16,7-1-4-16,-1-2-4 15,4-4-2-15,0 0 6 16,0 0 8-16,0 0 17 16,17 0-23-16,9-4 0 15,1-7-5-15,7-5-3 16,2-3-1-16,-3-1-3 16,4-4 0-16,-9 3 7 0,-1-2-7 15,-10 6-10-15,-8 5 10 16,-4 6 4-16,-5 6 0 15,0 0-4-15,0 0 3 16,-14 0-2-16,-13 13 3 16,-13 9-4-16,-4 9-2 15,-4-2 2-15,7 3 5 16,2-1-1-16,8-9-4 16,14-4 0-16,6-5 4 15,8-6-4-15,3-1 0 16,0-5 0-16,0 2 0 15,0 2 0-15,9-3 0 16,8 2 3-16,7-4-2 0,7 0 3 16,11-14-3-16,5-11-1 15,0-10 3-15,-4 0-8 16,-14 5 10-16,-3 3-13 16,-12 9 3-16,-11 13 5 15,-3 3 4-15,0 2-2 16,0 0-2-16,0 0-2 15,-14 22 2-15,-17 8 1 16,-5 6-1-16,-1-5 5 16,8-5-5-16,0-4-1 15,10-2 1-15,0-2 3 16,4-3-2-16,4 0-1 0,3-7 5 16,8-6-5-16,0 1 1 15,0-3 4-15,0 0-3 16,0 0 1-16,24-13 7 15,19-13-7-15,4-1 0 16,-7 3-3-16,-11 6 0 16,-12 5 0-16,-8 3 0 15,-4 6 2-15,-2 1-4 16,-3 1 6-16,0-2-3 16,0 4-1-16,0 0 0 15,0 0 5-15,0 0-5 16,0 0 0-16,-5 0-5 15,-21 23 5-15,-10 2 0 0,0 5 4 16,2-7-3 0,12-6 2-16,12-9 1 0,6-5-3 15,4-1-1-15,0 1 5 16,0-1-5-16,17 3 0 16,14-1 5-16,5-4-3 15,3 0 3-15,-3 0-5 16,-10-6-1-16,-7-10 1 15,-9-3 2-15,-6 2-2 16,-4-7 4-16,0-1 0 16,0-2-3-16,-6-3-1 15,-9 5 0-15,5 5 0 16,1 11 6-16,-1 5-11 16,1 4 5-16,-8 0 0 0,-2 0-5 15,-3 4 5-15,-7 9-5 16,5 6 5-16,-1-3 2 15,-1-3-2-15,4 3 0 16,6-9 0-16,4-3 1 16,7-2-1-16,5-2 0 15,0 0-1-15,0 0 0 16,0 0-3-16,5 0-7 16,9 0 3-16,3-6 7 15,-3-9 1-15,-9 0-4 16,-2 3 6-16,1 3-4 15,-4 5 2-15,0 4 0 0,0 0 5 16,0 0-4-16,0 0-2 16,0-3 0-1,0 3-3-15,-21 0 1 0,-3 0 3 16,-4 0 3-16,3 0-3 16,5 11 0-16,12-6 0 15,5-1-4-15,3-2 1 16,0 1-7-16,20-3 6 15,16 0-20-15,6 0-34 16,-1-7-76-16,-7-13-127 16</inkml:trace>
        </inkml:traceGroup>
        <inkml:traceGroup>
          <inkml:annotationXML>
            <emma:emma xmlns:emma="http://www.w3.org/2003/04/emma" version="1.0">
              <emma:interpretation id="{EA67463D-5D6D-4EB0-ACFB-E5B951DB1EDC}" emma:medium="tactile" emma:mode="ink">
                <msink:context xmlns:msink="http://schemas.microsoft.com/ink/2010/main" type="inkWord" rotatedBoundingBox="28705,9685 31160,9681 31162,10692 28707,10697"/>
              </emma:interpretation>
              <emma:one-of disjunction-type="recognition" id="oneOf1">
                <emma:interpretation id="interp5" emma:lang="en-IN" emma:confidence="0">
                  <emma:literal>portray</emma:literal>
                </emma:interpretation>
                <emma:interpretation id="interp6" emma:lang="en-IN" emma:confidence="0">
                  <emma:literal>proofread</emma:literal>
                </emma:interpretation>
                <emma:interpretation id="interp7" emma:lang="en-IN" emma:confidence="0">
                  <emma:literal>proofers</emma:literal>
                </emma:interpretation>
                <emma:interpretation id="interp8" emma:lang="en-IN" emma:confidence="0">
                  <emma:literal>proofings</emma:literal>
                </emma:interpretation>
                <emma:interpretation id="interp9" emma:lang="en-IN" emma:confidence="0">
                  <emma:literal>proofings]</emma:literal>
                </emma:interpretation>
              </emma:one-of>
            </emma:emma>
          </inkml:annotationXML>
          <inkml:trace contextRef="#ctx0" brushRef="#br0" timeOffset="2373.9742">3177 151 469 0,'0'0'67'0,"0"0"-18"16,0 0-25-16,0 0 20 15,0 0 19-15,0 0 1 16,0 0-44-16,0-2-20 16,0 21 2-16,0 10-2 15,0 11 0-15,0-7 3 0,8 6 1 16,6-2 0 0,0-1-3-16,-1-4 3 0,1-3-3 15,-2-2 0-15,-4-10-1 16,-2-2-20-16,-3-8-43 15,-1-4-15-15,1-3-96 16</inkml:trace>
          <inkml:trace contextRef="#ctx0" brushRef="#br0" timeOffset="2888.3705">3194 168 579 0,'0'0'44'0,"0"0"7"0,0 0-36 15,0 0-10-15,0 0 8 16,0 0 17-16,13-15 5 16,20 13-24-16,10 0-7 15,3 2-4-15,5 0 0 16,-1 0 4-16,1 0-3 15,1-3-1-15,-2 1 0 16,-5-2 0-16,-7 3 0 16,-13 1 0-16,-11 0 1 15,-11 0 0-15,-3 0-1 16,0 0-3-16,0 16 1 0,0 15 0 16,0-1 2-16,0 7 4 15,-5 1-4-15,-1 0 0 16,6 2 0-16,0-3-3 15,0-2 7-15,0-4-8 16,0-7 8-16,3-6-8 16,2-5 5-16,4-7-1 15,-4-3 3-15,7 0 3 16,-7 0 7-16,0-1 10 16,-2-2-4-16,-3 0 2 15,0 0-1-15,0 0-4 16,-30 0-11-16,-29-2-5 15,-21 2-2-15,-24 0-5 16,-9 5-43-16,2 12-56 16,10-5-284-16</inkml:trace>
          <inkml:trace contextRef="#ctx0" brushRef="#br1" timeOffset="138848.4428">1289 246 396 0,'0'0'45'0,"0"0"-41"16,0 0 0-16,0 0 1 15,0 0 19-15,0 0 0 16,3 0-20-16,-1 0 4 16,2-3 7-16,-1-1 16 15,-3-1-19-15,0-1-4 16,0 4 2-16,0-1 8 0,2-2 19 15,-2 5-22 1,3-2-5-16,0-1 4 16,-3 3-10-16,0 0-4 0,0-1 5 15,2-5-4-15,1-3 2 16,3 1-1-16,-3-2-2 16,-1-3 0-16,3 2 0 15,-1 0 10-15,4-2 2 16,1-5-7-16,1 1 2 15,7-3 2-15,0 0 4 16,5-2 0-16,-3 1-5 16,5 1-3-16,-5 4-2 15,0 5-2-15,1 1 3 16,-1-2 2-16,0-3 0 16,-2-1 4-16,0 1 10 0,0 0-7 15,2 0-5-15,1-1-5 16,4 2 1-16,5-1-4 15,1-1 0-15,0 1 1 16,1-2 0-16,-5 2 2 16,-1 3 1-16,-6-3 0 15,0 2-1-15,-2 4-1 16,-3-2-2-16,3 4 0 16,0 1 0-16,0-1 0 15,-1-2 1-15,6 0-1 16,3-3 1-16,3 1 0 15,2-1 0-15,-2 2 0 0,6-2 1 16,2 0 0-16,0 1-2 16,3 1 0-16,-3 4 0 15,-5 6 3-15,-6 0-3 16,-2 0-1-16,-4 0 1 16,3 0 2-16,3 0-2 15,6 0 0-15,5 0 1 16,5 0 2-16,2 0-1 15,-4 0 0-15,-3 0-3 16,-9 0 2-16,-1 0 2 16,-7 0 1-16,-2 0 2 15,2 0-1-15,3 6-3 16,-2 4-1-16,5 1 1 16,3-5-1-16,-3 0-1 0,3-1 3 15,0-3-2-15,-6 3 0 16,-3 1-2-16,-2 1 1 15,0 1-1-15,2 2 1 16,3-2 0-16,1 3 0 16,-1-3 2-16,0 2-2 15,-5-2 0-15,-3-1 0 16,-6 4 0-16,4-2 0 16,-5 4-2-16,8-2 1 15,-1 2 1-15,3 3 1 16,-3-1-1-16,-1-4 0 0,-4 0 0 15,-2 5 0 1,-4-4 0-16,4 6 0 16,-7 0 0-16,2 1 0 0,1 1 2 15,-1-2 0-15,5-5 5 16,-5-4-6-16,3 4-1 16,-2-6 0-16,2 3 1 15,-1-3 0-15,-1 1 2 16,-3-2-5-16,2-2 5 15,-2-2-1-15,3-2 3 16,-3 0-4-16,0 0 8 16,0 0 0-16,0 0-8 15,2 0 8-15,-2 0-9 16,0 0-4-16,0 0 4 16,0 0-1-16,0 0-26 0,0-2-5 15,0 0-11-15,0-6-88 16,-16 3-178-16</inkml:trace>
          <inkml:trace contextRef="#ctx0" brushRef="#br1" timeOffset="139471.0262">3026-49 475 0,'0'0'41'0,"0"0"-19"16,0 0-15-16,0 0 21 16,0 0 16-16,0 0 8 15,14 0-4-15,-5 0-15 16,2-4-2-16,5 4-6 16,-1 0-4-16,-1 0 0 0,-1 0-9 15,1 0 0-15,3 0-1 16,2 6 0-16,0 7 0 15,1-2-9-15,3 2 0 16,-4-2 2-16,3-4-1 16,0 4-2-16,-5-5 2 15,-5 3-3-15,-7-8-2 16,-3 2 2-16,-2-3 3 16,0 0-3-16,0 0 0 15,7 0 0-15,1 0 18 16,6-19 10-16,5-14-26 15,1-6 0-15,-4-5-2 0,-1 1 0 16,-8 0 4-16,-2 1-4 16,2 7 0-16,-4 2-3 15,2 9 3-15,1 6 3 16,-1 5-3-16,-2 4-1 16,-1 4-6-16,4 2-24 15,0 3-19-15,4 0-79 16,-1 0-101-16</inkml:trace>
          <inkml:trace contextRef="#ctx0" brushRef="#br1" timeOffset="141186.7599">3363 331 560 0,'0'0'27'16,"0"0"-26"-16,0 0-2 0,0 0 3 15,0 0-4-15,0 0 7 16,0 0 3-16,0 0 29 16,0 0-10-16,0 0-7 15,-3 2 0-15,3-2-10 16,0 0-8-16,0 0 11 16,0 0 23-16,0 0 9 15,0 0-5-15,20-4-27 16,11-11-11-16,2-5 5 15,4 2-6-15,-1-2 0 16,-7 3 5-16,2-1-2 16,-9 3 1-16,-5 4-5 15,-8 5 1-15,-6 6-1 16,-3 0 0-16,0 0 0 16,0 0 2-16,-17 0-2 0,-11 0 0 15,-9 0 0-15,-4 6 1 16,-3 7-1-16,-6 5 3 15,-3 4-3-15,-5 0 1 16,-2 4 0-16,5-3 1 16,13-6 1-16,14-7 1 15,18-5-1-15,10-3 3 16,0-2-3-16,0 0 5 16,13 0 4-16,29 0-8 15,11-11-4-15,10-7 0 16,5-6-11-16,-8 0 11 15,-7-4 0-15,-10 3-5 0,-16-1 11 16,-13 9-13-16,-9 1 14 16,-5 5-7-16,0 7 8 15,0 1 0-15,0 3-8 16,0 0 0-16,0 0-1 16,-16 3-7-16,-14 16 8 15,-13 4 0-15,-10 2 1 16,-2-2-1-16,-1-1 1 15,15-2 3-15,10-7-5 16,14-7 1-16,9 0-3 16,6-1 3-16,2-2-3 15,0-1 3-15,0 1 0 16,0-1-3-16,22-2 0 16,5 0 1-16,9 0 1 15,0 0 1-15,-2 0 0 0,-6 0-2 16,-8 0 4-16,-6 0-2 15,-9-2 1-15,-2 2 0 16,-1 0-1-16,2 0-1 16,-4 0 1-16,3 0 0 15,-3 0 0-15,0 0-6 16,0 0-2-16,-3 12 8 16,-23 14 0-16,-5-1 0 15,1-1 0-15,11-9 7 16,7-6-7-16,10-9 2 0,2 0-2 15,0 0 7-15,19 0-1 16,20-21-5-16,9-6 0 16,5-2-2-16,-3 1-6 15,-6 6 7-15,-10 8-2 16,-12 6 7-16,-11 3-8 16,-6 3 3-16,-5 2-2 15,0 0 2-15,0 0 0 16,0 0-2-16,-2 0 0 15,-23 7 0-15,-12 15 2 16,-7 4-3-16,-1 2 1 16,3-1 4-16,9-5-5 15,13-9 8-15,15-6-7 0,5-7 4 16,0 0-2 0,0 0 1-16,25 0-1 0,1-5 2 15,1-4-4-15,-5 3 2 16,-2-1 0-16,0 1 0 15,-7 3 0-15,3 1 0 16,4 2 0-16,3 0-4 16,-1-2 3-16,-3 0-4 15,-4 2-21-15,-13-2-9 16,-2 2 0-16,0 0-47 16,-5 0-167-16</inkml:trace>
          <inkml:trace contextRef="#ctx0" brushRef="#br0" timeOffset="1406.2464">2236 113 563 0,'0'0'86'0,"0"0"-39"16,0 0-22-16,0 0-24 15,0 0 1-15,0 0-2 16,-12-6 0-16,12 24 2 16,0 12 9-16,0 6 4 15,7 1 2-15,3 2-9 16,-4-3-7-16,-1 1 1 15,-2-6-1-15,0-3 1 16,-3-6-2-16,0-4-18 16,0-8-28-16,0-5-46 0,2-5-80 15</inkml:trace>
          <inkml:trace contextRef="#ctx0" brushRef="#br0" timeOffset="1965.161">2091 96 608 0,'0'0'65'16,"0"0"-21"-16,0 0-21 16,0 0-23-16,0 0 7 0,0 0 2 15,-3-18 4-15,33 16-10 16,8 2 0-16,6 0-2 15,3 0 0-15,0 0 0 16,6 0-1-16,0 0 0 16,5 0-1-16,4 0 1 15,-12 0-1-15,-14 0 1 16,-14 0 0-16,-10 0 1 16,-10 0-2-16,-2 0-2 15,0 12-5-15,0 1 4 16,0 6 0-16,0 10 4 15,0-2 1-15,0 5-1 16,0 1 2-16,0 0-2 0,3 2 0 16,9-2 0-1,1 1 1-15,-4-4-1 0,1-2 0 16,-1-8 0-16,-6-4 2 16,-1-10-2-16,-2-1 0 15,0-5 1-15,0 0 8 16,0 0 6-16,0 0 2 15,0 0-13-15,-5 0-4 16,-9 0 0-16,-3 0-3 16,-2 0 1-16,-8 0-9 15,-10 0 2-15,-5 0 1 16,0 0 5-16,0 0-9 0,3 0-9 16,0-11-17-16,1 0-51 15,4 3-65-15,12 3-42 16</inkml:trace>
          <inkml:trace contextRef="#ctx0" brushRef="#br0" timeOffset="33786.702">2419 103 387 0,'0'0'53'15,"0"0"-17"-15,0 0 2 0,0 0 6 16,0 0-25-16,0 0-10 16,0 0-1-16,-13-12-5 15,13 12 4-15,0 0-7 16,0 0 7-16,0 0-3 15,0 0-1-15,-4 0 4 16,2 0 2-16,-3 0-7 16,-7 3 7-16,2 10 3 15,-5 8-4-15,6-3-7 16,2 0-1-16,4-3 4 16,-6-3-3-16,4 5-1 15,-3-2 4-15,-1 1 16 16,6-3-4-16,-2-7 0 0,5 3-4 15,0-7-5-15,0-1 4 16,0-1-10-16,0 0 5 16,0 4-5-16,0-4 1 15,0 0 2-15,0 0-2 16,0 0 9-16,0 0 7 16,0 0 9-16,0 0-4 15,5 0-6-15,15-5 0 16,2-8-4-16,1 0-5 15,4 1-7-15,4 2 0 16,5 1-1-16,3 0 0 16,2-1 0-16,2 1-7 15,-9-7 14-15,-7-1-13 16,-11 5 12-16,-4 4-8 0,-9 5 3 16,-3 3-2-16,0 0-1 15,0 0-3-15,0 0-1 16,-3 3 4-16,-14 10 0 15,-2-2 2-15,2 7-6 16,-6 0 6-16,-4-1 0 16,-7 9-1-16,-2-8 4 15,-3 0-5-15,3-3 2 16,5-2 0-16,0 0-1 16,9 0 1-16,8-4 0 15,1-2-2-15,7-5 0 16,3-1 4-16,3-1-3 0,0 0 1 15,0 0 0-15,0 0 0 16,0 0 0-16,0 0 2 16,0 0-1-16,0 0 2 15,0 0-3-15,0 0 7 16,17 0 0-16,16-7-6 16,18 0 5-16,-5-3-2 15,-1 5-4-15,-14 2-1 16,-15 1-3-16,-4 2 8 15,-10 0-8-15,-2 0 6 16,3 0-7-16,-3 0 9 16,0 0-8-16,0 0 3 15,0 2 1-15,0 1-8 0,0 4 5 16,0 3-7-16,0 7 10 16,-20 6-2-16,-9 3 1 15,-8-2 2-15,4-4-2 16,7-7 2-16,13-8 0 15,7-5-1-15,3 0 0 16,3 0 2-16,-2 0 6 16,2 0-6-16,0 0 13 15,0 0-7-15,7-5-3 16,13 0-5-16,13 5 4 16,10-3-4-16,10 3-4 15,2 0 3-15,-4 0-2 0,-15 0-1 16,-14 0-11-1,-12 0 14-15,-6 0 1 0,-4 0 1 16,0 0 4-16,0-5-5 16,-9 0 0-16,-10 3 1 15,-6 2-3-15,-3 0 4 16,3 0-5-16,-1 0 6 16,2 0-3-16,2 2 0 15,5 5 0-15,5-1-1 16,10-4 1-16,2-2 0 15,0 0 4-15,0 0 0 16,0 0-3-16,0 0 6 16,0 0-3-16,0 0-4 0,0 0 0 15,5-2 0 1,4-4 0-16,-1 4 0 0,3-3-4 16,0-1-3-16,3-3 2 15,-2 0 5-15,-5-4-3 16,-4 4 3-16,-3 5 0 15,0 2-1-15,0 2 1 16,0 0-6-16,0 0-11 16,0 0-3-16,0 0-2 15,0 0 12-15,0 0 10 16,0 0 1-16,0-5 5 16,0-5-6-16,0-2-23 15,14-3-27-15,-2-2 18 16,-5 3 27-16,-4-1 4 0,-3-5 0 15,4-4 2-15,-2-5-2 16,1-1 2-16,0 5 5 16,-1 8 4-16,-2 5 27 15,3 4-11-15,-3 8-10 16,0 0-16-16,0 0-1 16,0 0-4-16,-11 0 4 15,-22 0 0-15,-3 9 1 16,-3 2 1-16,3-4 2 15,5-1 3-15,6 0-2 16,5 4-2-16,-2 5 3 16,5 6-3-16,7 2 0 15,1-1 0-15,6-7-1 0,3-6 6 16,0-3-4-16,0-6 0 16,28 0 5-16,14 0 3 15,8 0-3-15,-3 0-8 16,-5 0 12-16,-15 0-13 15,-10 0 4-15,-8-12-3 16,-4-14 2-16,-5-1-4 16,0-2 2-16,0 8-6 15,0 9 12-15,0 3-15 16,-5 7 14-16,-1 2-11 16,-7 0 8-16,-1-2-6 15,-8 0 8-15,-4-1-7 16,-5 1 6-16,-2-3-3 0,8 2 2 15,-2 3 1-15,10 0-3 16,5 0 0-16,-2 19-8 16,9 6 7-16,5-4 1 15,0-6 0-15,0-5 0 16,0-8 6-16,0-2-4 16,0 0 1-16,0 0-3 15,0 0 5-15,2 0-3 16,1 0 1-16,3 0-3 15,-6 0 1-15,0 0-1 16,0-2 4-16,3-8-4 16,-3-5 0-16,3 5-16 0,-1 8-55 15,-2 2-78-15</inkml:trace>
        </inkml:traceGroup>
      </inkml:traceGroup>
    </inkml:traceGroup>
    <inkml:traceGroup>
      <inkml:annotationXML>
        <emma:emma xmlns:emma="http://www.w3.org/2003/04/emma" version="1.0">
          <emma:interpretation id="{442BBE3D-0848-4223-8A4E-76B22DA2AFC5}" emma:medium="tactile" emma:mode="ink">
            <msink:context xmlns:msink="http://schemas.microsoft.com/ink/2010/main" type="paragraph" rotatedBoundingBox="27516,10685 31019,10890 31002,11175 27499,10970" alignmentLevel="1"/>
          </emma:interpretation>
        </emma:emma>
      </inkml:annotationXML>
      <inkml:traceGroup>
        <inkml:annotationXML>
          <emma:emma xmlns:emma="http://www.w3.org/2003/04/emma" version="1.0">
            <emma:interpretation id="{E7ABB893-73CE-48AB-ACEC-F9E496EBF844}" emma:medium="tactile" emma:mode="ink">
              <msink:context xmlns:msink="http://schemas.microsoft.com/ink/2010/main" type="inkBullet" rotatedBoundingBox="27514,10714 27642,10721 27627,10975 27499,10967"/>
            </emma:interpretation>
            <emma:one-of disjunction-type="recognition" id="oneOf2">
              <emma:interpretation id="interp10" emma:lang="en-IN" emma:confidence="0">
                <emma:literal>K</emma:literal>
              </emma:interpretation>
              <emma:interpretation id="interp11" emma:lang="en-IN" emma:confidence="0">
                <emma:literal>k</emma:literal>
              </emma:interpretation>
              <emma:interpretation id="interp12" emma:lang="en-IN" emma:confidence="0">
                <emma:literal>"</emma:literal>
              </emma:interpretation>
              <emma:interpretation id="interp13" emma:lang="en-IN" emma:confidence="0">
                <emma:literal>+</emma:literal>
              </emma:interpretation>
              <emma:interpretation id="interp14" emma:lang="en-IN" emma:confidence="0">
                <emma:literal>t</emma:literal>
              </emma:interpretation>
            </emma:one-of>
          </emma:emma>
        </inkml:annotationXML>
        <inkml:trace contextRef="#ctx0" brushRef="#br0" timeOffset="18031.0711">106 606 382 0,'0'0'33'0,"0"0"-14"16,0 0-6-16,0 0 20 0,0 0 50 15,0 0-12-15,0 0-5 16,0 0-22-16,0 0-11 16,0 0-22-16,0 2-7 15,0 16-4-15,0 3 0 16,0 1 4-16,0 8-4 16,0-2 1-16,0-2-1 15,0 3 4-15,-5-7-4 16,-1-1 1-16,-5-9 1 15,9-2-2-15,2-7 2 16,0-3 0-16,0 0-2 16,0 0-16-16,24 0-83 15,7-20-116-15</inkml:trace>
        <inkml:trace contextRef="#ctx0" brushRef="#br0" timeOffset="16344.9206">164 647 360 0,'0'0'57'0,"0"0"-48"16,0 0 0-16,0 0-8 15,0 0 8-15,0 0 40 16,0 0 13-16,0-33-8 16,0 27-6-16,0 2-12 15,0 2-1-15,0 0-12 16,0 2-7-16,0 0 2 0,0 0-7 16,0 0-4-16,0 0 8 15,0 0-9-15,0 0-5 16,0 0-2-16,0 2 1 15,0 13 0-15,0 2 1 16,0-3-1-16,0-1 1 16,0-5-1-16,0-3 1 15,0-2-1-15,0-3 2 16,0 0 2-16,0 0 0 16,0 0-4-16,6 0-45 15,10 0-40-15,1 0-76 16,0 0-141-16</inkml:trace>
      </inkml:traceGroup>
      <inkml:traceGroup>
        <inkml:annotationXML>
          <emma:emma xmlns:emma="http://www.w3.org/2003/04/emma" version="1.0">
            <emma:interpretation id="{5E790F47-3943-485F-A816-D75D9C1AA874}" emma:medium="tactile" emma:mode="ink">
              <msink:context xmlns:msink="http://schemas.microsoft.com/ink/2010/main" type="line" rotatedBoundingBox="28059,10717 31019,10890 31002,11175 28043,11002"/>
            </emma:interpretation>
          </emma:emma>
        </inkml:annotationXML>
        <inkml:traceGroup>
          <inkml:annotationXML>
            <emma:emma xmlns:emma="http://www.w3.org/2003/04/emma" version="1.0">
              <emma:interpretation id="{8EB74B96-5AB5-437A-BB8F-2580CC8018EF}" emma:medium="tactile" emma:mode="ink">
                <msink:context xmlns:msink="http://schemas.microsoft.com/ink/2010/main" type="inkWord" rotatedBoundingBox="28056,10777 28499,10803 28491,10931 28048,10905">
                  <msink:destinationLink direction="with" ref="{AD46C564-3A28-4D77-9FA0-978AFCBC9032}"/>
                </msink:context>
              </emma:interpretation>
              <emma:one-of disjunction-type="recognition" id="oneOf3">
                <emma:interpretation id="interp15" emma:lang="en-IN" emma:confidence="0">
                  <emma:literal>z</emma:literal>
                </emma:interpretation>
                <emma:interpretation id="interp16" emma:lang="en-IN" emma:confidence="0">
                  <emma:literal>~</emma:literal>
                </emma:interpretation>
                <emma:interpretation id="interp17" emma:lang="en-IN" emma:confidence="0">
                  <emma:literal>-</emma:literal>
                </emma:interpretation>
                <emma:interpretation id="interp18" emma:lang="en-IN" emma:confidence="0">
                  <emma:literal>+</emma:literal>
                </emma:interpretation>
                <emma:interpretation id="interp19" emma:lang="en-IN" emma:confidence="0">
                  <emma:literal>_</emma:literal>
                </emma:interpretation>
              </emma:one-of>
            </emma:emma>
          </inkml:annotationXML>
          <inkml:trace contextRef="#ctx0" brushRef="#br0" timeOffset="17145.159">638 666 420 0,'0'0'65'16,"0"0"22"-16,0 0-48 15,0 0-8-15,0 0-11 16,0 0 4-16,0 0 6 15,0 0 3-15,0 0 9 16,0 0-21-16,0 0 1 16,0 0 1-16,0 0-8 15,11 0-10-15,5 0-4 16,1 0 1-16,3 0 0 16,-4 0 0-16,-4 0-2 0,-2 0 2 15,-1 0-2-15,-3 0-4 16,0 8 2-16,-3-1 2 15,-1-1 0-15,-2 1 0 16,0 4-1-16,0-5-3 16,0 4 1-16,-2 4 3 15,-10-5 0-15,4 4 2 16,-1-1-2-16,4-1-1 16,2-4 1-16,3-1 0 15,0-6 6-15,0 0-6 16,0 0 1-16,0 0 1 0,37 0-1 15,12 0-1 1,15 0-36-16,6 0-19 0,-3 0-62 16,-6 0-67-16</inkml:trace>
        </inkml:traceGroup>
        <inkml:traceGroup>
          <inkml:annotationXML>
            <emma:emma xmlns:emma="http://www.w3.org/2003/04/emma" version="1.0">
              <emma:interpretation id="{3CA9AFD9-90AD-4875-BFBD-D39E54ACC14E}" emma:medium="tactile" emma:mode="ink">
                <msink:context xmlns:msink="http://schemas.microsoft.com/ink/2010/main" type="inkWord" rotatedBoundingBox="29491,10870 29870,10893 29862,11029 29483,11007">
                  <msink:destinationLink direction="with" ref="{AD46C564-3A28-4D77-9FA0-978AFCBC9032}"/>
                </msink:context>
              </emma:interpretation>
              <emma:one-of disjunction-type="recognition" id="oneOf4">
                <emma:interpretation id="interp20" emma:lang="en-IN" emma:confidence="0">
                  <emma:literal>z</emma:literal>
                </emma:interpretation>
                <emma:interpretation id="interp21" emma:lang="en-IN" emma:confidence="0">
                  <emma:literal>Z</emma:literal>
                </emma:interpretation>
                <emma:interpretation id="interp22" emma:lang="en-IN" emma:confidence="0">
                  <emma:literal>b</emma:literal>
                </emma:interpretation>
                <emma:interpretation id="interp23" emma:lang="en-IN" emma:confidence="0">
                  <emma:literal>2</emma:literal>
                </emma:interpretation>
                <emma:interpretation id="interp24" emma:lang="en-IN" emma:confidence="0">
                  <emma:literal>&gt;</emma:literal>
                </emma:interpretation>
              </emma:one-of>
            </emma:emma>
          </inkml:annotationXML>
          <inkml:trace contextRef="#ctx0" brushRef="#br0" timeOffset="19186.691">2072 772 494 0,'0'0'95'0,"0"0"-41"16,0 0-19-16,0 0-9 16,0 0 3-16,0 0-9 0,44 0-11 15,-8-3-8-15,6 3-1 16,2 0 1-16,-5 0-1 15,-8 0 0-15,-9 0 0 16,-8 0-2-16,-9 0 1 16,-5 0-4-16,0 6-1 15,0-1 3-15,-2-3 2 16,-15 3 1-16,-5-3 1 16,8 2 1-16,1 2 1 15,1-3-3-15,3 3 1 16,1-4-1-16,8-2 0 15,0 1 0-15,0-1 0 0,0 0 1 16,0 0 2-16,0 0 1 16,12 0 6-16,18 0-3 15,6 0 0-15,0 0 3 16,-7 0-4-16,-8 3-4 16,-4 3-1-16,-8 4-1 15,-4 1-2-15,-5 2-2 16,0 3 2-16,-11-3 0 15,-16-7 0-15,-7 3-4 16,-8-9 5-16,5 0 0 16,1 0 1-16,9 0-1 15,1 0 1-15,7-9-21 16,2 3-52-16,7 4-98 0,7-2-172 16</inkml:trace>
        </inkml:traceGroup>
        <inkml:traceGroup>
          <inkml:annotationXML>
            <emma:emma xmlns:emma="http://www.w3.org/2003/04/emma" version="1.0">
              <emma:interpretation id="{A201ACB6-54D9-4BD8-9A66-20793B25C6DB}" emma:medium="tactile" emma:mode="ink">
                <msink:context xmlns:msink="http://schemas.microsoft.com/ink/2010/main" type="inkWord" rotatedBoundingBox="30785,10876 31019,10890 31002,11175 30769,11161">
                  <msink:destinationLink direction="with" ref="{AD46C564-3A28-4D77-9FA0-978AFCBC9032}"/>
                </msink:context>
              </emma:interpretation>
              <emma:one-of disjunction-type="recognition" id="oneOf5">
                <emma:interpretation id="interp25" emma:lang="en-IN" emma:confidence="0">
                  <emma:literal>u</emma:literal>
                </emma:interpretation>
                <emma:interpretation id="interp26" emma:lang="en-IN" emma:confidence="0">
                  <emma:literal>U</emma:literal>
                </emma:interpretation>
                <emma:interpretation id="interp27" emma:lang="en-IN" emma:confidence="0">
                  <emma:literal>M</emma:literal>
                </emma:interpretation>
                <emma:interpretation id="interp28" emma:lang="en-IN" emma:confidence="0">
                  <emma:literal>H</emma:literal>
                </emma:interpretation>
                <emma:interpretation id="interp29" emma:lang="en-IN" emma:confidence="0">
                  <emma:literal>N</emma:literal>
                </emma:interpretation>
              </emma:one-of>
            </emma:emma>
          </inkml:annotationXML>
          <inkml:trace contextRef="#ctx0" brushRef="#br0" timeOffset="19994.8694">3363 841 454 0,'0'0'44'16,"0"0"-14"-16,0 0-11 15,0 0 3-15,0 0 40 16,0 0 6-16,36-33-17 16,-36 27 9-16,0 3-26 15,0 3 10-15,0 0-14 16,0 0-20-16,0 0-1 15,0 0-9-15,0 0-11 0,0 0 10 16,0 15 0-16,0 6 1 16,0 1 0-16,-5 4 1 15,2-5 0-15,3 0-1 16,0-6 0-16,0-6 1 16,0-5 1-16,6-4-1 15,16 0 4-15,6 0-3 16,-4-9-2-16,2-12-1 15,-1-8 1-15,-6 0 1 16,1-4-1-16,-4 5 2 16,-1 11-4-16,-10 5 4 15,-5 9-2-15,0 3 4 16,0 0 0-16,0 0-4 0,0 0-2 16,0 12-5-16,0 15 2 15,0 12 5-15,-5 3 2 16,2 4-2-16,-3 0-6 15,0-2-77-15,4-15-141 16</inkml:trace>
        </inkml:traceGroup>
      </inkml:traceGroup>
    </inkml:traceGroup>
    <inkml:traceGroup>
      <inkml:annotationXML>
        <emma:emma xmlns:emma="http://www.w3.org/2003/04/emma" version="1.0">
          <emma:interpretation id="{9F525E1E-7C4A-4C1B-88CC-DF4F0ACED4A5}" emma:medium="tactile" emma:mode="ink">
            <msink:context xmlns:msink="http://schemas.microsoft.com/ink/2010/main" type="paragraph" rotatedBoundingBox="27443,10973 31101,11261 31036,12091 27377,11803" alignmentLevel="1"/>
          </emma:interpretation>
        </emma:emma>
      </inkml:annotationXML>
      <inkml:traceGroup>
        <inkml:annotationXML>
          <emma:emma xmlns:emma="http://www.w3.org/2003/04/emma" version="1.0">
            <emma:interpretation id="{98520A70-6D6D-478E-9D16-38D8E37097E9}" emma:medium="tactile" emma:mode="ink">
              <msink:context xmlns:msink="http://schemas.microsoft.com/ink/2010/main" type="line" rotatedBoundingBox="27443,10973 31101,11261 31036,12091 27377,11803"/>
            </emma:interpretation>
          </emma:emma>
        </inkml:annotationXML>
        <inkml:traceGroup>
          <inkml:annotationXML>
            <emma:emma xmlns:emma="http://www.w3.org/2003/04/emma" version="1.0">
              <emma:interpretation id="{EE3809B0-0106-45C6-A9EE-A4D2FDFBF1EA}" emma:medium="tactile" emma:mode="ink">
                <msink:context xmlns:msink="http://schemas.microsoft.com/ink/2010/main" type="inkWord" rotatedBoundingBox="27458,10952 30126,11267 30031,12070 27363,11756"/>
              </emma:interpretation>
              <emma:one-of disjunction-type="recognition" id="oneOf6">
                <emma:interpretation id="interp30" emma:lang="en-IN" emma:confidence="0">
                  <emma:literal>batfowlers</emma:literal>
                </emma:interpretation>
                <emma:interpretation id="interp31" emma:lang="en-IN" emma:confidence="0">
                  <emma:literal>tatouhous</emma:literal>
                </emma:interpretation>
                <emma:interpretation id="interp32" emma:lang="en-IN" emma:confidence="0">
                  <emma:literal>Batfowlers</emma:literal>
                </emma:interpretation>
                <emma:interpretation id="interp33" emma:lang="en-IN" emma:confidence="0">
                  <emma:literal>tatouhou</emma:literal>
                </emma:interpretation>
                <emma:interpretation id="interp34" emma:lang="en-IN" emma:confidence="0">
                  <emma:literal>ttoataoasw</emma:literal>
                </emma:interpretation>
              </emma:one-of>
            </emma:emma>
          </inkml:annotationXML>
          <inkml:trace contextRef="#ctx0" brushRef="#br0" timeOffset="4335.1586">0 1177 143 0,'0'0'366'16,"0"0"-265"-16,0 0-65 15,0 0-32-15,0 0-3 16,0 0 8-16,53 0 6 15,-14 0 6-15,0 0 4 16,0 0-14-16,3 0-9 0,-3 0 1 16,-5 0-3-16,-3 0 0 15,-7 0-1-15,-2 0 1 16,-3 0 2-16,-2 0-2 16,-5 0 8-16,-4 0-5 15,-5 0 2-15,-3 0-1 16,0 6-4-16,0 15-2 15,0 10 2-15,0 4 4 16,0 0 0-16,0 0-3 16,0 1 6-16,0-6-6 15,0-1 1-15,3 0 0 16,2-6 4-16,-2 1-1 0,-1-5 0 16,-2-1-3-1,0-8 1-15,0-5 0 0,0-2-3 16,0-3 1-16,0 0 5 15,0 0 5-15,0 0 13 16,0 0-7-16,0 0-14 16,-10 0-2-16,-9-8 0 15,-10 1-1-15,-7 1-1 16,-12-1 1-16,-10 5-2 16,0-1-24-16,8 3-29 15,19 0-59-15,20 0-106 16</inkml:trace>
          <inkml:trace contextRef="#ctx0" brushRef="#br0" timeOffset="3810.9685">48 1180 525 0,'0'0'91'0,"0"0"-49"0,0 0-26 15,0 0-9-15,0 0 5 16,0 0 5-16,0 13 4 16,0 4 19-16,0 6-14 15,0 6-3-15,0 3-7 16,0 4-6-16,0 5-3 15,0-4-6-15,0-2 1 16,0-6 1-16,3-7-2 16,2-8-1-16,-2-4 0 15,3-7-7-15,-3-3-32 0,2 0-20 16,4-15-34 0,1-23-199-16</inkml:trace>
          <inkml:trace contextRef="#ctx0" brushRef="#br1" timeOffset="145285.2535">51 1334 467 0,'0'0'48'15,"0"0"-47"-15,0 0-1 16,0 0 2-16,0 0-2 16,0 0 1-16,0 0 43 15,2 0 0-15,4 0-5 16,0 0-10-16,-3 0 3 16,-3 0 2-16,0 0 4 15,0 0-16-15,0 0-12 16,0 0-9-16,2 0-1 15,3 0 2-15,7 0-4 0,-4-4 1 16,6-1 1-16,0-5 3 16,0-2-1-16,-3 3-2 15,0-6 0-15,3 3 0 16,-1 2 1-16,-1 1 1 16,2 4-2-16,0 2 0 15,-6 0 0-15,4 3 0 16,1-2 1-16,7 0-1 15,2-3 0-15,3-2 0 16,-3-1 0-16,-8 2 0 16,-8 3 1-16,-6 3 2 15,0 0 1-15,0 0 14 16,-14 0-2-16,-19 21-8 16,-1 4-4-16,-2-2-1 15,2-2-3-15,7 0 2 0,-1-6-1 16,8-3-1-16,9-5 1 15,8-4-1-15,3 0 1 16,0 0-2-16,0 2 1 16,0-1 0-16,0 2 0 15,9-1 0-15,8-3 0 16,5-2 3-16,5 0 3 16,7-2-4-16,2-24 3 15,0 2-1-15,0-6-2 16,-2 2 0-16,-8 8-1 0,-7 5-1 15,-11 10 0 1,-6 3-1-16,-2 2-1 0,0 0 0 16,-13 0 0-16,-18 18 2 15,-7 1 1-15,-8 6 2 16,-1 5-1-16,-2 5-2 16,-2-2 0-16,13-3 3 15,12-9 0-15,13-10-3 16,13-6 1-16,0-5 0 15,0 0 2-15,0 0 0 16,0 0 4-16,8 0-1 16,8 0 0-16,-4 0-3 15,7-5 1-15,6-5-1 16,8-6-2-16,9-2 0 16,3-8-1-16,-1 4-1 0,-5 2-11 15,-20 7-3-15,-5 8 6 16,-14 5 7-16,0 0 2 15,0 0-2-15,-22 0 2 16,-6 14 0-16,-8 1 7 16,6-1 2-16,2 1-6 15,-3 2-2-15,9-1 0 16,-3 3 0-16,-1-1-1 16,7 2 0-16,-1-1-1 15,6-3 1-15,9-3 0 0,5-8-1 16,0-5 2-1,0 0 1-15,14 0 5 0,25-15 1 16,11-16-3-16,3 1-1 16,-11 6-4-16,-14 6-3 15,-14 8 3-15,-11 8-1 16,-3 2-1-16,0 0 0 16,0 0-1-16,0 0 1 15,0 0 2-15,0 0-2 16,0 6 3-16,-23 15-2 15,-7 4 1-15,-9 7 0 16,-6 1 5-16,1-3-4 16,4-2 0-16,18-10 1 15,5-6 1-15,15-8-2 16,2-4-1-16,0 0 4 0,38 0 5 16,18-22-6-16,3-2 2 15,-12-3-3-15,-14 8-2 16,-16 7 1-16,-14 6-5 15,-3 3 5-15,0 3-2 16,0 0-12-16,0 0-5 16,0 0-24-16,0 0-94 15,0 3-171-15</inkml:trace>
          <inkml:trace contextRef="#ctx0" brushRef="#br1" timeOffset="148259.1836">477 1215 407 0,'0'0'121'0,"0"0"-68"16,0 0-34-16,0 0-12 16,0 0-4-16,0 0-2 15,0 0 18-15,19 0 11 16,-16 0 5-16,-3 0 11 15,0 0-1-15,0 0-21 16,2 0-8-16,4 0-13 16,8 0-1-16,5 0 3 15,7 10 1-15,-1-2-4 16,-1 2 1-16,-1-5 0 0,-6-3 0 16,2-2-2-1,-2 0 0-15,0 0-1 0,-4 0 0 16,-4 0-5-16,-6 0-20 15,-3 0-35-15,2 2-34 16,3 1-35-16,4-3-413 16</inkml:trace>
          <inkml:trace contextRef="#ctx0" brushRef="#br1" timeOffset="143497.0793">615 902 452 0,'0'0'1'16,"0"0"14"-16,0 0-14 15,0 0-1-15,0 0 32 16,0 0 39-16,7 2-2 16,-7 1-3-16,0 0-26 0,0 1-6 15,0 9-23-15,0 4-5 16,-15 10 34-16,-7-1-9 15,-1 2-25-15,4-3 1 16,2-3-5-16,9-2 0 16,6-7 0-16,2-2-1 15,0-2-1-15,0-7 1 16,16-2-1-16,14 0 4 16,10 0 4-16,-1-7-7 15,-3-8-1-15,0-3 0 16,3 3-4-16,6 0-21 15,7 2-19-15,-2 3-30 0,-7 6-81 16</inkml:trace>
          <inkml:trace contextRef="#ctx0" brushRef="#br0" timeOffset="4718.8401">1027 1328 251 0,'0'0'355'0,"0"0"-275"16,0 0-47-16,0 0-19 15,0 0 9-15,0 0 4 16,0 14-18-16,0 4-7 15,0 7 4-15,0 11 0 16,0 1 7-16,0 8-12 16,0 0 8-16,0 3-2 15,12-3-6-15,2-5-1 16,3-3 5-16,-1-8-5 16,-1-8 0-16,-2-13-7 15,1-8-41-15,0 0-54 16,-4-22-120-16</inkml:trace>
          <inkml:trace contextRef="#ctx0" brushRef="#br0" timeOffset="5265.4592">988 1340 556 0,'0'0'54'16,"0"0"-4"-16,0 0-40 15,0 0-9-15,0 0 2 16,0 0 19-16,-2-2 3 16,18 2-6-16,18 0-12 15,5 0 1-15,0 0-2 16,-3 0 1-16,-3 0-7 0,1 0-1 16,-1 0 1-16,1 0 4 15,2 0-3-15,0-8-1 16,-2 1 4-16,-10-1-3 15,-7 6 2-15,-12-1 15 16,-1 3-5-16,-4 0-12 16,0 0-1-16,0 13 0 15,0 13 0-15,0-2 1 16,0 3 0-16,0-3-1 16,3 5 0-16,2-1 0 15,0-1 2-15,4 1-2 16,-4-1 0-16,-2-2 0 15,3-4 3-15,-6-6-3 0,3-6 0 16,0-6-2-16,-3-3 4 16,0 0 4-16,0 0 0 15,0 0 8-15,0 0-6 16,0 0-1-16,0 0-3 16,-3 0-4-16,-28 0-1 15,-14 0-1-15,-16 0 2 16,-6 2 0-16,1 6-2 15,7-1-24-15,20 1-22 16,20-6-30-16,19-2-103 16,11 0-336-16</inkml:trace>
          <inkml:trace contextRef="#ctx0" brushRef="#br0" timeOffset="36523.5507">1219 1512 370 0,'0'0'7'0,"0"0"-7"16,0 0 4-16,0 0 29 16,0 0 13-16,0 0 12 0,-31-1-16 15,29 1-28-15,-6 0-9 16,-1 0 11-16,-4 0 9 16,2 0-3-16,-1 0-5 15,4 0-3-15,-1 0-1 16,-1 0-5-16,-4 0-2 15,-3 10 3-15,-3 7 12 16,4 1 6-16,1-1-15 16,10-2 5-16,3-3-9 15,2-1 2-15,0-5-8 16,0 1 4-16,2-3 8 16,34 1 0-16,15 0 1 15,9-5-15-15,-4 0 10 16,-8 0 2-16,-17-2-10 0,-12-10-2 15,-11-6 0-15,-2-3-6 16,-6-4 10-16,0-2-4 16,0-3 1-16,0 2 2 15,-11 3-3-15,-1 8 3 16,2 8-6-16,-4 0 2 16,-3 7-1-16,-5 2 2 15,-7 0-1-15,-4 0-3 16,3 0 6-16,4 0-4 15,10 0 2-15,8 0-2 16,-1 0 2-16,4 11-1 16,-3 8-1-16,-1 6 2 15,1 1 4-15,-1-2-3 0,4-6-1 16,2-3 1 0,1-10-1-16,2-1 3 0,0-1-2 15,0 0 2-15,13 0 6 16,23-1-5-16,14 0-4 15,0-2 0-15,-8 0 17 16,-14 0-37-16,-11 0 34 16,-9-7-14-16,-6-8 0 15,2-3 0-15,-1-4-5 16,-3-4 6-16,0 7-1 16,0-2 5-16,0 11-5 15,0 5-1-15,0 3-2 0,0 2 1 16,-9 0 0-16,-8 0 0 15,-5 0 0-15,0 0 0 16,3 5 2-16,2 5 5 16,5 2-1-16,5 1-4 15,0-2 4-15,7 0-4 16,0 2 0-16,0 5 1 16,0-6 1-16,7 0 1 15,12-1-2-15,3-7 7 16,0-1-7-16,4-3 2 15,-4 0 4-15,0 0-5 16,-1-7-2-16,-4-13-1 16,-3 0-2-16,-4-2 3 0,-8 0 1 15,-2 8 0 1,0 4-1-16,0 5 0 0,0 5 0 16,0 0-4-16,0 0 4 15,0 0-1-15,-2 0 1 16,-10 0 2-16,-2 0-2 15,-3 0-1-15,-5 0 1 16,0 7 5-16,0 9-4 16,1-3 7-16,8-5-3 15,4 6-4-15,4-7 1 16,5-3-1-16,0 5-1 16,5-5 3-16,29 1 2 0,11-5-2 15,4 0-1 1,-6 0 2-16,-13 0-8 0,-10-7 10 15,-15-4-12-15,-5-3 10 16,0-3-4-16,0 0 2 16,0-2 1-16,-2 2-5 15,-7 4 4-15,1 6-2 16,2 2 0-16,3 2 1 16,-2 3-2-16,-4 0 1 15,-7 0 0-15,-7 0-2 16,-1 0 2-16,2 3 2 15,2 7-2-15,9 1 0 16,8 5-4-16,0 2 3 16,3-1 2-16,0-2-1 15,0 1 0-15,8-6 0 0,9-8 0 16,-3-2 0-16,0 0 2 16,-3 0 1-16,-5-10-1 15,-1-4 1-15,0-5 3 16,-2 5 1-16,4 1-6 15,-7 5-1-15,0 7 0 16,0 1-19-16,0 0-35 16,0 14-96-16,0 14-60 15</inkml:trace>
          <inkml:trace contextRef="#ctx0" brushRef="#br1" timeOffset="150487.3719">463 1563 300 0,'0'0'79'0,"0"0"-31"16,0 0-29-16,0 0-11 15,0 0 10-15,0 0 15 0,0-30 3 16,0 30 6 0,0-3 4-16,0 3-3 0,0 0-26 15,0 0-4-15,0 0-7 16,0 0 0-16,0 0-3 15,0 0 9-15,5 0 17 16,7 0 13-16,-2 0-4 16,-1 0-20-16,5 0-8 15,-1 3-7-15,-1 4-3 16,-1 1 0-16,0 0 2 16,0-4 7-16,-3 2-1 15,-2 1 2-15,2-2-9 16,1 1 7-16,2 1-6 15,3-2 4-15,0 1-5 0,-4 3 5 16,2-5-6-16,-3 5 0 16,-1-7-3-16,-1 2 4 15,5-1-1-15,2 0 9 16,3-3-3-16,8 0 2 16,0 0-2-16,0 0-6 15,-3 0 2-15,-5 0-5 16,-8 0 3-16,-2 5 0 15,-4-5 0-15,0 3 3 16,0-1 2-16,0-2-5 16,2 2 4-16,-2 1-4 15,6-1 0-15,-1 2 4 16,6 2-4-16,0-3 2 0,-1 1-1 16,4-1 2-16,-3-1-2 15,0-2 5-15,3 3 1 16,-3 0 2-16,-1-1 1 15,1 1-7-15,-2-1 1 16,-2-2 2-16,4 2-6 16,-2 2 3-16,2-2-2 15,-1 3 1-15,8-1 1 16,-2 2 2-16,1-1 0 16,1 0-2-16,-4 0-1 15,-3-2-1-15,-3 2-1 16,-2-3 0-16,-4 1 1 0,0-1-1 15,4 1 2 1,-4-2-1-16,4 5 7 0,2-3-1 16,0 1-3-16,6 1 5 15,0 0-4-15,2 1 0 16,1-4-1-16,-1 0-3 16,-5 1-1-16,0 0 1 15,-6 0-1-15,-3-1 0 16,-1-2 1-16,-1 0-1 15,-1 4 0-15,4-1 0 16,-1-1 4-16,9-2-3 16,3 0 0-16,9 0 1 15,3 0-1-15,2 0 2 16,-2 0-2-16,-7 0-2 16,-6 0 1-16,-5 0 0 0,-2 0 0 15,-4 0 0-15,0-2 1 16,2 2 0-16,3-3 1 15,-1 3-1-15,5-2 1 16,3-2-2-16,2 1 0 16,3-5 2-16,0 0-1 15,-2 3 0-15,-1-4 0 16,-2 2 0-16,-3 1-1 16,-2-1 0-16,-5 2 0 15,-2-1 1-15,-1 4 0 16,1-1-1-16,-2-1 0 15,0-2 1-15,3-1 0 0,-1 2-1 16,0-3-1-16,4 3 1 16,2 3-2-16,-5-1 0 15,-1 3 3-15,-2-3-2 16,-3 1 1-16,0 2-1 16,3-3 1-16,-1-1 3 15,5-1-3-15,3-3-3 16,2 3-3-16,2 1 3 15,-4-2 3-15,-1 6-3 16,-6-2 1-16,-3-1 0 16,0 3-1-16,0 0 3 15,0 0-5-15,0 0 2 16,0 0-10-16,0 0-7 0,0 0-3 16,0 0-3-1,0 0-10-15,0-3-8 0,0-1-18 16,-5-5-51-16,-7-2-67 15,3-11-96-15</inkml:trace>
          <inkml:trace contextRef="#ctx0" brushRef="#br0" timeOffset="5618.3354">2113 1466 445 0,'0'0'56'15,"0"0"10"-15,0 0-18 16,0 0 12-16,0 0-6 15,0 0-11-15,0-27-30 16,0 27-6-16,0 0-5 0,0 0-1 16,0 9 0-16,0 15 5 15,0 7-4-15,0 6 2 16,0 1-3-16,0 1-1 16,9-3 2-16,-1-3-1 15,1-5-1-15,-1-8 2 16,1-9-2-16,-2-11-9 15,8 0-92-15,-5-6-137 16</inkml:trace>
          <inkml:trace contextRef="#ctx0" brushRef="#br0" timeOffset="6187.2482">1961 1382 583 0,'0'0'72'0,"0"0"-47"16,0 0-20-16,0 0-3 15,0 0 1-15,0 0 2 16,149-11 1-16,-88 11-1 16,1 0-4-16,-12-4-1 15,-6 3 0-15,-7-5-5 16,-4 4-2-16,3-4 7 15,-7 6 0-15,0 0 0 0,-12 0 7 16,-10 0 6 0,-5 0-6-16,1 8-7 0,2 5-5 15,7 2 5-15,-2 3 0 16,4 0 1-16,3 6-1 16,0 0 0-16,-6 2 0 15,0 3 0-15,-5 7 0 16,-3-3 0-16,-1 1 0 15,1-1 0-15,-1-2 0 16,1-4 0-16,-3-7 1 16,0-7-1-16,0-9 0 15,0 1 8-15,0-5 1 0,0 0 3 16,0 0 0 0,0 0-7-16,0 0-1 0,0 0-2 15,-3 5 0-15,-16-2-2 16,0 0 2-16,-3-3 1 15,-9 0 3-15,-8 0-3 16,-11 0 2-16,-8 0-5 16,-15 0 4-16,3 0 0 15,10 0-4-15,20 0 0 16,23 0-2-16,17-3-56 16,36-12-83-16</inkml:trace>
          <inkml:trace contextRef="#ctx0" brushRef="#br1" timeOffset="150956.134">1804 1516 435 0,'0'0'65'0,"0"0"-26"16,0 0 23-16,0 0-4 16,0 0-2-16,0 0 4 15,0 0-7-15,-11 0-13 16,11 0-27-16,2 0-11 16,13 0 1-16,1 5 3 15,6 1-1-15,2 0-1 16,0-1-3-16,1-3 0 15,0 3 2-15,-3 1-2 16,-5-3-1-16,-5 1 0 16,-7-4 0-16,-2 0 1 15,-3 0-1-15,0 0 1 0,2 0 1 16,-2 0 0-16,0 0 2 16,0 2-2-16,0 1-2 15,3 3-2-15,-3-2 2 16,0 3-2-16,0 1 2 15,0 0 0-15,0-2 1 16,0 5 1-16,0 0 1 16,-3 1-3-16,-5-2-1 15,2 1 0-15,1-2-16 16,5 0-32-16,0-1-41 16,0-3-29-16,5-5-10 15,16 0 20-15</inkml:trace>
          <inkml:trace contextRef="#ctx0" brushRef="#br1" timeOffset="152306.9228">2322 1334 275 0,'0'0'371'0,"0"0"-333"15,0 0 9-15,0 0-14 16,0 0-30-16,0 0 5 0,0-19 9 16,0 19-16-16,0 0 1 15,0 0 14-15,0 0 4 16,0 3-12-16,0 9 13 15,0 9 1-15,-14 6 1 16,-5 3-1-16,-10 7-9 16,0 1 0-16,-5 0 8 15,0-1-13-15,1-10 1 16,11-6 1-16,5-10-9 16,12-2 1-16,1-7-2 15,4 0 0-15,0-2 1 16,12 0 0-16,21 0 3 0,15-24-4 15,1-7-7-15,-1 1 0 16,-7 3 7-16,-12 10 1 16,-7 3-1-16,-8 8 0 15,-9 4 0-15,1-2 0 16,-6 1 0-16,0 3 1 16,0-4 2-16,0 2-3 15,3 0 0-15,-3 2 0 16,0 0-6-16,0 0 6 15,0 0-1-15,0 0-4 16,0 2 2-16,-26 17 3 16,-10 7 1-16,-5 1 6 15,-3-2-4-15,13-4 1 16,5-5 0-16,9-3-1 16,4 0 1-16,4-3 1 0,4-5-3 15,5 0 0-15,0-5 1 16,0 0-2-16,0 0 1 15,0 0 1-15,34-10-3 16,16-17-1-16,8-9-9 16,3 1-4-16,-11 8 0 15,-11 6 10-15,-13 12 3 16,-16 7 1-16,-4 2 4 16,-6 0 4-16,0 0-4 15,0 0-2-15,0 0-2 16,0 0 0-16,-3 11 1 15,-22 15 0-15,-9 6 2 0,-9 4 8 16,-5 4 6 0,0-3-4-16,9-4-3 0,6-4-6 15,13-8-3-15,13-11 1 16,7-8-1-16,0-2 1 16,2 0-1-16,34-26 3 15,17-3-4-15,3-4-8 16,-6 9 8-16,-14 6 0 15,-16 5 0-15,-9 11 0 16,-8 0 0-16,-3 2 0 16,0 0 0-16,0 0-1 15,2 0 1-15,-2 0 0 16,0 0 0-16,0 0 0 0,0 0 0 16,0 0 0-16,0 0-1 15,0 0-2-15,0 0 3 16,-5 17 2-16,-11 5 5 15,-4 0 2-15,9-4-7 16,5-7 0-16,2-7-1 16,4-4-1-16,0 0 2 15,0 0-2-15,0 0 0 16,29 0-2-16,7-15-3 16,5-3 0-16,-7-1-4 15,-15 1 1-15,-4 2 1 16,-13 1 1-16,-2 4 2 15,0-2-11-15,0 6-4 16,-8 2 14-16,-14-1 0 0,-1 6 2 16,-4 0 3-16,-4 0 0 15,3 0-1-15,-2 0 0 16,2 0 1-16,3 0-1 16,8 0 2-16,6 0-1 15,8 0 1-15,3 0-1 16,0 0-1-16,0 0-2 15,9-6-49-15,16-5-12 16,6-2-15-16,-2-1-40 16,-12 4-51-16,-8 0 16 15</inkml:trace>
        </inkml:traceGroup>
        <inkml:traceGroup>
          <inkml:annotationXML>
            <emma:emma xmlns:emma="http://www.w3.org/2003/04/emma" version="1.0">
              <emma:interpretation id="{9C957E82-C39B-49F2-A75C-BD90E55D2917}" emma:medium="tactile" emma:mode="ink">
                <msink:context xmlns:msink="http://schemas.microsoft.com/ink/2010/main" type="inkWord" rotatedBoundingBox="30216,11450 31081,11518 31045,11982 30179,11914"/>
              </emma:interpretation>
              <emma:one-of disjunction-type="recognition" id="oneOf7">
                <emma:interpretation id="interp35" emma:lang="en-IN" emma:confidence="0">
                  <emma:literal>Its</emma:literal>
                </emma:interpretation>
                <emma:interpretation id="interp36" emma:lang="en-IN" emma:confidence="0">
                  <emma:literal>As</emma:literal>
                </emma:interpretation>
                <emma:interpretation id="interp37" emma:lang="en-IN" emma:confidence="0">
                  <emma:literal>ID</emma:literal>
                </emma:interpretation>
                <emma:interpretation id="interp38" emma:lang="en-IN" emma:confidence="0">
                  <emma:literal>its</emma:literal>
                </emma:interpretation>
                <emma:interpretation id="interp39" emma:lang="en-IN" emma:confidence="0">
                  <emma:literal>It]</emma:literal>
                </emma:interpretation>
              </emma:one-of>
            </emma:emma>
          </inkml:annotationXML>
          <inkml:trace contextRef="#ctx0" brushRef="#br0" timeOffset="6600.708">3213 1481 651 0,'0'0'74'15,"0"0"-18"-15,0 0-39 16,0 0-17-16,0 0-1 15,0 0 1-15,-2 40 3 16,12-10 2-16,4 3-1 16,-6 0-1-16,-2 7-1 15,-6-3 1-15,0-2-2 16,0-1 1-16,0-4-1 16,0-6 0-16,0-10-1 15,0-10-17-15,0-4-49 16,11 0-72-16</inkml:trace>
          <inkml:trace contextRef="#ctx0" brushRef="#br0" timeOffset="7132.968">3190 1413 716 0,'0'0'37'15,"0"0"-3"-15,0 0-34 16,0 0-6-16,0 0 6 16,0 0 0-16,81-5 3 15,-33 5-2-15,1 0 1 0,4 0-1 16,-5 0 0 0,-9 0-2-16,-11-8-1 0,-11 3 1 15,-9 3 2-15,-8 2 2 16,0 0 1-16,0 0-4 15,0 0 3-15,0 0-3 16,5 0-1-16,1 0 0 16,2 2 2-16,4 14-1 15,-1 3 1-15,-3 4-2 16,0 3 1-16,-4 6 0 16,-2 2 0-16,-2 5 0 15,3 1 1-15,-3-1 1 16,0 1 5-16,0-2 9 15,0-3-8-15,0-5 11 16,0-7-11-16,0-8 6 0,0-9-6 16,0-3 10-16,0-3-8 15,0 0-5-15,0 0 4 16,0 0 2-16,0 0 1 16,0 0 6-16,0-7-2 15,0-4-3-15,-14-4-10 16,-14 3-3-16,-22 6-1 15,-17 6-2-15,-20 0-23 16,-7 0-78-16,-7 9-248 16</inkml:trace>
          <inkml:trace contextRef="#ctx0" brushRef="#br1" timeOffset="153306.4143">2790 1653 376 0,'0'0'78'0,"0"0"-66"15,0 0-8-15,0 0 8 0,0 0-3 16,0 0 5 0,0 0 15-16,-17 0-11 0,17 0 13 15,0 0 8-15,0 0-2 16,0 0 4-16,0 0-3 15,0 0 5-15,0 0-27 16,0 0-12-16,0 0-1 16,0 0-1-16,0 0-2 15,5 0 4-15,2 0 10 16,5 0 5-16,5 0-6 16,6 0-5-16,5-2-8 15,5-8 6-15,1-1-6 16,-1 2-7-16,-6 1-6 15,-7 4 1-15,-11 1 12 0,-4-1-2 16,-5 4 1-16,0 0-14 16,0 0 5-16,0 0-31 15,0 0-12-15,0 0 2 16,-5 0-78-16,5 0-165 16</inkml:trace>
          <inkml:trace contextRef="#ctx0" brushRef="#br1" timeOffset="153768.6907">2924 1453 208 0,'0'0'362'0,"0"0"-297"16,0 0 2-16,0 0-30 15,0 0-5-15,0 0-9 16,-26 11-13-16,26 4 11 16,0-4 5-16,17 2-8 15,0-4 1-15,2 4-10 16,-2-5-3-16,-6-1-3 16,-3 1-2-16,1-2-1 15,-4-2 1-15,1-2 1 16,8-2 0-16,-3 3 3 0,6 0-5 15,-4 2 0 1,-1-1 0-16,-4 1 0 0,-5 0-1 16,-3-2 1-16,0 2-1 15,0 0 1-15,0-3-2 16,0 4 1-16,0-1 1 16,-6-1 4-16,1 2-4 15,-4 1 0-15,1 3-3 16,0 3-14-16,-3 2-17 15,-1 0 10-15,-5 0-10 16,0 0-32-16,4-5-15 16,4-5-87-16</inkml:trace>
        </inkml:traceGroup>
        <inkml:traceGroup>
          <inkml:annotationXML>
            <emma:emma xmlns:emma="http://www.w3.org/2003/04/emma" version="1.0">
              <emma:interpretation id="{F11BABAB-AEC7-4222-BEF4-BDE9F689C138}" emma:medium="tactile" emma:mode="ink">
                <msink:context xmlns:msink="http://schemas.microsoft.com/ink/2010/main" type="inkWord" rotatedBoundingBox="31050,11570 31064,11857 30751,11872 30737,11585"/>
              </emma:interpretation>
              <emma:one-of disjunction-type="recognition" id="oneOf8">
                <emma:interpretation id="interp40" emma:lang="en-IN" emma:confidence="0">
                  <emma:literal>2</emma:literal>
                </emma:interpretation>
                <emma:interpretation id="interp41" emma:lang="en-IN" emma:confidence="0">
                  <emma:literal>a</emma:literal>
                </emma:interpretation>
                <emma:interpretation id="interp42" emma:lang="en-IN" emma:confidence="0">
                  <emma:literal>5</emma:literal>
                </emma:interpretation>
                <emma:interpretation id="interp43" emma:lang="en-IN" emma:confidence="0">
                  <emma:literal>3</emma:literal>
                </emma:interpretation>
                <emma:interpretation id="interp44" emma:lang="en-IN" emma:confidence="0">
                  <emma:literal>A</emma:literal>
                </emma:interpretation>
              </emma:one-of>
            </emma:emma>
          </inkml:annotationXML>
          <inkml:trace contextRef="#ctx0" brushRef="#br1" timeOffset="155129.7651">3329 1516 407 0,'0'0'41'0,"0"0"-17"15,0 0 2-15,0 0 43 16,0 0-2-16,0 0-16 0,-7 0-17 16,7 0 8-16,0 0 2 15,0 0 7-15,2 0-23 16,12 0 4-16,6-13-29 15,4 0 2-15,5 4-5 16,-2 0 0-16,-4 5 1 16,-10 4-1-16,-4-2 0 15,-4 2 0-15,-5 0 0 16,5-2 1-16,4-1 1 16,-1 3-1-16,1-3-1 15,-6 3 0-15,-3 0-1 16,0 0-2-16,0 12 3 0,-3 5 8 15,-16 4 9-15,-10-2 0 16,-4-1-5-16,-1 0 2 16,2-1-4-16,9-4-5 15,10-6-4-15,6-1-1 16,7-3 1-16,0-1-1 16,0-2 0-16,0 0 0 15,0 0 0-15,7 0 5 16,25-5 5-16,8-17-10 15,7-2 0-15,-2 2-8 16,-1 2 7-16,-11 5 1 16,-7 6 0-16,-10 0 2 15,-10 7-2-15,-6 2 0 16,0 0-2-16,0 0 2 16,0 0 0-16,0 0-6 0,-6 7 2 15,-10 11 4-15,-7 1 0 16,-2 5 1-16,-8-2-1 15,-3 1 3-15,-3-4 4 16,8-4-4-16,6-1 1 16,11-7-2-16,9-1-1 15,5 0-1-15,0-3 0 16,0-1 0-16,0 0 3 16,5-2-3-16,17 0-3 15,7 0 3-15,0-2 2 16,2-13 0-16,-2 0-2 15,-7 5-1-15,-8 3 1 0,-6 3 0 16,-3 4-1-16,-1-2-1 16,-4 2 0-16,2 0-1 15,1 0 3-15,-3 0 0 16,0 0 0-16,0 0 0 16,0 0-2-16,0 0-3 15,-9 21 4-15,-16 4 1 16,-2 4 2-16,-1-3 4 15,8-8-1-15,11-11-5 16,7-4 0-16,2-3 2 16,0 0 2-16,0 0-2 15,6 0 3-15,10 0-2 16,-2-8 1-16,0-2-3 16,-5 5 1-16,-4 0 3 0,-2 5 4 15,-1 0-9-15,-2 0 0 16,6 0-2-16,-3 0 1 15,0 0 0-15,0 0 1 16,-3 0 0-16,0 0-5 16,0 0 3-16,0 0 2 15,-12 10 1-15,-1 0 11 16,1-1-4-16,7-7-6 16,5-2 2-16,0 0-1 15,0 0-1-15,0 0 2 16,0-2-4-16,11-14-20 0,17-5-20 15,6-1-28-15,4 2-77 16,-4-8-216-16</inkml:trace>
        </inkml:traceGroup>
      </inkml:traceGroup>
    </inkml:traceGroup>
    <inkml:traceGroup>
      <inkml:annotationXML>
        <emma:emma xmlns:emma="http://www.w3.org/2003/04/emma" version="1.0">
          <emma:interpretation id="{5C31C121-80E7-4B30-8225-01BDA6B0C521}" emma:medium="tactile" emma:mode="ink">
            <msink:context xmlns:msink="http://schemas.microsoft.com/ink/2010/main" type="paragraph" rotatedBoundingBox="27565,11916 30902,12072 30880,12557 27542,12401" alignmentLevel="1"/>
          </emma:interpretation>
        </emma:emma>
      </inkml:annotationXML>
      <inkml:traceGroup>
        <inkml:annotationXML>
          <emma:emma xmlns:emma="http://www.w3.org/2003/04/emma" version="1.0">
            <emma:interpretation id="{44C85316-B821-4A6B-9CC8-3A99E5133AE6}" emma:medium="tactile" emma:mode="ink">
              <msink:context xmlns:msink="http://schemas.microsoft.com/ink/2010/main" type="line" rotatedBoundingBox="27565,11916 30902,12072 30880,12557 27542,12401"/>
            </emma:interpretation>
          </emma:emma>
        </inkml:annotationXML>
        <inkml:traceGroup>
          <inkml:annotationXML>
            <emma:emma xmlns:emma="http://www.w3.org/2003/04/emma" version="1.0">
              <emma:interpretation id="{AFD9B27B-DC3C-47C6-97E3-6A050117065F}" emma:medium="tactile" emma:mode="ink">
                <msink:context xmlns:msink="http://schemas.microsoft.com/ink/2010/main" type="inkWord" rotatedBoundingBox="27565,11916 30902,12072 30880,12557 27542,12401"/>
              </emma:interpretation>
              <emma:one-of disjunction-type="recognition" id="oneOf9">
                <emma:interpretation id="interp45" emma:lang="en-IN" emma:confidence="0">
                  <emma:literal>5678</emma:literal>
                </emma:interpretation>
                <emma:interpretation id="interp46" emma:lang="en-IN" emma:confidence="0">
                  <emma:literal>56 t 8</emma:literal>
                </emma:interpretation>
                <emma:interpretation id="interp47" emma:lang="en-IN" emma:confidence="0">
                  <emma:literal>56 + 8</emma:literal>
                </emma:interpretation>
                <emma:interpretation id="interp48" emma:lang="en-IN" emma:confidence="0">
                  <emma:literal>5618</emma:literal>
                </emma:interpretation>
                <emma:interpretation id="interp49" emma:lang="en-IN" emma:confidence="0">
                  <emma:literal>56 f 8</emma:literal>
                </emma:interpretation>
              </emma:one-of>
            </emma:emma>
          </inkml:annotationXML>
          <inkml:trace contextRef="#ctx0" brushRef="#br0" timeOffset="21179.7032">148 1866 238 0,'0'0'369'0,"0"0"-311"0,0 0-26 16,0 0-26-16,0 0-2 16,0 0-3-16,0-13-1 15,0 13-1-15,0 0 0 16,0 0 2-16,0 0 6 16,0 0-4-16,0 0-2 15,0 0 0-15,-3 0 3 16,3 6 5-16,0 4 0 15,0 2-4-15,0 3-1 16,0 3 0-16,0 2-2 16,12 0 2-16,1 2 0 15,7-2 3-15,7 0-1 16,4-1 6-16,8-7-4 16,0-2-2-16,-8-5-1 0,-12-1 0 15,-11-2 0-15,-8 1-3 16,0 3-2-16,0-2 0 15,-10 7 0-15,-19-4 5 16,2 1 0-16,1-3 0 16,9-3-4-16,10-2-1 15,4 0-9-15,3-20-30 16,0-10-107-16,0-6-208 16</inkml:trace>
          <inkml:trace contextRef="#ctx0" brushRef="#br0" timeOffset="21410.7347">148 1866 587 0,'180'-16'69'0,"-180"16"-2"0,0 0-37 0,0-2-18 0,12 2 0 15,24 0-11-15,3-2-1 16,0 2-2-16,-6 0-6 16,-7 0-24-16,-4 0-46 15,0 7-56-15,-3 6-88 16</inkml:trace>
          <inkml:trace contextRef="#ctx0" brushRef="#br0" timeOffset="21312.3634">148 1866 587 0</inkml:trace>
          <inkml:trace contextRef="#ctx0" brushRef="#br0" timeOffset="22160.6445">1212 1959 520 0,'0'0'75'0,"0"0"-33"0,0 0-26 15,0 0-6-15,0 0 12 16,0 0 7-16,0-5 5 15,0 2 12-15,0 3-22 16,0-2-2-16,0 0-1 16,0 2 8-16,0 0-11 15,0 0-18-15,-7 0-2 16,-10 12 2-16,-2 13-1 16,-8 4 1-16,-1 5 1 15,0 3-1-15,3 4 2 16,5-1-5-16,3-1 6 15,12-3-5-15,5-10 2 0,0-10 0 16,0-10 4-16,17-2-2 16,19-4-1-16,6 0 1 15,0 0-4-15,-3-15-15 16,-12-1 7-16,-13 4 6 16,-9 5 4-16,-5 2 0 15,0-1 0-15,-2 2 0 16,-25 1-1-16,-9 3 1 15,2 0 0-15,3 0 0 16,9 7-3-16,8 11-22 16,0-1-43-16,6 5-23 15,5-1-8-15,3-3-86 16</inkml:trace>
          <inkml:trace contextRef="#ctx0" brushRef="#br0" timeOffset="23137.1946">2361 1936 258 0,'0'0'152'0,"0"0"-122"16,0 0-23-16,0 0 1 16,0 0-1-16,0 0-4 15,-39-25-1-15,39 25 1 16,0-3 7-16,0 3 51 16,0-1 4-16,0-3-8 15,0 4-8-15,0 0 3 16,0 0-8-16,0 0-13 15,0 0-8-15,0 0-16 16,0 0-7-16,0 0 0 16,0 0 0-16,14 0 1 15,-1 0-1-15,-1 0 1 16,-3 0 1-16,-4 0-2 0,0 0 2 16,0 0 0-1,-1 0-2-15,-4 0 0 0,0 0-2 16,0 4 0-16,3 3-2 15,-3 5 1-15,3 3 2 16,-3 8 0-16,0 2-1 16,0 6 2-16,-12 6-1 15,-13 0 3-15,-8 3 9 16,-1 5-2-16,7-8 2 16,-1 2-7-16,8-9-4 15,9-11 0-15,3-6 4 16,8-5-3-16,0-8-1 0,0 0-17 15,3 0-30 1,16 0-39-16,0-11-57 0,-10-15-95 16</inkml:trace>
          <inkml:trace contextRef="#ctx0" brushRef="#br0" timeOffset="23340.6511">2067 2154 549 0,'0'0'61'15,"0"0"-20"-15,0 0-37 0,0 0-4 16,0 0 0 0,183-20-2-16,-139 20-3 0,-2 0-20 15,-5 0-33-15,-13 5-75 16</inkml:trace>
          <inkml:trace contextRef="#ctx0" brushRef="#br0" timeOffset="24179.2897">3380 2077 437 0,'0'0'54'0,"0"0"9"15,0 0-11-15,0 0 5 16,0 0 12-16,0 0 0 16,45-64-16-16,-45 62-26 15,0 2-5-15,0 0-17 16,0 0-5-16,0 0 1 16,-21 0-1-16,-11 0-1 15,-4 5 0-15,0 14 1 16,7-2-4-16,10 2 3 0,5-4 1 15,2 0 0 1,10 0-1-16,2 0-1 0,0 4 2 16,16 0 1-16,23 1 1 15,9 0 1-15,0-2-3 16,-7-1 2-16,-13-2-2 16,-11-4-1-16,-9-4 1 15,-8 2-3-15,0 2 2 16,-8 4-2-16,-20 0 3 15,-8-5 0-15,2-4-1 16,7-2-1-16,6-4 0 16,13 0-1-16,3-4 3 15,3-12 0-15,2-8-5 0,0 1-4 16,0 2 7 0,13 4-2-16,15 4-16 0,-6 3 3 15,0 4 5-15,-3-5 10 16,-4 1 1-16,1-8 1 15,-1-2 0-15,-1-8 5 16,-4-1 2-16,-7-6 1 16,-3 1-7-16,0 7-1 15,0 6-12-15,-6 17-20 16,-18 4-48-16,-7 0-114 16</inkml:trace>
        </inkml:traceGroup>
      </inkml:traceGroup>
    </inkml:traceGroup>
    <inkml:traceGroup>
      <inkml:annotationXML>
        <emma:emma xmlns:emma="http://www.w3.org/2003/04/emma" version="1.0">
          <emma:interpretation id="{9C4ABBCD-543A-4BF2-95CD-8F933181268D}" emma:medium="tactile" emma:mode="ink">
            <msink:context xmlns:msink="http://schemas.microsoft.com/ink/2010/main" type="paragraph" rotatedBoundingBox="31198,13473 27344,13395 27358,12737 31212,12816" alignmentLevel="2"/>
          </emma:interpretation>
        </emma:emma>
      </inkml:annotationXML>
      <inkml:traceGroup>
        <inkml:annotationXML>
          <emma:emma xmlns:emma="http://www.w3.org/2003/04/emma" version="1.0">
            <emma:interpretation id="{F6736683-D4E2-458F-BCC0-E5711FAC3C66}" emma:medium="tactile" emma:mode="ink">
              <msink:context xmlns:msink="http://schemas.microsoft.com/ink/2010/main" type="line" rotatedBoundingBox="31198,13473 27344,13395 27358,12737 31212,12816"/>
            </emma:interpretation>
          </emma:emma>
        </inkml:annotationXML>
        <inkml:traceGroup>
          <inkml:annotationXML>
            <emma:emma xmlns:emma="http://www.w3.org/2003/04/emma" version="1.0">
              <emma:interpretation id="{5306029A-21D1-4A87-A7E5-44D6F1454621}" emma:medium="tactile" emma:mode="ink">
                <msink:context xmlns:msink="http://schemas.microsoft.com/ink/2010/main" type="inkWord" rotatedBoundingBox="31201,13330 30577,13318 30587,12803 31212,12816"/>
              </emma:interpretation>
              <emma:one-of disjunction-type="recognition" id="oneOf10">
                <emma:interpretation id="interp50" emma:lang="en-IN" emma:confidence="0">
                  <emma:literal>+</emma:literal>
                </emma:interpretation>
                <emma:interpretation id="interp51" emma:lang="en-IN" emma:confidence="0">
                  <emma:literal>*</emma:literal>
                </emma:interpretation>
                <emma:interpretation id="interp52" emma:lang="en-IN" emma:confidence="0">
                  <emma:literal>o</emma:literal>
                </emma:interpretation>
                <emma:interpretation id="interp53" emma:lang="en-IN" emma:confidence="0">
                  <emma:literal>D</emma:literal>
                </emma:interpretation>
                <emma:interpretation id="interp54" emma:lang="en-IN" emma:confidence="0">
                  <emma:literal>~</emma:literal>
                </emma:interpretation>
              </emma:one-of>
            </emma:emma>
          </inkml:annotationXML>
          <inkml:trace contextRef="#ctx0" brushRef="#br0" timeOffset="10885.1932">3168 2781 448 0,'0'0'59'0,"0"0"11"16,0 0-10-1,0 0 5-15,0 0 4 0,0 0-29 16,0 30-18-16,0-12-15 16,3 16 7-16,0 5 11 15,5 4 1-15,-3 1-2 16,7-2-14-16,-4-5-1 16,1-4-6-16,-4-6 0 15,-2-7-3-15,-1-5-4 16,-2-2 1-16,0-3-32 15,0 0-48-15,-2-5-34 16,-9-5 5-16,5 0-144 16</inkml:trace>
          <inkml:trace contextRef="#ctx0" brushRef="#br0" timeOffset="11428.7121">3255 2750 511 0,'0'0'110'0,"0"0"-108"15,0 0-2-15,0 0-1 16,0 0 1-16,0 0 9 16,0-5 16-16,0 5 1 15,0 0-5-15,5 0-8 16,11 0 10-16,15 0 30 15,11 0-29-15,6 0-18 0,5 0-3 16,-3 0-1-16,-6-12 0 16,-8-1 12-16,-10 5 11 15,-9 2-9-15,-12-3 9 16,-3 9-5-16,-2-2-10 16,0 2-8-16,5 0-4 15,2 0 2-15,1 2-1 16,3 18-1-16,0 6 2 15,-2 6 0-15,-2 4 1 16,-4 3-2-16,1 4 2 16,-4 5-1-16,2-4 0 15,6 2 0-15,4-4 2 16,5-5 0-16,2-1 0 16,-2-11 1-16,-9-7-3 0,-2-11 3 15,-6-5-2-15,0-2 1 16,0 0 12-16,-28-7 6 15,-9-10-4-15,-6-1-12 16,-3 3 0-16,-1 4 2 16,-3 4-6-16,-9 5 1 15,-4 2-2-15,-10 0-33 16,1 0-45-16,2 0-130 16</inkml:trace>
        </inkml:traceGroup>
        <inkml:traceGroup>
          <inkml:annotationXML>
            <emma:emma xmlns:emma="http://www.w3.org/2003/04/emma" version="1.0">
              <emma:interpretation id="{872ACF26-081E-4724-98C5-36EF54B66203}" emma:medium="tactile" emma:mode="ink">
                <msink:context xmlns:msink="http://schemas.microsoft.com/ink/2010/main" type="inkWord" rotatedBoundingBox="29898,13412 29366,13402 29377,12881 29909,12892"/>
              </emma:interpretation>
              <emma:one-of disjunction-type="recognition" id="oneOf11">
                <emma:interpretation id="interp55" emma:lang="en-IN" emma:confidence="0">
                  <emma:literal>of</emma:literal>
                </emma:interpretation>
                <emma:interpretation id="interp56" emma:lang="en-IN" emma:confidence="0">
                  <emma:literal>or</emma:literal>
                </emma:interpretation>
                <emma:interpretation id="interp57" emma:lang="en-IN" emma:confidence="0">
                  <emma:literal>old</emma:literal>
                </emma:interpretation>
                <emma:interpretation id="interp58" emma:lang="en-IN" emma:confidence="0">
                  <emma:literal>odd</emma:literal>
                </emma:interpretation>
                <emma:interpretation id="interp59" emma:lang="en-IN" emma:confidence="0">
                  <emma:literal>Tooo</emma:literal>
                </emma:interpretation>
              </emma:one-of>
            </emma:emma>
          </inkml:annotationXML>
          <inkml:trace contextRef="#ctx0" brushRef="#br0" timeOffset="9913.4145">2057 2923 498 0,'0'0'72'16,"0"0"-5"-16,0 0-9 16,0 0-12-16,0 0 11 15,0 0 0-15,0-22-6 16,0 22-15-16,0 0-19 15,0 0-17-15,0 22 0 16,-5 12 0-16,3 7 0 16,-2 5 2-16,4-2-1 15,0 3 0-15,0-4-1 0,0-5 0 16,0-7 0 0,0-10 0-16,0-9-12 0,-3-6-33 15,3-6-49-15,0-6-60 16,0-30-432-16</inkml:trace>
          <inkml:trace contextRef="#ctx0" brushRef="#br0" timeOffset="10395.2416">2010 2818 684 0,'0'0'38'16,"0"0"29"-16,0 0-47 15,0 0-20-15,0 0-1 16,0 0 1-16,-5-11 5 16,21 19 22-16,20-3-10 0,10-2-9 15,-2-3-5-15,1 0-3 16,-9 0 1-16,-9-3-1 16,-5-10 2-16,-3 4-2 15,-4-4 4-15,-1 9 13 16,-9-2 4-16,-2 3-4 15,0 3-4-15,3 0-11 16,8 0-2-16,0 18 0 16,1 10-2-16,2 4 2 15,-3 2-1-15,1 10 1 16,-4-1 0-16,0 4 0 0,-6-3 0 16,1 0 5-1,-1-2-1-15,-5-4 2 0,0-2 4 16,3-9-7-16,0-10 0 15,0-4-2-15,0-8 4 16,-3-3-1-16,0-2 7 16,0 3 4-16,0-3-6 15,0 2-5-15,0-2 1 16,0 0-2-16,-9 0-1 16,-18 0 0-16,-18-2-2 15,-6-3 0-15,-9 0 0 16,-10 5-2-16,-2 0-1 15,2 0-12-15,12 0-15 0,10-3-3 16,26 0-20 0,22-6-45-16,3-8-65 0</inkml:trace>
          <inkml:trace contextRef="#ctx0" brushRef="#br0" timeOffset="39395.081">2286 3134 331 0,'0'0'64'15,"0"0"-52"-15,0 0-11 0,0 0 4 16,0 0 15-16,0 0 13 15,0 0-18-15,0-9 13 16,0 3-12-16,0-3 5 16,0 3-5-16,0 0 17 15,0 1-5-15,0-2-6 16,0-2-8-16,0 3-2 16,-12-4-5-16,-4 0-4 15,-1-1 3-15,4 2-1 16,-1 1-1-16,7 5 4 15,0 1-3-15,4 0 3 16,-2 2-6-16,-4 0 8 16,-3 0-7-16,-7 0 5 0,-3 0 6 15,-3 9 5-15,6 10-3 16,2 3-8-16,5 0-3 16,12 3-3-16,0 3 0 15,0-6 3-15,15 1 4 16,9-8 4-16,2-9-7 15,8-6 1-15,2 0-2 16,0 0-3-16,-4-16-2 16,-3-8-1-16,-13-2 0 15,-1-7 0-15,-10-2 1 16,-3 2 0-16,1 4 1 16,-3 3-1-16,0 9 0 15,0 2 0-15,0 3-1 16,0 1 2-16,-3 2 1 0,-11-2 2 15,-5 6-1-15,-8 1 1 16,-7 4 3-16,1 0 0 16,4 0 5-16,2 0-6 15,5 16-3-15,3 5 0 16,-5 2 0-16,12-1-1 16,0 0-1-16,3-4 1 15,4-1-1-15,5 1-1 16,0-1 0-16,0 1 0 15,0-3 0-15,5 0 2 16,16-4 2-16,6-4-1 16,6-7 3-16,3 0-6 15,-2 0-2-15,-3-6-7 0,-9-16 7 16,-8-3 0-16,-9-2 2 16,-5-3 0-16,0-1 0 15,0 5-1-15,-9 2 1 16,-4 6 2-16,2 9-2 15,-1-1-1-15,2 5 1 16,-2-1 0-16,4 5 0 16,-3 1 0-16,-1 0 1 15,-3 0-1-15,-9 0 0 16,0 7 0-16,-2 11 7 16,11-6 1-16,3 0-5 15,9 1-3-15,3 4 1 0,0 3-1 16,3 5 4-16,19 3 4 15,9-4 2-15,0 0-1 16,-4-4-9-16,1-7 4 16,-8-9-2-16,-3-1-1 15,-1-3 0-15,9 0 6 16,-1 0-5-16,10-20-2 16,-6-3-4-16,-11 0-1 15,-7 1 4-15,-10 7-4 16,0 6 5-16,0 3 0 15,-7 6 0-15,-15 0 0 16,-9 0 0-16,6 0 0 16,-1 8 2-16,7 7-2 0,2 1 2 15,0 5-1-15,7 0 3 16,-1-2-2-16,3-1 2 16,4-3 1-16,4-4-3 15,0-2 3-15,0-4-3 16,0-3-1-16,0-2 1 15,0 0-1-15,0 0 0 16,0 0 4-16,19 0 1 16,21 0-6-16,4-12-1 15,1-6-13-15,-15 3 2 16,-11 2 7-16,-9 5 3 16,-8 1 1-16,-2 3 1 0,0 2 3 15,0-1-2 1,-12 0 0-16,-3 3 0 0,-8 0 0 15,6 0 0-15,7 0 0 16,-2 0-1-16,0 3-1 16,2 6 1-16,-2 6 2 15,2-5 0-15,6 1 1 16,2-7-3-16,2-1 0 16,0-3 3-16,0 3 1 15,19-3 2-15,21 0-1 16,4 0-5-16,-5 0-2 15,-8 0-12-15,-15 0 13 16,-8-3 0-16,-8-4 2 16,0-9-2-16,0-6 1 15,0-11-4-15,-24-7 1 0,-5-2 2 16,2-1-2-16,-1 10 0 16,8 11 3-16,6 7 2 15,6 8-2-15,-1 2 0 16,-4 5 0-16,-10 0 2 15,-1 0-1-15,-5 0-1 16,10 0 0-16,6 3 0 16,7 1 0-16,0 1 0 15,4 5 1-15,-1 5 0 16,1 6 0-16,2 3 3 16,0 4 0-16,0-6 1 15,0-2-4-15,0-5 0 0,5-6 2 16,5-5-1-1,2-1 1-15,-1-3-3 0,2 0-1 16,1 0-3-16,-2-3-2 16,0-14 0-16,-2-3 6 15,-1-2-5-15,-1 4 5 16,1 3-1-16,-7 6 0 16,-2 7 2-16,0 2-2 15,0 0 0-15,0 0-1 16,0 0 0-16,0 0 0 15,0 0 2-15,-2 8 3 16,-7 4-3-16,6 6 0 16,3 2 0-16,0 6 0 0,0-2 1 15,0 0 2 1,0-3-1-16,5-2 0 0,4-8-1 16,-3-4 1-16,-1-4-1 15,4-3 0-15,-1 0 2 16,-2 0-1-16,2 0 3 15,-3 0-4-15,-2 0-1 16,0-4 0-16,0-5-4 16,-3 3 3-16,0-5-5 15,0 4 2-15,0 4 2 16,0 0 1-16,0 1 0 16,-3 2 1-16,-6 0 0 15,2 0 0-15,-2 0-1 16,6 0-1-16,3 2 1 0,0 4 0 15,0 1 0-15,0-2-2 16,0 3 3-16,0 1-3 16,0 2 3-16,0-2-2 15,0 4 2-15,0-5 0 16,0-3 0-16,0-3 1 16,5-2-1-16,7 0 0 15,-4 0 1-15,3-2 5 16,-8-15-5-16,-3-4 1 15,0 4-2-15,0 4 0 16,0 6-3-16,0 7-18 16,0 0-55-16,0 0-189 15</inkml:trace>
        </inkml:traceGroup>
        <inkml:traceGroup>
          <inkml:annotationXML>
            <emma:emma xmlns:emma="http://www.w3.org/2003/04/emma" version="1.0">
              <emma:interpretation id="{A07EF3C2-36C7-40BA-A70D-537111B40CC5}" emma:medium="tactile" emma:mode="ink">
                <msink:context xmlns:msink="http://schemas.microsoft.com/ink/2010/main" type="inkWord" rotatedBoundingBox="28776,13424 28266,13413 28277,12852 28787,12863"/>
              </emma:interpretation>
              <emma:one-of disjunction-type="recognition" id="oneOf12">
                <emma:interpretation id="interp60" emma:lang="en-IN" emma:confidence="0">
                  <emma:literal>*</emma:literal>
                </emma:interpretation>
                <emma:interpretation id="interp61" emma:lang="en-IN" emma:confidence="0">
                  <emma:literal>&amp;</emma:literal>
                </emma:interpretation>
                <emma:interpretation id="interp62" emma:lang="en-IN" emma:confidence="0">
                  <emma:literal>o</emma:literal>
                </emma:interpretation>
                <emma:interpretation id="interp63" emma:lang="en-IN" emma:confidence="0">
                  <emma:literal>%</emma:literal>
                </emma:interpretation>
                <emma:interpretation id="interp64" emma:lang="en-IN" emma:confidence="0">
                  <emma:literal>f</emma:literal>
                </emma:interpretation>
              </emma:one-of>
            </emma:emma>
          </inkml:annotationXML>
          <inkml:trace contextRef="#ctx0" brushRef="#br0" timeOffset="8969.8715">919 2835 629 0,'0'0'43'16,"0"0"14"-16,0 0 9 16,0 0 4-16,0 0-9 15,0 0-24-15,0-17-9 16,0 17-17-16,0 11-11 15,0 17-6-15,-3 14 6 16,3 9 2-16,-5 7 1 16,2 2-3-16,1 0 0 0,-2-5 0 15,1-10 3-15,3-9-3 16,0-14-3-16,0-13-11 16,0-7-14-16,20-2-31 15,11-2-32-15,2-32-88 16,-2-11-240-16</inkml:trace>
          <inkml:trace contextRef="#ctx0" brushRef="#br0" timeOffset="9479.3084">889 2778 249 0,'0'0'469'0,"0"0"-424"16,0 0-15-16,0 0-25 15,0 0 0-15,0 0-5 16,61-15 0-16,-25 15 0 16,2 0 2-16,5 0 1 15,1 0 0-15,6 0 2 16,-2 0-5-16,-1 0 1 16,-9-6-2-16,-9-1 2 15,-10 5 8-15,-10-1 0 16,-6 3 2-16,-3 0-11 15,0 3-4-15,0 19 1 16,0 1 4-16,0 7-1 16,0 2 3-16,0 8-3 0,0 6 2 15,0-2 0-15,0 2 11 16,0-4-1-16,0-2-2 16,0-3-3-16,0-4-2 15,0-3-5-15,0-3 3 16,0-9-1-16,0-3-2 15,5-8 2-15,-5-3 5 16,0-4-6-16,0 0-1 16,0 0 18-16,-3 0 11 15,-28-8-25-15,-10-4-2 16,-7 1-1-16,-10 7-1 0,-9 4-1 16,-3 0-8-16,-2 0 4 15,9 6-17-15,23 7-25 16,23-8-43-16,17-5-110 15</inkml:trace>
        </inkml:traceGroup>
        <inkml:traceGroup>
          <inkml:annotationXML>
            <emma:emma xmlns:emma="http://www.w3.org/2003/04/emma" version="1.0">
              <emma:interpretation id="{DF92415F-1152-4967-93C4-EBE98BB78977}" emma:medium="tactile" emma:mode="ink">
                <msink:context xmlns:msink="http://schemas.microsoft.com/ink/2010/main" type="inkWord" rotatedBoundingBox="27860,13264 27347,13253 27357,12776 27870,12787"/>
              </emma:interpretation>
              <emma:one-of disjunction-type="recognition" id="oneOf13">
                <emma:interpretation id="interp65" emma:lang="en-IN" emma:confidence="0">
                  <emma:literal>*</emma:literal>
                </emma:interpretation>
                <emma:interpretation id="interp66" emma:lang="en-IN" emma:confidence="0">
                  <emma:literal>o</emma:literal>
                </emma:interpretation>
                <emma:interpretation id="interp67" emma:lang="en-IN" emma:confidence="0">
                  <emma:literal>.</emma:literal>
                </emma:interpretation>
                <emma:interpretation id="interp68" emma:lang="en-IN" emma:confidence="0">
                  <emma:literal>+</emma:literal>
                </emma:interpretation>
                <emma:interpretation id="interp69" emma:lang="en-IN" emma:confidence="0">
                  <emma:literal>=</emma:literal>
                </emma:interpretation>
              </emma:one-of>
            </emma:emma>
          </inkml:annotationXML>
          <inkml:trace contextRef="#ctx0" brushRef="#br0" timeOffset="8115.3767">-2 2717 403 0,'0'0'80'0,"0"0"-3"0,0 0-21 16,0 0-13-16,0 0 8 15,0 0-8-15,0 0 9 16,0 0 6-16,0 0-20 15,0 0-19-15,0 3-17 16,0 12-2-16,0 10 0 16,0 11 2-16,-5 1 2 15,-4 8-3-15,1 0 7 16,1-3-7-16,7 1 0 16,0-11 1-16,0-6-2 15,0-9-1-15,0-12-8 16,9-5-25-16,-3 0-39 15,3-2-45-15,-9-31-136 16</inkml:trace>
          <inkml:trace contextRef="#ctx0" brushRef="#br0" timeOffset="8601.7181">-47 2690 487 0,'0'0'86'0,"0"0"0"15,0 0-44-15,0 0-24 16,0 0-7-16,0 0-2 16,64-15 9-16,-25 15 1 15,6 0-14-15,-1 0-2 0,-5 0-2 16,0 0 0 0,-6 0 0-16,1 0-1 0,-8 0 0 15,-7-5 1-15,-11 2-1 16,-3 3 8-16,-5 0 1 15,0 0-6-15,0 3-2 16,0 17 0-16,0 2 8 16,4 5-3-16,-2 1-4 15,-2 7 1-15,0 1-3 16,0 1 1-16,0 9-1 16,3-4 5-16,5 0 4 15,8-1-3-15,1-10 2 16,3-2-6-16,-6-7 0 15,-5-12-2-15,-7-2 0 16,-2-8 1-16,0 0 4 0,-14 0 7 16,-27-18 3-16,-21-2-12 15,-13 5-1-15,-6-1 0 16,1 7 2-16,15 7-1 16,18 2-3-16,16 0 0 15,20 0-4-15,6 0-48 16,5 0-78-16,0 0-131 15</inkml:trace>
        </inkml:traceGroup>
      </inkml:traceGroup>
    </inkml:traceGroup>
    <inkml:traceGroup>
      <inkml:annotationXML>
        <emma:emma xmlns:emma="http://www.w3.org/2003/04/emma" version="1.0">
          <emma:interpretation id="{1A9907BE-BC61-4CB0-BE96-5C919EC17B3B}" emma:medium="tactile" emma:mode="ink">
            <msink:context xmlns:msink="http://schemas.microsoft.com/ink/2010/main" type="paragraph" rotatedBoundingBox="27420,13363 31625,13738 31579,14253 27374,13878" alignmentLevel="1"/>
          </emma:interpretation>
        </emma:emma>
      </inkml:annotationXML>
      <inkml:traceGroup>
        <inkml:annotationXML>
          <emma:emma xmlns:emma="http://www.w3.org/2003/04/emma" version="1.0">
            <emma:interpretation id="{3352166D-14BB-4FEA-83D9-4BEC7D44C439}" emma:medium="tactile" emma:mode="ink">
              <msink:context xmlns:msink="http://schemas.microsoft.com/ink/2010/main" type="line" rotatedBoundingBox="27420,13363 31625,13738 31579,14253 27374,13878"/>
            </emma:interpretation>
          </emma:emma>
        </inkml:annotationXML>
        <inkml:traceGroup>
          <inkml:annotationXML>
            <emma:emma xmlns:emma="http://www.w3.org/2003/04/emma" version="1.0">
              <emma:interpretation id="{0780BF0C-EEFB-4AA6-B20D-0359DC795F51}" emma:medium="tactile" emma:mode="ink">
                <msink:context xmlns:msink="http://schemas.microsoft.com/ink/2010/main" type="inkWord" rotatedBoundingBox="27400,13429 27740,13390 27783,13756 27442,13795"/>
              </emma:interpretation>
              <emma:one-of disjunction-type="recognition" id="oneOf14">
                <emma:interpretation id="interp70" emma:lang="en-IN" emma:confidence="0">
                  <emma:literal>9</emma:literal>
                </emma:interpretation>
                <emma:interpretation id="interp71" emma:lang="en-IN" emma:confidence="0">
                  <emma:literal>a</emma:literal>
                </emma:interpretation>
                <emma:interpretation id="interp72" emma:lang="en-IN" emma:confidence="0">
                  <emma:literal>q</emma:literal>
                </emma:interpretation>
                <emma:interpretation id="interp73" emma:lang="en-IN" emma:confidence="0">
                  <emma:literal>8</emma:literal>
                </emma:interpretation>
                <emma:interpretation id="interp74" emma:lang="en-IN" emma:confidence="0">
                  <emma:literal>A</emma:literal>
                </emma:interpretation>
              </emma:one-of>
            </emma:emma>
          </inkml:annotationXML>
          <inkml:trace contextRef="#ctx0" brushRef="#br0" timeOffset="25365.1486">326 3374 459 0,'0'0'59'0,"0"0"13"15,0 0-2-15,0 0-55 0,0 0-5 16,0 0-7-16,0-70 11 16,0 67-1-16,-3 3-3 15,-19-4-5-15,-9 4-3 16,-16 0 3-16,-6 0 0 16,4 0 18-16,1 4 5 15,12 8-12-15,11 1-8 16,11 0-3-16,9 1 3 15,5 1-1-15,0 2-6 16,0 1 9-16,2-2-5 16,18-1 1-16,-1-6-2 15,6-4 1-15,6-5 0 16,0 0 2-16,2 0-3 0,3-17-2 16,0-5 0-16,-8-2-1 15,-3 0-1-15,-5 2 1 16,-10 1-1-16,-3 7 1 15,-7 5 0-15,0 9 1 16,0 0 10-16,0 0-8 16,0 0-4-16,0 0-5 15,0 6 1-15,-4 19 4 16,-12 5 0-16,-5 5 0 16,2 3 0-16,6 2 0 15,-1 0 0-15,11 0 0 16,3-2-32-16,0-9-34 0,25-6-53 15,16-15-89 1</inkml:trace>
        </inkml:traceGroup>
        <inkml:traceGroup>
          <inkml:annotationXML>
            <emma:emma xmlns:emma="http://www.w3.org/2003/04/emma" version="1.0">
              <emma:interpretation id="{8934ABBD-F212-48C9-A236-0D3E2CC3FB24}" emma:medium="tactile" emma:mode="ink">
                <msink:context xmlns:msink="http://schemas.microsoft.com/ink/2010/main" type="inkWord" rotatedBoundingBox="28127,13657 28572,13529 28669,13868 28224,13995"/>
              </emma:interpretation>
              <emma:one-of disjunction-type="recognition" id="oneOf15">
                <emma:interpretation id="interp75" emma:lang="en-IN" emma:confidence="0">
                  <emma:literal>10</emma:literal>
                </emma:interpretation>
                <emma:interpretation id="interp76" emma:lang="en-IN" emma:confidence="0">
                  <emma:literal>to</emma:literal>
                </emma:interpretation>
                <emma:interpretation id="interp77" emma:lang="en-IN" emma:confidence="0">
                  <emma:literal>₹0</emma:literal>
                </emma:interpretation>
                <emma:interpretation id="interp78" emma:lang="en-IN" emma:confidence="0">
                  <emma:literal>00</emma:literal>
                </emma:interpretation>
                <emma:interpretation id="interp79" emma:lang="en-IN" emma:confidence="0">
                  <emma:literal>To</emma:literal>
                </emma:interpretation>
              </emma:one-of>
            </emma:emma>
          </inkml:annotationXML>
          <inkml:trace contextRef="#ctx0" brushRef="#br0" timeOffset="25786.429">757 3526 446 0,'0'0'182'0,"0"0"-104"16,0 0-46-16,0 0-20 15,0 0-4-15,0 0-3 16,0 0 8-16,0 18 13 16,0 2-2-16,0 5 2 15,0 2-3-15,0 6-15 16,0-1-8-16,4 2 6 15,4-1-4-15,0-9 1 0,1-6-1 16,-7-9-2-16,3-6-17 16,4-3-34-16,8 0-25 15,2-8-136-15</inkml:trace>
          <inkml:trace contextRef="#ctx0" brushRef="#br0" timeOffset="26180.3783">1022 3576 594 0,'0'0'76'0,"0"0"-21"16,0 0-20-16,0 0-3 0,0 0-13 16,0 0-1-1,0-4-3-15,0 4-2 0,0 0-8 16,0 0-5-16,0 17 2 15,0 6 16-15,-5 1 1 16,-4 2-12-16,-2-1-3 16,9 0 0-16,2-5-3 15,0 2 2-15,0-7-2 16,17-5-1-16,15-4-3 16,10-6-19-16,2 0-2 15,-8-21-3-15,-7-6 4 16,-19-6 23-16,-10-7 2 0,0-3-1 15,-2 3 1 1,-23 3 0-16,-1 12 3 0,4 10 5 16,0 8-2-16,3 7-7 15,0 0-2-15,4 7-4 16,13 15-67-16,2-2-158 16</inkml:trace>
        </inkml:traceGroup>
        <inkml:traceGroup>
          <inkml:annotationXML>
            <emma:emma xmlns:emma="http://www.w3.org/2003/04/emma" version="1.0">
              <emma:interpretation id="{6EF4DDAA-6299-45F4-8F51-B349D94FBAD8}" emma:medium="tactile" emma:mode="ink">
                <msink:context xmlns:msink="http://schemas.microsoft.com/ink/2010/main" type="inkWord" rotatedBoundingBox="29531,13751 29779,13773 29751,14090 29502,14067"/>
              </emma:interpretation>
              <emma:one-of disjunction-type="recognition" id="oneOf16">
                <emma:interpretation id="interp80" emma:lang="en-IN" emma:confidence="0">
                  <emma:literal>it</emma:literal>
                </emma:interpretation>
                <emma:interpretation id="interp81" emma:lang="en-IN" emma:confidence="0">
                  <emma:literal>a</emma:literal>
                </emma:interpretation>
                <emma:interpretation id="interp82" emma:lang="en-IN" emma:confidence="0">
                  <emma:literal>in</emma:literal>
                </emma:interpretation>
                <emma:interpretation id="interp83" emma:lang="en-IN" emma:confidence="0">
                  <emma:literal>to</emma:literal>
                </emma:interpretation>
                <emma:interpretation id="interp84" emma:lang="en-IN" emma:confidence="0">
                  <emma:literal>t</emma:literal>
                </emma:interpretation>
              </emma:one-of>
            </emma:emma>
          </inkml:annotationXML>
          <inkml:trace contextRef="#ctx0" brushRef="#br0" timeOffset="27015.5807">2139 3719 483 0,'0'0'86'0,"0"0"-9"16,0 0-6-16,0 0-7 15,0 0-12-15,0 0-17 16,-26-72-23-16,26 64 19 0,0 3-17 15,3 5 6-15,-3 0-3 16,0 0-8-16,0 0-8 16,0 0-1-16,0 0-3 15,0 24 2-15,0 5 0 16,0 5 2-16,0 8-1 16,0 0 0-16,0-9 0 15,0 1 0-15,0-13 1 16,2-3-1-16,2-9-11 15,-1-4-26-15,4-4-33 16,10-1-10-16,3 0-89 16,3-6-248-16</inkml:trace>
          <inkml:trace contextRef="#ctx0" brushRef="#br0" timeOffset="27270.3908">2139 3719 570 0,'155'-53'66'16,"-153"47"14"-16,-2 0-13 0,0 3-40 0,0 3-2 15,0 0-12-15,0 0 7 16,0 0-6-16,0 0-12 16,0 0-2-16,4 18-2 15,-4 13 2-15,0 1 2 16,0 5 2-16,0 1-4 15,3 0 2-15,2-3-2 0,0-4 0 16,4-3-37-16,-1-5-43 16,-5-13-91-16</inkml:trace>
          <inkml:trace contextRef="#ctx0" brushRef="#br0" timeOffset="27110.3254">2139 3719 570 0</inkml:trace>
        </inkml:traceGroup>
        <inkml:traceGroup>
          <inkml:annotationXML>
            <emma:emma xmlns:emma="http://www.w3.org/2003/04/emma" version="1.0">
              <emma:interpretation id="{FCE238FA-4178-4798-89D0-82E4E1D35B8B}" emma:medium="tactile" emma:mode="ink">
                <msink:context xmlns:msink="http://schemas.microsoft.com/ink/2010/main" type="inkWord" rotatedBoundingBox="30725,13650 31627,13743 31593,14079 30690,13986"/>
              </emma:interpretation>
              <emma:one-of disjunction-type="recognition" id="oneOf17">
                <emma:interpretation id="interp85" emma:lang="en-IN" emma:confidence="0">
                  <emma:literal>12</emma:literal>
                </emma:interpretation>
                <emma:interpretation id="interp86" emma:lang="en-IN" emma:confidence="0">
                  <emma:literal>22</emma:literal>
                </emma:interpretation>
                <emma:interpretation id="interp87" emma:lang="en-IN" emma:confidence="0">
                  <emma:literal>₹2</emma:literal>
                </emma:interpretation>
                <emma:interpretation id="interp88" emma:lang="en-IN" emma:confidence="0">
                  <emma:literal>2</emma:literal>
                </emma:interpretation>
                <emma:interpretation id="interp89" emma:lang="en-IN" emma:confidence="0">
                  <emma:literal>U2</emma:literal>
                </emma:interpretation>
              </emma:one-of>
            </emma:emma>
          </inkml:annotationXML>
          <inkml:trace contextRef="#ctx0" brushRef="#br0" timeOffset="28027.4715">3293 3669 119 0,'0'0'221'16,"0"0"-158"-16,0 0-10 0,0 0 10 15,0 0 18-15,0 0-18 16,48-27-11-16,-45 21-7 15,-1-1 12-15,1 2 6 16,-3-1-12-16,0 2-9 16,0 4 3-16,0 0-21 15,0 0-20-15,0 0-4 16,2 0-9-16,2 10 9 16,-1 20 0-16,2 3 0 15,-2 1 2-15,-1 2-2 0,-2-6 1 16,0 0-1-1,0-9 0-15,0-2-1 0,0-7-17 16,0-6-24-16,0-3-15 16,0-3-68-16,0 0-132 15</inkml:trace>
          <inkml:trace contextRef="#ctx0" brushRef="#br0" timeOffset="28401.4721">3594 3631 610 0,'0'0'79'0,"0"0"15"16,0 0-44-16,0 0-20 0,0 0-15 16,0 0 7-16,101-46-13 15,-68 46 1-15,0 0-3 16,-7 0 2-16,-10 0-2 15,-5 0-6-15,-11 12 1 16,0 7-4-16,-11 9 4 16,-22 7 1-16,-12 5 1 15,3 0 0-15,9-3-2 16,8-8 0-16,16-7 1 16,7-10-3-16,2-7 21 15,0 0 7-15,14-5-1 16,24 0-4-16,13 0-15 0,12 0-7 15,7-2-2 1,0-6-9-16,2 2-19 0,0 2-23 16,-7 4-41-16,-7 0-156 15</inkml:trace>
        </inkml:traceGroup>
      </inkml:traceGroup>
    </inkml:traceGroup>
  </inkml:traceGroup>
</inkml:ink>
</file>

<file path=ppt/ink/ink4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1-05-12T08:18:35.988"/>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AD46C564-3A28-4D77-9FA0-978AFCBC9032}" emma:medium="tactile" emma:mode="ink">
          <msink:context xmlns:msink="http://schemas.microsoft.com/ink/2010/main" type="inkDrawing" rotatedBoundingBox="27903,11218 30852,10734 30873,10864 27924,11349" semanticType="underline" shapeName="Other">
            <msink:sourceLink direction="with" ref="{8EB74B96-5AB5-437A-BB8F-2580CC8018EF}"/>
            <msink:sourceLink direction="with" ref="{3CA9AFD9-90AD-4875-BFBD-D39E54ACC14E}"/>
            <msink:sourceLink direction="with" ref="{A201ACB6-54D9-4BD8-9A66-20793B25C6DB}"/>
          </msink:context>
        </emma:interpretation>
      </emma:emma>
    </inkml:annotationXML>
    <inkml:trace contextRef="#ctx0" brushRef="#br0">2941-2 293 0,'0'0'96'16,"0"0"-77"-16,0 0-3 15,0 0 0-15,0 0-11 0,0 0 0 16,0 0 4-16,0 0 19 15,-2 0 23-15,-1 0-9 16,3 0-20-16,0 0-15 16,-2 0-2-16,-1 0-5 15,-1 0-1-15,2 0 1 16,-1 0 2-16,-2 0 11 16,-2 0-4-16,-3 3-4 15,-4-1-2-15,0 4-2 16,-1-1-1-16,0 2 2 0,-8 3 0 15,-4 5-2-15,-7-3 0 16,-11 3-1-16,1 0 1 16,-1 4 2-16,-8-5-2 15,0 4-1-15,-3 0 1 16,-4-5 3-16,4 5-3 16,1-4 2-16,4 0-2 15,3-3 2-15,4-2 4 16,-3 4-4-16,-1-2 0 15,-1 0-2-15,-2-1 0 16,-1 0 4-16,-4 1-4 16,3-2 0-16,5-1 0 15,7-1 0-15,5-1 0 16,2 1 0-16,-5 2 0 16,-6-3 0-16,-5 4 1 0,-6-2-1 15,-4-1 2-15,4-2-1 16,3 3 1-16,0-1 0 15,-2 3 0-15,-3 1-2 16,-2 1-1-16,7-6 1 16,12 3 1-16,5-7-1 15,5-2 0-15,-3 0 4 16,1 0 5-16,-3 0 1 16,3 0 3-16,0 0-9 15,-1 0 6-15,-2 0-2 16,-5 0-5-16,1 0-3 15,1 5 0-15,8-3 0 0,9-2 0 16,8 0 5-16,3 0-4 16,2 0 5-16,4 0 0 15,-3 0-2-15,-6 0 3 16,-5 0-7-16,-4 0 0 16,-2 0 0-16,3 0 0 15,8 0 0-15,2 0 4 16,7 0-4-16,0 0 0 15,-1 0-2-15,-7 0 4 16,-4 0-2-16,-3 0 0 16,-3 4 0-16,1-2 0 15,-2 3 2-15,0-3-2 16,5 4 0-16,2-3 1 0,7 1-1 16,-2 1 1-1,5-3-1-15,-2 6 0 0,-4-1-2 16,1 0 2-16,-5 4 2 15,3-7-2-15,9 0 0 16,0-4-2-16,5 0 4 16,0 0-4-16,0 0 2 15,0 0-16-15,15-8-22 16,8-5-7-16,-1-3-64 16,-7 5-115-16</inkml:trace>
  </inkml:traceGroup>
</inkml:ink>
</file>

<file path=ppt/ink/ink4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1-05-12T08:15:38.781"/>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E2742B0A-AC38-40EB-9799-2031614D681D}" emma:medium="tactile" emma:mode="ink">
          <msink:context xmlns:msink="http://schemas.microsoft.com/ink/2010/main" type="writingRegion" rotatedBoundingBox="20618,3683 20886,3683 20886,3738 20618,3738"/>
        </emma:interpretation>
      </emma:emma>
    </inkml:annotationXML>
    <inkml:traceGroup>
      <inkml:annotationXML>
        <emma:emma xmlns:emma="http://www.w3.org/2003/04/emma" version="1.0">
          <emma:interpretation id="{35BD7255-2617-4A1F-8325-F29C153F7FF6}" emma:medium="tactile" emma:mode="ink">
            <msink:context xmlns:msink="http://schemas.microsoft.com/ink/2010/main" type="paragraph" rotatedBoundingBox="20618,3683 20886,3683 20886,3738 20618,3738" alignmentLevel="1"/>
          </emma:interpretation>
        </emma:emma>
      </inkml:annotationXML>
      <inkml:traceGroup>
        <inkml:annotationXML>
          <emma:emma xmlns:emma="http://www.w3.org/2003/04/emma" version="1.0">
            <emma:interpretation id="{2CC266AA-B827-4EEB-876F-AE7E1DB3C735}" emma:medium="tactile" emma:mode="ink">
              <msink:context xmlns:msink="http://schemas.microsoft.com/ink/2010/main" type="line" rotatedBoundingBox="20618,3683 20886,3683 20886,3738 20618,3738"/>
            </emma:interpretation>
          </emma:emma>
        </inkml:annotationXML>
        <inkml:traceGroup>
          <inkml:annotationXML>
            <emma:emma xmlns:emma="http://www.w3.org/2003/04/emma" version="1.0">
              <emma:interpretation id="{C8A64224-EF85-4963-953A-772F69900125}" emma:medium="tactile" emma:mode="ink">
                <msink:context xmlns:msink="http://schemas.microsoft.com/ink/2010/main" type="inkWord" rotatedBoundingBox="20618,3723 20633,3723 20633,3738 20618,3738"/>
              </emma:interpretation>
              <emma:one-of disjunction-type="recognition" id="oneOf0">
                <emma:interpretation id="interp0" emma:lang="en-IN" emma:confidence="0">
                  <emma:literal>.</emma:literal>
                </emma:interpretation>
                <emma:interpretation id="interp1" emma:lang="en-IN" emma:confidence="0">
                  <emma:literal>`</emma:literal>
                </emma:interpretation>
                <emma:interpretation id="interp2" emma:lang="en-IN" emma:confidence="0">
                  <emma:literal>'</emma:literal>
                </emma:interpretation>
                <emma:interpretation id="interp3" emma:lang="en-IN" emma:confidence="0">
                  <emma:literal>l</emma:literal>
                </emma:interpretation>
                <emma:interpretation id="interp4" emma:lang="en-IN" emma:confidence="0">
                  <emma:literal>,</emma:literal>
                </emma:interpretation>
              </emma:one-of>
            </emma:emma>
          </inkml:annotationXML>
          <inkml:trace contextRef="#ctx0" brushRef="#br0">0 0 199 0,'0'0'8'15,"0"0"-8"-15,0 0-3 16,0 0-53-16,0 0-80 15</inkml:trace>
        </inkml:traceGroup>
        <inkml:traceGroup>
          <inkml:annotationXML>
            <emma:emma xmlns:emma="http://www.w3.org/2003/04/emma" version="1.0">
              <emma:interpretation id="{39474B16-2BF3-4459-B1CE-6DFF901B7394}" emma:medium="tactile" emma:mode="ink">
                <msink:context xmlns:msink="http://schemas.microsoft.com/ink/2010/main" type="inkWord" rotatedBoundingBox="20871,3683 20886,3683 20886,3698 20871,3698"/>
              </emma:interpretation>
              <emma:one-of disjunction-type="recognition" id="oneOf1">
                <emma:interpretation id="interp5" emma:lang="en-IN" emma:confidence="0">
                  <emma:literal>.</emma:literal>
                </emma:interpretation>
                <emma:interpretation id="interp6" emma:lang="en-IN" emma:confidence="0">
                  <emma:literal>`</emma:literal>
                </emma:interpretation>
                <emma:interpretation id="interp7" emma:lang="en-IN" emma:confidence="0">
                  <emma:literal>'</emma:literal>
                </emma:interpretation>
                <emma:interpretation id="interp8" emma:lang="en-IN" emma:confidence="0">
                  <emma:literal>l</emma:literal>
                </emma:interpretation>
                <emma:interpretation id="interp9" emma:lang="en-IN" emma:confidence="0">
                  <emma:literal>,</emma:literal>
                </emma:interpretation>
              </emma:one-of>
            </emma:emma>
          </inkml:annotationXML>
          <inkml:trace contextRef="#ctx0" brushRef="#br0" timeOffset="-176.6984">253-40 130 0,'0'0'124'0,"0"0"-59"0,0 0-58 15,0 0-7-15,0 0-1 16,0 0-144-16</inkml:trace>
        </inkml:traceGroup>
      </inkml:traceGroup>
    </inkml:traceGroup>
  </inkml:traceGroup>
</inkml:ink>
</file>

<file path=ppt/ink/ink4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1-05-12T08:24:27.862"/>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026E3EAA-E637-4D86-9A0A-5163EC9A4696}" emma:medium="tactile" emma:mode="ink">
          <msink:context xmlns:msink="http://schemas.microsoft.com/ink/2010/main" type="writingRegion" rotatedBoundingBox="23112,495 23408,495 23408,733 23112,733"/>
        </emma:interpretation>
      </emma:emma>
    </inkml:annotationXML>
    <inkml:traceGroup>
      <inkml:annotationXML>
        <emma:emma xmlns:emma="http://www.w3.org/2003/04/emma" version="1.0">
          <emma:interpretation id="{72664A2F-B727-4F20-BBDF-F3BF42CB9243}" emma:medium="tactile" emma:mode="ink">
            <msink:context xmlns:msink="http://schemas.microsoft.com/ink/2010/main" type="paragraph" rotatedBoundingBox="23112,495 23408,495 23408,733 23112,733" alignmentLevel="1"/>
          </emma:interpretation>
        </emma:emma>
      </inkml:annotationXML>
      <inkml:traceGroup>
        <inkml:annotationXML>
          <emma:emma xmlns:emma="http://www.w3.org/2003/04/emma" version="1.0">
            <emma:interpretation id="{EF436FA7-7733-420B-8E6C-9804801CC5C2}" emma:medium="tactile" emma:mode="ink">
              <msink:context xmlns:msink="http://schemas.microsoft.com/ink/2010/main" type="line" rotatedBoundingBox="23112,495 23408,495 23408,733 23112,733"/>
            </emma:interpretation>
          </emma:emma>
        </inkml:annotationXML>
        <inkml:traceGroup>
          <inkml:annotationXML>
            <emma:emma xmlns:emma="http://www.w3.org/2003/04/emma" version="1.0">
              <emma:interpretation id="{9608D74F-0F35-4B19-95D6-90EEB2E2C133}" emma:medium="tactile" emma:mode="ink">
                <msink:context xmlns:msink="http://schemas.microsoft.com/ink/2010/main" type="inkWord" rotatedBoundingBox="23112,495 23408,495 23408,733 23112,733"/>
              </emma:interpretation>
              <emma:one-of disjunction-type="recognition" id="oneOf0">
                <emma:interpretation id="interp0" emma:lang="en-IN" emma:confidence="0">
                  <emma:literal>/</emma:literal>
                </emma:interpretation>
                <emma:interpretation id="interp1" emma:lang="en-IN" emma:confidence="0">
                  <emma:literal>,</emma:literal>
                </emma:interpretation>
                <emma:interpretation id="interp2" emma:lang="en-IN" emma:confidence="0">
                  <emma:literal>.</emma:literal>
                </emma:interpretation>
                <emma:interpretation id="interp3" emma:lang="en-IN" emma:confidence="0">
                  <emma:literal>|</emma:literal>
                </emma:interpretation>
                <emma:interpretation id="interp4" emma:lang="en-IN" emma:confidence="0">
                  <emma:literal>'</emma:literal>
                </emma:interpretation>
              </emma:one-of>
            </emma:emma>
          </inkml:annotationXML>
          <inkml:trace contextRef="#ctx0" brushRef="#br0">296 0 414 0,'0'0'5'16,"0"0"-5"-16,-149 98 11 16,136-83-7-16,-1 2-4 15,-5 8 0-15,-7 5-11 16,-8-1-42-16,-7-5-133 16</inkml:trace>
        </inkml:traceGroup>
      </inkml:traceGroup>
    </inkml:traceGroup>
  </inkml:traceGroup>
</inkml:ink>
</file>

<file path=ppt/ink/ink4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1-05-12T13:06:51.854"/>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26A4EDBB-F839-49BE-9B16-1272B04B48AB}" emma:medium="tactile" emma:mode="ink">
          <msink:context xmlns:msink="http://schemas.microsoft.com/ink/2010/main" type="writingRegion" rotatedBoundingBox="4129,4520 6298,4520 6298,5638 4129,5638"/>
        </emma:interpretation>
      </emma:emma>
    </inkml:annotationXML>
    <inkml:traceGroup>
      <inkml:annotationXML>
        <emma:emma xmlns:emma="http://www.w3.org/2003/04/emma" version="1.0">
          <emma:interpretation id="{CC63B798-289C-488D-A58C-B3830CE0F71D}" emma:medium="tactile" emma:mode="ink">
            <msink:context xmlns:msink="http://schemas.microsoft.com/ink/2010/main" type="paragraph" rotatedBoundingBox="4129,4520 6298,4520 6298,5638 4129,5638" alignmentLevel="1"/>
          </emma:interpretation>
        </emma:emma>
      </inkml:annotationXML>
      <inkml:traceGroup>
        <inkml:annotationXML>
          <emma:emma xmlns:emma="http://www.w3.org/2003/04/emma" version="1.0">
            <emma:interpretation id="{74DCAED2-1845-42C3-B7C8-5ED0B5B168D7}" emma:medium="tactile" emma:mode="ink">
              <msink:context xmlns:msink="http://schemas.microsoft.com/ink/2010/main" type="line" rotatedBoundingBox="4129,4520 6298,4520 6298,5638 4129,5638"/>
            </emma:interpretation>
          </emma:emma>
        </inkml:annotationXML>
        <inkml:traceGroup>
          <inkml:annotationXML>
            <emma:emma xmlns:emma="http://www.w3.org/2003/04/emma" version="1.0">
              <emma:interpretation id="{47C1BEA1-973A-41BB-89BF-798C477675EC}" emma:medium="tactile" emma:mode="ink">
                <msink:context xmlns:msink="http://schemas.microsoft.com/ink/2010/main" type="inkWord" rotatedBoundingBox="4129,4520 6298,4520 6298,5638 4129,5638"/>
              </emma:interpretation>
              <emma:one-of disjunction-type="recognition" id="oneOf0">
                <emma:interpretation id="interp0" emma:lang="en-IN" emma:confidence="0">
                  <emma:literal>paktor</emma:literal>
                </emma:interpretation>
                <emma:interpretation id="interp1" emma:lang="en-IN" emma:confidence="0">
                  <emma:literal>pakora</emma:literal>
                </emma:interpretation>
                <emma:interpretation id="interp2" emma:lang="en-IN" emma:confidence="0">
                  <emma:literal>Dakota</emma:literal>
                </emma:interpretation>
                <emma:interpretation id="interp3" emma:lang="en-IN" emma:confidence="0">
                  <emma:literal>Dakar</emma:literal>
                </emma:interpretation>
                <emma:interpretation id="interp4" emma:lang="en-IN" emma:confidence="0">
                  <emma:literal>Baka</emma:literal>
                </emma:interpretation>
              </emma:one-of>
            </emma:emma>
          </inkml:annotationXML>
          <inkml:trace contextRef="#ctx0" brushRef="#br0">-1501-335 349 0,'0'0'104'16,"0"0"-61"-16,0 0 46 0,0 0-18 15,0 0-24-15,0 0-38 16,17-15-9-16,11 9 2 15,2 6-4-15,3 0 1 16,1 0 0-16,2 0 1 16,9 15-4-16,4-4 4 0,8 4 3 15,-8-2-3-15,-4 2 0 16,-8 8-1-16,-10-1-1 16,-10 9-4-16,-14 8 1 15,-3 1-2-15,0 5 3 16,-20-5 4-16,-13 0 0 15,0-7 3-15,-1-5-1 16,6-12 3-16,3-3-4 16,1-5 5-16,-2-8-3 15,1 0-3-15,0 0-38 16,12 0-67-16,13-3-34 16</inkml:trace>
          <inkml:trace contextRef="#ctx0" brushRef="#br0" timeOffset="-450.7798">-1400-287 607 0,'0'0'46'16,"0"0"17"-16,0 0 13 16,0 0-25-1,0 0-22-15,0 0-21 0,0-3-6 16,0 3-2-16,7 6-10 15,5 18 8-15,2 6 1 16,3 8 1-16,0 0 0 16,0 4 0-16,2-3 0 15,-2 1 0-15,-4-7 2 16,3-5-2-16,-4-8 0 16,-7-9 0-16,-2-6-42 0,-3-5-27 15,0 0-12-15,0 0-23 16,-13-25-173-16</inkml:trace>
          <inkml:trace contextRef="#ctx0" brushRef="#br0" timeOffset="645.9303">-618-375 372 0,'0'0'94'0,"0"0"-93"16,0 0-1-16,0 0 5 0,0 0 11 16,0 0-4-16,-89 0-9 15,66 3 7-15,1 4 5 16,5 1 24-16,3 2-3 15,4 2-24-15,-2 3-4 16,4 8-4-16,-3 5 4 16,-4 1-7-16,2 4 9 15,-3 0 1-15,4-4-1 16,3-3 2-16,9-12-4 16,0-4-1-16,0-5-4 0,6-2 8 15,19-3-7-15,9 0 5 16,7-8-7-16,-5-16-2 15,-2-2-8-15,-15-1 7 16,-5 3-4-16,-9-5 4 16,-1 3 0-1,-1-3 1-15,-3 1 0 16,0 6 5-16,0 7-2 16,0 3 6-16,0 7 4 0,0 5 3 15,0 0-7-15,0 0-9 16,0 0-2-16,0 0-3 15,0 0-1-15,5 5 4 16,4 15 2-16,4 5 0 0,4 3-2 16,0-1 2-16,4 3 0 15,3-6 1-15,-2-3 0 16,2-6-1-16,2-11-17 16,-1-4-43-16,-3 0-103 15</inkml:trace>
          <inkml:trace contextRef="#ctx0" brushRef="#br0" timeOffset="-2039.8862">52-127 337 0,'0'0'82'15,"0"0"-78"-15,0 0 6 0,0 0 17 16,0 0-9-16,0 0-9 16,26 0 16-16,-23 0 22 15,-3 0-10-15,0 0 8 16,0 0-7 0,0 0-21-16,0 0-5 15,2 0-11-15,-2 0 2 0,0 0 2 16,0 0 1-16,0 0 3 15,0 0-7-15,0 0 0 16,0 3-2-16,-2 6-3 16,-21 11 3-16,-5 0 9 15,-10 6 5-15,2-1-6 16,-1-3 6-16,4-2-11 16,7-3 10-16,7-6-7 15,8-2-6-15,5-3 0 0,6-3 1 16,0-1-1-1,0-2 0-15,0 2 7 0,0-2-6 16,0 0 6-16,0 2-3 16,0-2 3-16,0 0-6 15,0 0-1-15,0 0 3 16,0 2-3-16,0 9 0 16,14 2 0-16,3 3 0 15,5 5 3-15,1 2-3 0,4 2 0 16,-1-2-1-16,1-4 1 15,7 0-2-15,-7-4-58 16,10-9-30 0,-1-6-115-16</inkml:trace>
          <inkml:trace contextRef="#ctx0" brushRef="#br0" timeOffset="-2800.7312">668 127 365 0,'0'0'20'0,"0"0"-15"16,0 0 0-16,0 0 15 15,0 0-2-15,0 0-6 16,0 0 8-16,0 1 13 15,0-1 5-15,0 0-15 0,0 0 12 16,0 0-2-16,0 0-10 16,0 0-1-1,0 0-9-15,0 0-4 16,0 0 1-16,0 0-5 0,0 0 4 16,0 0 4-16,0 0-6 15,0 0 1-15,0 0 3 16,0 0-5-16,0 0 8 15,-6 0-8-15,-4 0 4 16,-10 0-8-16,0 0-2 16,-5 0 6-16,-6-1-3 15,1-8-2-15,-6-3 5 16,-4-1 2-16,-6-1 4 0,-7-1-1 16,0-1-5-16,2 7-3 15,15 0 7-15,5 3-8 16,14 0-2-16,7 3 1 15,-7 1 1 1,3 2-2-16,-3-2-3 16,1 2 3-16,1 0-1 15,-4 0 0-15,2 0-3 16,0 0-7-16,7 0-2 0,1 0-6 16,6 0 8-16,3 0 0 15,0 0-8-15,0 0-18 16,0 0 4-16,3 0 3 15,16-2-63-15,-4-4-11 16,-6 3 7-16</inkml:trace>
          <inkml:trace contextRef="#ctx0" brushRef="#br0" timeOffset="1747.6538">-552-429 544 0,'0'0'9'0,"0"0"-9"15,0 0 2-15,0 0 9 16,0 0-1-16,0 0-7 0,-5 0 0 15,5 0 2-15,12 0 1 16,9 0 10-16,13 0-2 16,7 0-8-16,10 0-4 15,4-11 4 1,1-4-6-16,-1 2-2 16,1-1-5-16,-3-1 2 0,0 1-8 15,2 2 3-15,-2-2-10 16,-5 1-29-16,-7 0 9 15,-12 2 31-15,-13 11 8 0,-8-4 1 16,-8 4 1 0,0 0 3-16,0 0 35 0,0 0 16 15,0 0-25-15,0 0-13 16,0 0 0-16,0-2-10 16,0 2-7-16,0 0 0 15,0 0-1-15,-13 0-4 16,-15 0 4-16,-8 0 1 15,0 12 0-15,-3 6 2 0,3 0 2 32,7 3 8-32,7 3-3 0,8 3-5 15,6 4 0-15,5-2-1 16,3 1-3-16,0-1 4 16,0-5-1-16,14-6 5 15,17-9-3-15,2-6 4 16,6-3-5-16,2 0-4 15,2-21-7-15,-4-8-12 0,-3-6-17 16,-9 0-9 0,-4-5 14-16,-15 1 27 15,-8 2 0-15,0 1-2 16,0 3 6-16,-10 7 29 0,-11 9 17 16,5 6 5-16,5 4-7 15,6 4-16-15,1 3-6 16,4 0-11-16,0 0-11 15,0 0-6-15,0 24-6 16,4 10 9-16,18 6 6 0,5 1-3 16,13-1 2-16,6-5-2 15,7-6-3-15,9-8-93 16,4-16-169-16</inkml:trace>
          <inkml:trace contextRef="#ctx0" brushRef="#br0" timeOffset="1022.2925">-440-855 559 0,'0'0'4'0,"0"0"16"16,0 0 50-16,0 0-12 15,0 0-27-15,0 0-24 16,0 4-7-16,0 29-8 16,6 9 8-16,8 6 5 15,-1 7-4-15,3 2 7 16,8 6 4-16,-2 3-8 0,9-8 3 15,-2-4-2-15,5-7-2 16,-6-6-1-16,-3-5-1 16,-6-5 1-16,-7-5-1 15,-4-6-1-15,-2-10-1 16,-6-9-42-16,0-1-49 16,0 0-46-1,0-15-28-15</inkml:trace>
        </inkml:traceGroup>
      </inkml:traceGroup>
    </inkml:traceGroup>
  </inkml:traceGroup>
</inkml:ink>
</file>

<file path=ppt/ink/ink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1-05-10T09:22:10.654"/>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641E9206-C501-469B-93F4-ABBFB49851C0}" emma:medium="tactile" emma:mode="ink">
          <msink:context xmlns:msink="http://schemas.microsoft.com/ink/2010/main" type="inkDrawing" rotatedBoundingBox="16548,4268 22890,4185 22891,4331 16550,4414" semanticType="underline" shapeName="None"/>
        </emma:interpretation>
      </emma:emma>
    </inkml:annotationXML>
    <inkml:trace contextRef="#ctx0" brushRef="#br0">58 88 420 0,'0'0'7'0,"0"0"22"15,0 0 55-15,0 0-39 16,0 0 5-16,0 0-1 16,0 0-17-16,-63 0-10 15,63 0-11-15,0 0-6 16,0 0-1-16,0 0-1 0,0 0-1 16,-2 0 11-1,-7 0 17-15,4 0 9 0,-1 0-13 16,4 0-13-16,2 0 3 15,0 0 11-15,0 0-7 16,0 0-10-16,0 0-6 16,0 0 1-16,13 0-2 15,12 0 1-15,14 0-3 16,14 0 10-16,11 4-3 16,8 5-5-16,1 6 4 15,12 2-7-15,11-3 6 16,13-4 2-16,16-5 0 15,16-3-1-15,10-2-2 16,13 0-1-16,3 0-3 16,-8 0 0-16,-12 0 1 0,-19 0-1 15,-15 0-1-15,-1 0 5 16,1 0-4-16,2 0-2 16,-1 2 1-16,3 0 0 15,-6 4 0-15,1-5-4 16,-6 2 4-16,-7-3 4 15,-5 0-3-15,-2 0-2 16,0 0 0-16,1 0 1 16,2 0 4-16,1 0-4 15,-1 0 0-15,-1 0-1 16,-4 0 1-16,-1 0 1 16,0 0-1-16,-4 0-2 0,-4-3 1 15,4 2 1 1,-7 1 0-16,-9-6-1 0,2 2-2 15,-2 2-12-15,9-3 5 16,1 5-5-16,3 0 15 16,-7 0-2-16,-3 0-5 15,-4 0 3-15,4 0 2 16,8-3 2-16,5-6-1 16,0-6 0-16,2 4-2 15,-8-3-3-15,-6 3 4 16,-13 5 2-16,-3-4 0 15,-2 3 1-15,0-1-2 16,5 1 1-16,-7 2-2 16,-1 1-4-16,1-1 5 15,-2-1-2-15,2 0-1 0,-3 3 3 16,-4-1-1-16,-4 2 2 16,-15-1-1-16,-6 1 2 15,-3 2 1-15,-4 0-2 16,-2 0-2-16,8 0 2 15,-5 0 1-15,-2 0 0 16,-4 0-2-16,-4 0-1 16,-3 0 2-16,1 0-3 15,-3 0-1-15,0 0-2 16,0 0-9-16,0 0-7 0,0-3 6 16,0 3-6-1,0 0-36-15,0 0-32 0,0-2-39 16,0-7-105-16</inkml:trace>
  </inkml:traceGroup>
</inkml:ink>
</file>

<file path=ppt/ink/ink5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1-05-12T13:06:55.362"/>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23C4C183-B204-445C-91AC-F754599B1049}" emma:medium="tactile" emma:mode="ink">
          <msink:context xmlns:msink="http://schemas.microsoft.com/ink/2010/main" type="writingRegion" rotatedBoundingBox="7647,5691 13717,5597 13743,7290 7673,7384"/>
        </emma:interpretation>
      </emma:emma>
    </inkml:annotationXML>
    <inkml:traceGroup>
      <inkml:annotationXML>
        <emma:emma xmlns:emma="http://www.w3.org/2003/04/emma" version="1.0">
          <emma:interpretation id="{16CCA2D8-0306-4B70-A203-A03A9AA5E38E}" emma:medium="tactile" emma:mode="ink">
            <msink:context xmlns:msink="http://schemas.microsoft.com/ink/2010/main" type="paragraph" rotatedBoundingBox="7648,5691 8190,5691 8190,6269 7648,6269" alignmentLevel="1"/>
          </emma:interpretation>
        </emma:emma>
      </inkml:annotationXML>
      <inkml:traceGroup>
        <inkml:annotationXML>
          <emma:emma xmlns:emma="http://www.w3.org/2003/04/emma" version="1.0">
            <emma:interpretation id="{3AD5E94B-5E5F-469B-A623-33AAC860693F}" emma:medium="tactile" emma:mode="ink">
              <msink:context xmlns:msink="http://schemas.microsoft.com/ink/2010/main" type="line" rotatedBoundingBox="7648,5691 8190,5691 8190,6269 7648,6269"/>
            </emma:interpretation>
          </emma:emma>
        </inkml:annotationXML>
        <inkml:traceGroup>
          <inkml:annotationXML>
            <emma:emma xmlns:emma="http://www.w3.org/2003/04/emma" version="1.0">
              <emma:interpretation id="{F71D3600-2220-4EB4-AE7B-FC91F6F34D26}" emma:medium="tactile" emma:mode="ink">
                <msink:context xmlns:msink="http://schemas.microsoft.com/ink/2010/main" type="inkWord" rotatedBoundingBox="7651,5687 8205,6253 8185,6273 7630,5707"/>
              </emma:interpretation>
              <emma:one-of disjunction-type="recognition" id="oneOf0">
                <emma:interpretation id="interp0" emma:lang="en-IN" emma:confidence="0">
                  <emma:literal>t.</emma:literal>
                </emma:interpretation>
                <emma:interpretation id="interp1" emma:lang="en-IN" emma:confidence="0">
                  <emma:literal>1.</emma:literal>
                </emma:interpretation>
                <emma:interpretation id="interp2" emma:lang="en-IN" emma:confidence="0">
                  <emma:literal>t,</emma:literal>
                </emma:interpretation>
                <emma:interpretation id="interp3" emma:lang="en-IN" emma:confidence="0">
                  <emma:literal>"</emma:literal>
                </emma:interpretation>
                <emma:interpretation id="interp4" emma:lang="en-IN" emma:confidence="0">
                  <emma:literal>l.</emma:literal>
                </emma:interpretation>
              </emma:one-of>
            </emma:emma>
          </inkml:annotationXML>
          <inkml:trace contextRef="#ctx0" brushRef="#br0">-1 13 432 0,'0'0'46'0,"0"0"-46"0,0 0 15 16,0 0 74-16,0 0-48 16,0 0-15-16,0 0-2 15,0-14 7-15,0 14-5 16,0 0-7-16,0 0 5 15,0 0-1-15,0 0-19 16,0 0 1-16,0 0-2 0,0 0-3 16,5 8-7-16,9 13 2 15,6 8 5-15,5 6 1 16,9 6 4 0,7 1 1-16,12 10-2 15,5 0 2-15,7 5-2 16,-4-9-2-16,-8 1-1 0,-12-10 0 15,-13-3-1-15,-11-9-1 16,-7-9-5-16,-6-6 6 16,1-8 1-16,-5-2 0 15,3-2 3-15,0 0-2 16,-3 0 5-16,0 0-5 16,0 0 0-16,0 0-2 15,0 0-1-15,0 0-1 0,0 2-2 16,0 0 1-16,2 0 3 15,-2-2 0-15,0 0 2 16,0 0 2-16,0 0 0 16,0 0 2-16,0 0-6 15,0 0-47 1,0-12-31-16,0 5-56 16,-5-3-166-16</inkml:trace>
          <inkml:trace contextRef="#ctx0" brushRef="#br0" timeOffset="967.8833">389 424 64 0,'-17'18'127'15,"17"-18"-56"1,-3 0-14-16,3 0-7 16,0 0-4-16,0 0-20 15,0 0 1-15,0 0 36 0,0 0-40 16,6 0-21-16,-1 0-2 16,1 0 4-16,-6 0 4 15,0 0-3-15,3 0 5 16,-3 0 8-16,8 0-13 15,1 0-3-15,5 14 3 16,5 0 24-16,3 1-8 16,3 5-7-16,3 0-5 0,3 0 11 15,-6 0-18-15,-1 2 4 16,-5-4-6-16,-4 3 2 16,-1-6 4-16,-3 3-3 15,6-2 11-15,-4-1-1 16,4 2-1-16,-3-4-3 15,-2-2-1-15,-4-6-4 16,-3-3 2-16,-1 3-4 16,-4-5-1-16,0 0 2 15,0 0 1-15,0 0-4 16,0 0 0-16,0 0 1 0,0 3-1 16,0-3 0-16,2 0 0 15,-2 0 0-15,3 0 1 16,-3 0 0-16,0 0-1 15,0 0 0-15,0 0-12 16,0 0-19-16,0 0-60 16,0-10-104-16,0-4-36 15</inkml:trace>
        </inkml:traceGroup>
      </inkml:traceGroup>
    </inkml:traceGroup>
    <inkml:traceGroup>
      <inkml:annotationXML>
        <emma:emma xmlns:emma="http://www.w3.org/2003/04/emma" version="1.0">
          <emma:interpretation id="{53582966-644D-42C2-BB58-5CCFAF354535}" emma:medium="tactile" emma:mode="ink">
            <msink:context xmlns:msink="http://schemas.microsoft.com/ink/2010/main" type="paragraph" rotatedBoundingBox="8018,6116 9192,6116 9192,6641 8018,6641" alignmentLevel="1"/>
          </emma:interpretation>
        </emma:emma>
      </inkml:annotationXML>
      <inkml:traceGroup>
        <inkml:annotationXML>
          <emma:emma xmlns:emma="http://www.w3.org/2003/04/emma" version="1.0">
            <emma:interpretation id="{CD68C98F-74EA-466A-BA9B-C84DF26A607B}" emma:medium="tactile" emma:mode="ink">
              <msink:context xmlns:msink="http://schemas.microsoft.com/ink/2010/main" type="line" rotatedBoundingBox="8018,6116 9192,6116 9192,6641 8018,6641"/>
            </emma:interpretation>
          </emma:emma>
        </inkml:annotationXML>
        <inkml:traceGroup>
          <inkml:annotationXML>
            <emma:emma xmlns:emma="http://www.w3.org/2003/04/emma" version="1.0">
              <emma:interpretation id="{0582571D-4348-4835-88AC-512BA7DDA4A5}" emma:medium="tactile" emma:mode="ink">
                <msink:context xmlns:msink="http://schemas.microsoft.com/ink/2010/main" type="inkWord" rotatedBoundingBox="8063,5999 9241,6399 9082,6866 7904,6467"/>
              </emma:interpretation>
              <emma:one-of disjunction-type="recognition" id="oneOf1">
                <emma:interpretation id="interp5" emma:lang="en-IN" emma:confidence="0">
                  <emma:literal>r.</emma:literal>
                </emma:interpretation>
                <emma:interpretation id="interp6" emma:lang="en-IN" emma:confidence="0">
                  <emma:literal>n.</emma:literal>
                </emma:interpretation>
                <emma:interpretation id="interp7" emma:lang="en-IN" emma:confidence="0">
                  <emma:literal>t.</emma:literal>
                </emma:interpretation>
                <emma:interpretation id="interp8" emma:lang="en-IN" emma:confidence="0">
                  <emma:literal>Fr.</emma:literal>
                </emma:interpretation>
                <emma:interpretation id="interp9" emma:lang="en-IN" emma:confidence="0">
                  <emma:literal>f.</emma:literal>
                </emma:interpretation>
              </emma:one-of>
            </emma:emma>
          </inkml:annotationXML>
          <inkml:trace contextRef="#ctx0" brushRef="#br0" timeOffset="513.9093">389 424 126 0,'0'0'80'0,"0"0"-80"16,0 0-12-16,0 0-63 16,0 0-28-16</inkml:trace>
          <inkml:trace contextRef="#ctx0" brushRef="#br0" timeOffset="1802.018">377 805 603 0,'0'0'19'0,"0"0"7"16,0 0 10-16,0 0 20 16,0 0-20-16,0 0-29 15,0 5-7-15,0 0 6 16,7-1-3-16,8-3 3 0,8 2 26 15,2 2-12-15,3-2-4 16,-1 1-8-16,7 5-2 16,5-1-3-16,3 1 2 15,7 3-4-15,-3 3 1 16,-8-2-2-16,-9 2 0 0,-7-6 0 16,-11 2 2-1,-6-7-1-15,-2 2-1 16,0-3 0-16,-3-3 0 15,5 0 2-15,1 0 5 16,5 0-2-16,0 0-1 16,-3 0 2-16,-2 0-5 15,0-3 5-15,-6-5 2 16,2-6 1-16,-2-2 20 0,0-4-13 16,0-5-6-16,0-3 0 15,0-3-2-15,0-5-1 16,0 0-4-16,0 0-2 15,0 3 2-15,0 5-2 16,0 6 0-16,0 4 2 16,0 5 1-16,0 2-7 15,0-2 3-15,0 3-4 16,0-6-13-16,0 2-14 16,7-4-13-16,-2 3-14 15,0 5-29-15,1 10-14 0,0 0-113 16,-1 15-53-16</inkml:trace>
          <inkml:trace contextRef="#ctx0" brushRef="#br0" timeOffset="3304.0977">1497 789 722 0,'0'0'0'0,"0"0"-18"16,0 0-11-16,0 0 26 15,0 0-20-15,0 0 19 16,17 30-52-16,-3-16-63 0,-4-3 36 15,-5-3-250-15</inkml:trace>
        </inkml:traceGroup>
      </inkml:traceGroup>
    </inkml:traceGroup>
    <inkml:traceGroup>
      <inkml:annotationXML>
        <emma:emma xmlns:emma="http://www.w3.org/2003/04/emma" version="1.0">
          <emma:interpretation id="{EE8BE593-B47B-44D4-AFA3-1FB7A2F4FF44}" emma:medium="tactile" emma:mode="ink">
            <msink:context xmlns:msink="http://schemas.microsoft.com/ink/2010/main" type="paragraph" rotatedBoundingBox="8714,6462 13729,6385 13743,7290 8728,7368" alignmentLevel="2"/>
          </emma:interpretation>
        </emma:emma>
      </inkml:annotationXML>
      <inkml:traceGroup>
        <inkml:annotationXML>
          <emma:emma xmlns:emma="http://www.w3.org/2003/04/emma" version="1.0">
            <emma:interpretation id="{7E380EE6-DB60-4080-AAF7-0BF3C0667438}" emma:medium="tactile" emma:mode="ink">
              <msink:context xmlns:msink="http://schemas.microsoft.com/ink/2010/main" type="line" rotatedBoundingBox="8714,6462 13729,6385 13743,7290 8728,7368"/>
            </emma:interpretation>
          </emma:emma>
        </inkml:annotationXML>
        <inkml:traceGroup>
          <inkml:annotationXML>
            <emma:emma xmlns:emma="http://www.w3.org/2003/04/emma" version="1.0">
              <emma:interpretation id="{4CFCAA56-DB52-48D6-A38D-F1B5CA0BE78D}" emma:medium="tactile" emma:mode="ink">
                <msink:context xmlns:msink="http://schemas.microsoft.com/ink/2010/main" type="inkWord" rotatedBoundingBox="8714,6462 10403,6436 10414,7142 8725,7169"/>
              </emma:interpretation>
              <emma:one-of disjunction-type="recognition" id="oneOf2">
                <emma:interpretation id="interp10" emma:lang="en-IN" emma:confidence="0">
                  <emma:literal>link</emma:literal>
                </emma:interpretation>
                <emma:interpretation id="interp11" emma:lang="en-IN" emma:confidence="0">
                  <emma:literal>Link</emma:literal>
                </emma:interpretation>
                <emma:interpretation id="interp12" emma:lang="en-IN" emma:confidence="0">
                  <emma:literal>bank</emma:literal>
                </emma:interpretation>
                <emma:interpretation id="interp13" emma:lang="en-IN" emma:confidence="0">
                  <emma:literal>bink</emma:literal>
                </emma:interpretation>
                <emma:interpretation id="interp14" emma:lang="en-IN" emma:confidence="0">
                  <emma:literal>bunk</emma:literal>
                </emma:interpretation>
              </emma:one-of>
            </emma:emma>
          </inkml:annotationXML>
          <inkml:trace contextRef="#ctx0" brushRef="#br0" timeOffset="2653.1263">1078 1477 651 0,'0'0'46'0,"0"0"-36"15,0 0 35-15,0 0 30 0,0 0-33 16,0 0-34-16,-2 0 6 15,2 0-14-15,0 0 10 16,0 0-10-16,26-12-1 16,7-14-1-16,3-2 1 0,3-7-18 15,-5-2 13 1,-10-3-11-16,-4-2 9 0,-15-4 8 16,-5-4-1-16,0 1 1 15,0-2-4-15,-13 6-3 16,-4 11 7-16,3 10 3 15,2 9-2-15,7 8 2 16,2 5-3-16,3 2 3 16,0 0 11-16,0 0-10 15,0 0-4 1,0 0-3-16,0 0-1 0,0 0-6 16,0 0 7-16,0 12-6 15,0 18 6-15,0 7 3 16,0 9 0-16,0 1 0 0,0 3 2 15,15-2 4-15,-2-6-6 16,-2-1 5-16,1-12-4 16,-2 0-1-16,4-10 6 15,1-7-3 1,1 1-3-16,6-3 0 16,7-5-4-16,-2-3-46 0,-1-2-35 15,-10 0-28-15,-5 0-75 16</inkml:trace>
          <inkml:trace contextRef="#ctx0" brushRef="#br0" timeOffset="2984.8331">1596 1128 614 0,'0'0'42'15,"0"0"-42"-15,0 0 0 16,0 0-3-16,0 0 3 16,0 0 0-16,0 87 5 15,14-60 15-15,1-3-6 16,-4-2 8-16,2 4-7 15,1-1-11-15,-2 0 2 0,-2-4-4 16,2-7 1-16,-3-4-1 16,-7-8-2-16,4-2-31 15,1-2-26 1,0-35-121-16</inkml:trace>
          <inkml:trace contextRef="#ctx0" brushRef="#br0" timeOffset="3829.6898">1817 1196 623 0,'0'0'14'0,"0"0"-13"16,0 0 16-16,0 0 67 16,0 0-31-16,0 0-42 0,10 3-8 15,-10 4-3-15,7 2 0 16,1 2 2-16,3 5 1 15,3 1 3-15,-1 0-1 16,4 1-2-16,0 0-2 16,-6-1-1-16,0-1 2 0,-5-5-2 15,-3-3-1-15,-3-6-4 16,0 1 4 0,0-3 1-16,0 0 3 15,0 0 1-15,0 0 6 16,0 0 6-16,0-9-8 0,0-17-6 15,0-7-2-15,0-2-1 16,0 0-3-16,0 4-9 16,2 9 13-16,7 5 1 15,-3 8 3-15,-1 3-3 16,-3 6 1-16,-2 0-2 0,3 0-3 16,1 0-2-1,6 0-3-15,9 10 8 16,7 10 0-16,-1 4 1 15,-3 7-1-15,1-3 1 16,-6 1-1-16,0 2 0 16,-10-5 0-16,1-5 10 15,-1 0-8-15,-2-4 5 16,0-4-1-16,-1-3-5 0,1-4 6 16,-2-2-2-16,-1-2-2 15,3-2-1-15,2 3-2 16,-5-3 0-16,6 0-11 15,-1 0-10-15,0 0-12 16,2-15-35-16,-1-19-48 16,-3-8-95-16</inkml:trace>
          <inkml:trace contextRef="#ctx0" brushRef="#br0" timeOffset="4141.9886">2231 753 718 0,'0'0'0'0,"0"0"-3"15,0 0 0-15,0 0 1 16,0 0 2-16,0 0 16 16,17 139-3-16,-3-88 10 0,-1-6 4 15,-1 0-3-15,2 1-8 16,0-7-8-16,-6 7-1 15,6-1-4 1,-6-6-2-16,4 1-1 16,-1-9 2-16,-5-8-1 15,1-9-1-15,0-6 1 16,-7-6 4-16,2-2-5 16,3 0-35-16,5-15-30 0,2-20-176 15</inkml:trace>
          <inkml:trace contextRef="#ctx0" brushRef="#br0" timeOffset="4602.9132">2543 1066 100 0,'0'0'425'0,"0"0"-344"0,0 0-64 15,0 0 31-15,0 0-2 16,0 0-31-16,6 0-15 15,-29 15 13-15,-4 0 11 16,-7 1-8-16,3-7-9 16,7-2 1-16,4-2-4 15,6-2-2-15,9-3-2 16,5 2 0-16,0-2 6 16,0 0-4-16,0 0 1 15,0 0-1-15,0 0 1 16,0 0-1-16,0 4 1 15,10 0-1-15,10 2 4 0,5 3-3 16,-3-1 5-16,0-1 2 16,-7 6-3-16,1-2-6 15,1 8 1-15,-3 1 1 16,3 2 0-16,3-1-1 16,1-2 4-1,-1-6-2-15,-3 0-2 0,-3-8 3 16,-9-1-3-16,0-1-2 15,-1 0 3-15,-1 0-3 16,2-3-4-16,0 6 3 16,7-1 0-16,10 0-12 15,3-5-51-15,12 0-99 16</inkml:trace>
        </inkml:traceGroup>
        <inkml:traceGroup>
          <inkml:annotationXML>
            <emma:emma xmlns:emma="http://www.w3.org/2003/04/emma" version="1.0">
              <emma:interpretation id="{F4D153BA-F694-4C4B-8FA1-3540A142B9BC}" emma:medium="tactile" emma:mode="ink">
                <msink:context xmlns:msink="http://schemas.microsoft.com/ink/2010/main" type="inkWord" rotatedBoundingBox="10713,6491 13730,6444 13743,7290 10726,7337"/>
              </emma:interpretation>
              <emma:one-of disjunction-type="recognition" id="oneOf3">
                <emma:interpretation id="interp15" emma:lang="en-IN" emma:confidence="0">
                  <emma:literal>(pointer)</emma:literal>
                </emma:interpretation>
                <emma:interpretation id="interp16" emma:lang="en-IN" emma:confidence="0">
                  <emma:literal>( pointer)</emma:literal>
                </emma:interpretation>
                <emma:interpretation id="interp17" emma:lang="en-IN" emma:confidence="0">
                  <emma:literal>( Pointer)</emma:literal>
                </emma:interpretation>
                <emma:interpretation id="interp18" emma:lang="en-IN" emma:confidence="0">
                  <emma:literal>) pointer)</emma:literal>
                </emma:interpretation>
                <emma:interpretation id="interp19" emma:lang="en-IN" emma:confidence="0">
                  <emma:literal>) Pointer)</emma:literal>
                </emma:interpretation>
              </emma:one-of>
            </emma:emma>
          </inkml:annotationXML>
          <inkml:trace contextRef="#ctx0" brushRef="#br0" timeOffset="5609.6128">3279 898 404 0,'0'0'16'0,"0"0"-10"15,0 0 43-15,0 0 65 16,0 0-34-16,0 0-30 16,-14-6-12-16,11 6 5 15,3 0-15-15,-4 0-8 16,4 0-8-16,0 0-6 0,0 0-6 15,0 0 2-15,-3 0-2 16,-4 0-2-16,-7 13 2 16,-6 16 0-16,1 6 2 15,-7 7-2-15,1 8 2 0,3 5 2 16,3 5 1 0,5 0 2-16,2 1-4 15,10-4 1-15,2-5 6 16,0-7-6-16,0-5-3 15,14-8 3-15,3-6 0 0,2-6-4 16,3-7 0-16,6-9-3 16,6-4 1-16,7 0-64 15,1-6-79 1,0-17-113-16</inkml:trace>
          <inkml:trace contextRef="#ctx0" brushRef="#br0" timeOffset="6596.2125">3431 1171 593 0,'0'0'10'0,"0"0"18"0,0 0 14 16,0 0-9-16,0 0 0 15,0 0-22-15,-5-33-4 16,5 31-1 0,0 2 11-16,0-5 3 0,8 1-15 15,14-2-5-15,6 3 0 16,6-1-1-16,2-1 0 15,0 2-4-15,-5 0 1 16,-7 3-3-16,-4 0 4 0,-9 0-6 16,-5 13 1-16,-4 13-1 15,1 1 5-15,-3 3 3 16,0-3 0 0,0-2-1-16,0-4 1 15,-13-6 0-15,-10-1-2 16,-2-1 3-16,-6 2 2 15,1-2 0-15,5-4-1 16,10-4 2-16,8-1-3 0,4-4-6 16,3 0-17-16,0-15-76 15,27-18-250-15</inkml:trace>
          <inkml:trace contextRef="#ctx0" brushRef="#br0" timeOffset="6318.6288">3479 1121 271 0,'0'0'91'0,"0"0"-82"0,0 0 5 16,0 0 21-16,0 0-12 15,0 0-3 1,0 7 32-16,0-7 3 0,0 3-17 16,0-3-9-16,0 2 11 15,0 1-5-15,0-3-13 16,0 2-9-16,0 2 18 15,0 0-14-15,0 8-16 16,0 8-1-16,0 11 7 16,0 11 14-16,0 4-3 15,0 2 1-15,0 3-11 16,8-3 2-16,-3-2 1 16,4-9-2-16,-4-7-8 15,4-9 4-15,-4-10-1 16,-2-4-3-16,-3-7 1 0,0 0-4 15,0 0-15-15,0 0-3 16,0-24-77-16,0-14-80 16,0-6 7-16</inkml:trace>
          <inkml:trace contextRef="#ctx0" brushRef="#br0" timeOffset="7161.2985">3865 1070 524 0,'0'0'1'0,"0"0"-1"16,0 0 23-16,0 0 31 15,0 0-29-15,0 0-22 16,6-15-2-16,-6 15 4 16,0 0 7-16,0 0-3 0,0 0-4 15,-2 11 18-15,-15 6-1 16,-4 9-3-16,2-2-6 16,0 4-4-16,2-3-2 15,4 0 1-15,4 0 8 16,6 0-11-16,3 1 8 15,0 1-6 1,0 1 0-16,0-6 1 16,15-1-6-16,1-4 5 15,1-10 0-15,5-7-3 0,0 0 7 16,6 0-4-16,2-13-3 16,-1-11-3-16,-5-6-1 15,-7-3-17-15,-15-3-6 16,-2-1-7-16,0 5 14 15,-5 4 8-15,-9 8 8 16,4 10 3-16,-4 2-2 0,-1 3 3 16,1 3 1-16,-3 2 2 15,-7 0-3 1,-1 0-1-16,-6 11-3 0,3 3 0 16,9 1-10-16,11 3-53 15,8 2-71-15,0 0 5 16,24-3 42-16</inkml:trace>
          <inkml:trace contextRef="#ctx0" brushRef="#br0" timeOffset="7488.1461">4094 1128 629 0,'0'0'56'16,"0"0"-42"-16,0 0 40 15,0 0 29-15,0 0-55 16,0 0-22-16,0-1-6 16,2 1-7-16,10 19 1 15,5 4 6-15,2 4 3 16,0 1-3-16,-2 3 1 15,-5-2-2-15,-5 1 0 0,-1-8 1 16,-6-4-4 0,3-8 8-16,-3-8-8 0,0-2-15 15,3 0-32-15,0-2-19 16,-1-30-193-16</inkml:trace>
          <inkml:trace contextRef="#ctx0" brushRef="#br0" timeOffset="7696.9722">4069 868 706 0,'0'0'1'0,"0"0"25"16,0 0-2-16,0 0 14 15,0 0-33-15,0 0-5 16,-9-16-14-16,9 16-22 0,0 0-24 15,0 14 5-15,0 3-19 16,0 1-42-16,0 2-5 16</inkml:trace>
          <inkml:trace contextRef="#ctx0" brushRef="#br0" timeOffset="8345.5785">4269 1103 631 0,'0'0'25'0,"0"0"-15"16,0 0 57-1,0 0-32-15,0 0-35 16,0 0-1-16,25 66 1 16,-11-41 10-16,3 2-2 0,-3 0 13 15,3 1-2-15,-3-3 2 16,-4-5-8-16,-1-2-2 15,-6-8-3-15,-1-3-6 16,-2-3 4-16,3-4-3 16,-3 0 0-16,0 0 6 15,0 0 8-15,0 0 1 0,0 0-1 16,0-18-11-16,0-5-5 16,-3-2-1-16,1 7 0 15,-1 3 2-15,-1 5 0 16,4 1-2-16,0-7 0 15,0 1 0-15,4-5-3 16,13 2 0-16,0 6 2 16,-2 3-5-16,-3 6 5 0,-3 3 1 15,-4 0-4 1,3 0-3-16,6 3 6 16,3 14 0-16,0 0 0 15,-1 6 1-15,1-1-4 0,-3 4 4 16,3-4 1-16,-6 0-1 15,0-2 0-15,-3 1 0 16,1-3 0-16,-1-2 3 16,1-3-2-16,-4 0 0 15,0-9-2-15,-5 1 1 16,0-5-8 0,7 0-25-16,0 0 1 15,2-26-72-15,-1-14-63 0,-5-11-58 16</inkml:trace>
          <inkml:trace contextRef="#ctx0" brushRef="#br0" timeOffset="9179.8648">4664 1194 461 0,'0'0'52'0,"0"0"-44"15,0 0 37-15,0 0-17 16,0 0 17-16,0 0-38 15,-75 0 7-15,75 0 4 16,0 0 5-16,3-3-8 16,16-2-1-16,10-3-10 15,4 1-4-15,-6 3 0 0,2-2 6 16,-10 6-1-16,1 0-3 16,2 0-2-16,0 0 0 15,3 0 15-15,-3 0-1 16,3 3 4-16,1 4-12 15,1-2 6-15,4 1 2 16,2-4-14 0,9-2 0-16,0 0 3 15,2 0-3-15,-5 0 5 0,-11 0-3 16,-8 0-2-16,-13 0-24 16,-3 0 24-16,-1 0 12 15,0 0-12-15,2 0-4 16,4 0-10-16,7-2-24 15,0-16 26-15,-2-3-12 16,-5 6 8-16,-6 1 2 16,-3 3 12-16,0 7 2 0,-17 1 2 15,-17 3 4-15,-4 0 11 16,4 0 2-16,3 0-14 16,7 10-5-16,7 2 31 15,3 3-18-15,-1 6-4 16,3 1 5-16,0 2 8 15,4 2 5-15,2 3-20 16,3-5 3-16,3 0-4 16,0 0 2-16,0-6 5 0,0-7-13 15,9-1 1-15,13-2 1 16,5-6 11 0,9-2-13-16,4 0 7 15,2 0-7-15,-1-10-12 16,-2-11-15-16,-6-8-61 15,1-3-5-15,-3-8-163 0</inkml:trace>
          <inkml:trace contextRef="#ctx0" brushRef="#br0" timeOffset="8570.9244">4684 861 642 0,'0'0'27'0,"0"0"14"15,0 0-7-15,0 0 8 0,0 0-33 16,0 0-9-16,0 20-3 15,2 12 3-15,10 5 12 16,2 4 6-16,3 5 5 16,0-4-6-16,-4 2 3 15,-2 0-2-15,1-5-15 0,-4-1 0 16,1-6-2-16,-4 1 2 16,0-8-2-1,-2-3 0-15,-1-9 0 16,2-6-1-16,1-7-24 15,3 0-35-15,6-2-3 16,-5-23-104-16,-6-8-92 16</inkml:trace>
          <inkml:trace contextRef="#ctx0" brushRef="#br0" timeOffset="9681.8815">5452 978 569 0,'0'0'13'0,"0"0"-12"16,0 0 29-16,0 0 19 0,0 0-36 16,0 0 0-16,0 0 25 15,-19 61-2-15,19-41-5 16,0-3-14-16,0 1 0 16,2 2-1-16,24 2-9 15,1 0 2-15,4 4 1 16,-4-4-7-16,-3 1-1 15,-12-1 3-15,-3-1-5 16,-3-1 0-16,-6-7-1 0,0 1-4 16,0-9 5-16,0-2 0 15,0-3 7 1,0 0-5-16,0 0 4 16,0 0-2-16,0 0-3 0,-15-13-1 15,3-4 7-15,-3-1-5 16,6 5 2-16,4-2-1 15,3 0-2-15,2-2 0 16,0-2 0-16,0 1-1 16,11-3 3-16,9 2-3 15,-1-2 0-15,3 1 3 16,-3 0-3-16,-2 0-2 0,2 0-9 16,1 1-5-1,-3-5-29-15,-3 8-36 16,-6-1-7-16,-8 5-66 0,0 9 61 15,0 3-67-15</inkml:trace>
          <inkml:trace contextRef="#ctx0" brushRef="#br0" timeOffset="10420.972">5741 758 531 0,'0'0'57'0,"0"0"-56"16,0 0 2-16,0 0 1 15,0 0-3-15,0 0 4 16,115 86-1-16,-64-54 3 0,-5 5 11 15,2 0 9-15,-12 4-8 16,-9 5 4-16,-10 0-11 16,-11 7 2-16,-6 5 2 15,0 5 10-15,-33 1 6 16,-12 2-6-16,1-7-2 0,-4-9-18 16,4-7-6-16,-6-10 5 15,-6-10-3-15,-14-13-2 16,1-10-96-16,4-13-182 15</inkml:trace>
        </inkml:traceGroup>
      </inkml:traceGroup>
    </inkml:traceGroup>
  </inkml:traceGroup>
</inkml:ink>
</file>

<file path=ppt/ink/ink5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1-05-12T13:07:22.788"/>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78479B42-AEFE-49EF-A842-E472DF4E4B99}" emma:medium="tactile" emma:mode="ink">
          <msink:context xmlns:msink="http://schemas.microsoft.com/ink/2010/main" type="writingRegion" rotatedBoundingBox="25381,15478 32520,15524 32505,17883 25366,17837"/>
        </emma:interpretation>
      </emma:emma>
    </inkml:annotationXML>
    <inkml:traceGroup>
      <inkml:annotationXML>
        <emma:emma xmlns:emma="http://www.w3.org/2003/04/emma" version="1.0">
          <emma:interpretation id="{F59FE664-864B-468E-BBCE-47BA5EB33575}" emma:medium="tactile" emma:mode="ink">
            <msink:context xmlns:msink="http://schemas.microsoft.com/ink/2010/main" type="paragraph" rotatedBoundingBox="27224,15490 31985,15521 31980,16217 27219,16187" alignmentLevel="3"/>
          </emma:interpretation>
        </emma:emma>
      </inkml:annotationXML>
      <inkml:traceGroup>
        <inkml:annotationXML>
          <emma:emma xmlns:emma="http://www.w3.org/2003/04/emma" version="1.0">
            <emma:interpretation id="{C52FB744-1AF9-4A4F-93E2-DF096D820667}" emma:medium="tactile" emma:mode="ink">
              <msink:context xmlns:msink="http://schemas.microsoft.com/ink/2010/main" type="line" rotatedBoundingBox="27224,15490 31985,15521 31980,16217 27219,16187"/>
            </emma:interpretation>
          </emma:emma>
        </inkml:annotationXML>
        <inkml:traceGroup>
          <inkml:annotationXML>
            <emma:emma xmlns:emma="http://www.w3.org/2003/04/emma" version="1.0">
              <emma:interpretation id="{C4D8710D-B4E4-4284-9139-ED2A11740CEF}" emma:medium="tactile" emma:mode="ink">
                <msink:context xmlns:msink="http://schemas.microsoft.com/ink/2010/main" type="inkWord" rotatedBoundingBox="27224,15490 29634,15506 29630,16202 27219,16187"/>
              </emma:interpretation>
              <emma:one-of disjunction-type="recognition" id="oneOf0">
                <emma:interpretation id="interp0" emma:lang="en-IN" emma:confidence="0">
                  <emma:literal>linked</emma:literal>
                </emma:interpretation>
                <emma:interpretation id="interp1" emma:lang="en-IN" emma:confidence="0">
                  <emma:literal>linkcd</emma:literal>
                </emma:interpretation>
                <emma:interpretation id="interp2" emma:lang="en-IN" emma:confidence="0">
                  <emma:literal>linkod</emma:literal>
                </emma:interpretation>
                <emma:interpretation id="interp3" emma:lang="en-IN" emma:confidence="0">
                  <emma:literal>Iinkcd</emma:literal>
                </emma:interpretation>
                <emma:interpretation id="interp4" emma:lang="en-IN" emma:confidence="0">
                  <emma:literal>linkad</emma:literal>
                </emma:interpretation>
              </emma:one-of>
            </emma:emma>
          </inkml:annotationXML>
          <inkml:trace contextRef="#ctx0" brushRef="#br0">132 148 151 0,'0'0'134'0,"0"0"-108"15,0 0-23-15,0 0-3 16,0 0 0-16,0 0 3 15,0 0 31-15,0 0 10 16,0 0-7-16,0 0-8 16,0 0-10-16,0 0-10 15,0 0 0-15,0 0-6 16,0 0-1 0,0 0 0-16,0 0 0 0,0-4 10 15,0 4 11-15,0 0-3 16,0 0 0-16,0 0-3 15,0 0-7-15,0 0-4 16,0 0-4-16,0 0 1 16,0 0-2-16,0 0 1 15,0 0 0-15,0 0 2 16,0 0 4-16,0 0 4 16,0 0 1-16,0 0-1 0,0 0-2 15,0 0-2-15,0 0-5 16,0 0-1-16,0 0-2 15,0 0 2-15,0 0 0 16,0 0 1-16,0 0-1 16,0-2 2-16,0-1 1 15,0 1-5-15,0-5 0 16,0 1 0-16,0 1 0 16,4 1 0-16,-1-2 2 15,-3 1-2-15,2 3 0 16,4-3 0-16,-4-3 0 15,7 1 0-15,-4-4 0 0,4 4 1 16,-1-5-1 0,-3 2 1-16,2 5 2 0,-5-5 4 15,-2 1 14-15,3 5 22 16,-3-3-28-16,0 2-9 16,2 2 8-16,1 3 3 15,-3 0-9-15,0 0 1 16,0 0-6-16,0 0 4 15,0 0-7-15,0 0-2 16,0 17-2-16,0 10 2 16,-8 9 4-16,-11 7 2 15,-3 10 0-15,1 2-1 16,-1 2 2-16,3-2 1 16,-3 0-1-16,3-4 2 0,2-12-4 15,0-6 2-15,8-13-2 16,4-5 3-16,2-13-4 15,3 0-1-15,0-2 5 16,0 0-4-16,0 0 5 16,0 0-2-16,0 0-4 15,0 0 8-15,0-2-7 16,12-11-2-16,-2 4 1 16,-1 1 2-16,-4 3-3 15,-5 3-2-15,0-1-21 16,3-3-29-16,0 2-43 0,3-5-76 15</inkml:trace>
          <inkml:trace contextRef="#ctx0" brushRef="#br0" timeOffset="717.1144">358 337 445 0,'0'0'89'0,"0"0"-14"16,0 0-22-1,0 0-12-15,0 0-17 16,0 0-1-16,0-11-6 16,0 11 1-16,0 0-8 0,0 0-5 15,0 0-4 1,0 11 0-16,-5 12-1 15,-9 4 23-15,-3 3 2 0,3 1-13 16,4-8 1-16,3 1-11 16,2-8 3-16,5-10-5 15,0-1 0-15,0 0 2 16,0-5-2-16,0 0-13 16,0-7-32-16,14-28-101 15,13-16-206-15</inkml:trace>
          <inkml:trace contextRef="#ctx0" brushRef="#br0" timeOffset="1147.5935">489 94 342 0,'0'0'302'0,"0"0"-236"16,0 0 7-16,0 0-44 15,0 0-17-15,0 0-11 16,17-28 2-16,-15 26-3 16,-2 2 0-16,4 0 0 15,-4 0-12-15,0 0-31 0,0 0-64 16,0 18 1-16,0 4-51 16</inkml:trace>
          <inkml:trace contextRef="#ctx0" brushRef="#br0" timeOffset="1531.3455">544 333 650 0,'0'0'90'0,"0"0"-44"16,0 0-46-16,0 0-2 15,0 0-1-15,0 0 3 0,7 37 0 16,-7-20 3-16,0 8 0 16,0-3 7-16,0-2-1 15,0 1 16-15,0-9-19 16,0-1 1-16,-3-4-4 16,3-7-2-16,0 0 4 15,0 0 5-15,0 0 1 16,0-7 13-16,0-22-10 0,13-6-11 15,4 0-3-15,0 1 0 16,2 6 1-16,-2 6 1 16,2 4-2-1,1 8-3-15,0 1 1 16,7 0 1-16,2 7-2 16,4 0-1-16,-8 2 1 15,-3 0-1-15,-8 0 4 16,3 0-1-16,-3 2 0 0,-1 13-1 15,-7 2 0-15,-3 4-1 16,-3 3 3-16,0 7-3 16,0-1 6-16,-5 3-3 15,-9-6 1-15,2 3 1 16,2-10-2-16,6-3 1 16,1-6-1-16,3-4 0 15,0-2 3-15,0 2-2 16,0-4-1-16,0 0 0 0,0-3-3 15,0 0-23-15,0 0-21 16,12-3-11-16,7-22-108 16,10-10-103-16</inkml:trace>
          <inkml:trace contextRef="#ctx0" brushRef="#br0" timeOffset="1921.7049">1244 7 522 0,'0'0'66'0,"0"0"23"15,0 0-35-15,0 0-32 16,0 0-21-16,0 0-1 0,8 7-4 15,-8 22 4-15,-14 15 19 16,-1-1 0-16,0 6-1 16,-6 4 2-16,6 2-9 15,-6-3-1-15,2 1-5 16,2-3-2-16,0-2 1 16,4-11-3-16,2-14 0 15,6-8 1-15,2-10-2 0,3-3 2 16,0-2 2-16,0 0 1 15,0 0 1-15,0 0-6 16,0 0-3-16,0 0-13 16,0-4-36-16,5-16-55 15,9-6-108-15</inkml:trace>
          <inkml:trace contextRef="#ctx0" brushRef="#br0" timeOffset="2388.0193">1478 260 660 0,'0'0'81'0,"0"0"-57"16,0 0-24-16,0 0-2 15,0 0 2-15,0 0 0 0,-115 12 5 16,79 3 3-16,6-8-1 15,-1 3 3-15,0 1-9 16,4-4 0-16,1-3 1 16,9-4 1-16,10 0-1 15,7 0-1-15,0 0 2 16,0 7 0-16,0-7 0 16,0 0 4-16,0 0 0 0,0 4-5 15,7-4-2-15,15 5 0 16,9 3 0-16,5 2 2 15,-2-4-2-15,-6 3-3 16,-11 0 3-16,-6 2 0 16,-9 4 0-1,-2-2 0-15,0 6 2 16,0 8 11-16,-2 2 13 0,-6 0-21 16,5-6-5-16,3-3 7 15,0-2-7-15,0-7 8 16,20-5-8-16,13-6-27 15,9 0-46-15,1-21-71 16,0-20-160-16</inkml:trace>
          <inkml:trace contextRef="#ctx0" brushRef="#br0" timeOffset="2839.0278">1675 350 522 0,'0'0'100'16,"0"0"-74"-16,0 0-26 16,0 0-2-16,0 0 2 15,0 0 14-15,17 25-10 16,-14-19 9-16,-3-6 7 16,0 0-8-16,5 0-2 15,7 0 1-15,4 0-5 16,6-4-6-16,-2-13-2 15,-3 1-21-15,-10 5 6 0,0-4 7 16,-7 6 7-16,0-3-1 16,0 8 2-16,0-2-1 15,-17 6 3-15,-5-5 2 16,-4 5 10-16,-1 0 10 16,-1 0-6-16,-1 15 10 15,0 8-4-15,0 7-2 16,7 1-12-16,5-2-2 15,12-1 4-15,5-1-8 16,0-2 1-16,0-4 4 16,8 0-2-16,11-9 0 15,3-1-3-15,4-9 2 16,5-2-3-16,1 0-1 16,2-13-60-16,2-11-63 15,-2-1-112-15</inkml:trace>
          <inkml:trace contextRef="#ctx0" brushRef="#br0" timeOffset="3485.1639">2413-85 588 0,'0'0'65'0,"0"0"-19"16,0 0-16-16,0 0-21 15,0 0-7-15,0 0 5 16,0 0-2-16,0 13-2 0,0 18 7 15,0 7 28-15,0 8-8 16,-12 5-4 0,-7 3-16-16,-1-3-1 15,-2-1-5-15,3-2 3 16,5-8-5-16,2-7-1 16,7-6-2-16,5-10 3 0,0-8-2 15,-2-5 3 1,2-4-1-16,-3 0-1 0,3 0 3 15,0 0 2-15,0-17-2 16,0-18-4-16,0-1-17 16,0 1-4-16,-3 3 11 0,-6 7 4 15,2 10 4 1,-8 3 0-16,-4 1 2 16,-9 7-2-16,-6 2 1 15,-2 2 1-15,4 0 0 0,3 6-2 16,10 17-3-1,2 5 5-15,5-1 0 0,7 4 7 16,3-1-3-16,2-1-3 16,0 4 4-16,5-11-5 15,14 0 3-15,7-11 3 16,1-5-3-16,9-2 0 16,7-4 1-16,1 0-4 15,1 0-31-15,-1-15-102 16,1-7-141-16</inkml:trace>
        </inkml:traceGroup>
        <inkml:traceGroup>
          <inkml:annotationXML>
            <emma:emma xmlns:emma="http://www.w3.org/2003/04/emma" version="1.0">
              <emma:interpretation id="{76B1590C-903C-4716-918B-BA778AAC1572}" emma:medium="tactile" emma:mode="ink">
                <msink:context xmlns:msink="http://schemas.microsoft.com/ink/2010/main" type="inkWord" rotatedBoundingBox="30380,15619 31984,15629 31981,16150 30377,16140"/>
              </emma:interpretation>
              <emma:one-of disjunction-type="recognition" id="oneOf1">
                <emma:interpretation id="interp5" emma:lang="en-IN" emma:confidence="0">
                  <emma:literal>list</emma:literal>
                </emma:interpretation>
                <emma:interpretation id="interp6" emma:lang="en-IN" emma:confidence="0">
                  <emma:literal>eist</emma:literal>
                </emma:interpretation>
                <emma:interpretation id="interp7" emma:lang="en-IN" emma:confidence="0">
                  <emma:literal>hist</emma:literal>
                </emma:interpretation>
                <emma:interpretation id="interp8" emma:lang="en-IN" emma:confidence="0">
                  <emma:literal>list-</emma:literal>
                </emma:interpretation>
              </emma:one-of>
            </emma:emma>
          </inkml:annotationXML>
          <inkml:trace contextRef="#ctx0" brushRef="#br0" timeOffset="4377.7668">3157 460 382 0,'0'0'262'0,"0"0"-189"16,0 0-40-16,0 0-25 15,0 0-8-15,0 0-3 16,7 0 3-16,-7 0 0 16,0 0 14-16,0 0 2 0,0 0-6 15,0 0-5 1,15 0-1-16,9 0 1 16,7 0-1-16,8 0-4 15,-6-6 0-15,-4-9-1 16,-5 8-2-16,-2-11 3 15,-5 1-3-15,-3-5-1 16,-3-9-13-16,-5-4 4 16,-3-9-1-16,-3-7 3 0,0 1 8 15,0 2 3-15,0 11 0 16,0 16 1-16,-3 6 29 16,0 14-16-16,3 1 1 15,0 0-15-15,0 0-1 16,-3 0-8-16,-3 7 7 15,-1 19 2-15,4 3 0 16,-6 15 3-16,4-2 3 0,-2 4 12 16,2 5-6-16,3-12-5 15,2 1 2-15,0-1-2 16,0-6-6-16,0-6 4 16,0-5-5-1,7-4 1-15,8-3-1 16,1-3-13-16,6-9-48 15,7-3-45-15,-1 0-117 0</inkml:trace>
          <inkml:trace contextRef="#ctx0" brushRef="#br0" timeOffset="4630.0981">3680 275 627 0,'0'0'59'0,"0"0"-36"16,0 0-21-1,0 0-2-15,0 0-5 0,0 0 5 16,0 0 0-16,-22 40 0 16,22-16 1-16,-7 7 1 15,2 4-1-15,0-8-1 16,-2 1 0-16,2-6-47 15,5-9-49-15,0-13-68 16</inkml:trace>
          <inkml:trace contextRef="#ctx0" brushRef="#br0" timeOffset="4849.0241">3677 69 627 0,'0'0'70'0,"0"0"-60"16,0 0 4-16,0 0-14 15,0 0-10-15,0 0-22 16,39-37 19-16,-34 47 12 16,0 6-13-16,-5 5-44 15,4 0-59-15,1 1-173 16</inkml:trace>
          <inkml:trace contextRef="#ctx0" brushRef="#br0" timeOffset="5395.5273">4075 318 600 0,'0'0'63'0,"0"0"-9"0,0 0-34 16,0 0-12-16,0 0-7 15,0 0 3-15,-25-21 8 16,5 21 2-16,0 0-3 16,3 0-2-16,-2 0-4 15,0 0-2-15,-1 5 6 16,1 5 4-16,2 0-2 15,0 5-1-15,7-4-6 16,4 1-4-16,3-6 0 16,3 3 4-16,0 0-4 0,14 2 7 15,22-1 0 1,8-5-6-16,1 2 1 16,-1 3-2-16,-4-3-3 15,-10 1-5-15,-7 0 8 16,-10-4-1-16,-6 5 1 0,-7-3-7 15,0 7 0-15,0-2 4 16,-12 1 0-16,-5-6 1 16,-5 0 2-16,-4-6 0 15,-3 0 0 1,-7 0 1-16,-10 0 3 16,0 0-3-16,-2 0 0 0,7 0-1 15,7 0-8-15,8 0-16 16,16 0-8-16,6 0-20 15,4 0-31-15,0 0-18 16,29 0-3-16,12 0-328 16</inkml:trace>
          <inkml:trace contextRef="#ctx0" brushRef="#br0" timeOffset="5972.0534">4222 282 629 0,'0'0'68'15,"0"0"-26"-15,0 0-27 16,0 0-15-16,0 0-1 16,0 0 1-16,176-4 1 0,-126 4-1 15,-4-3 1 1,-3 3-2-16,-4 0 1 16,0 0-5-16,-1 0-27 15,13 3-41-15,7 6-97 16</inkml:trace>
          <inkml:trace contextRef="#ctx0" brushRef="#br0" timeOffset="5749.8499">4392 122 608 0,'0'0'16'0,"0"0"45"16,0 0-8-16,0 0-2 15,0 0-22-15,0 0-14 0,37-43-8 16,-37 43-2-16,0 0-2 16,0 8-1-1,0 20-2-15,0 5 4 16,0 9 8-16,0 0-3 15,0 4-2-15,0-4 7 16,0-2-8-16,-3-1 1 16,-6-6-4-16,-3 2 3 0,-1-4-6 15,4-7 6-15,4-3-5 16,3-14 1-16,2-2-2 16,0-3 0-16,0-2-8 15,24 0-8-15,10 0-31 16,-1-17-13-16,-6-12-78 15,-3 0-86-15</inkml:trace>
        </inkml:traceGroup>
      </inkml:traceGroup>
    </inkml:traceGroup>
    <inkml:traceGroup>
      <inkml:annotationXML>
        <emma:emma xmlns:emma="http://www.w3.org/2003/04/emma" version="1.0">
          <emma:interpretation id="{5F55ED06-16AF-47C4-AB13-D51D2BDE37FD}" emma:medium="tactile" emma:mode="ink">
            <msink:context xmlns:msink="http://schemas.microsoft.com/ink/2010/main" type="paragraph" rotatedBoundingBox="26273,16426 32519,16559 32508,17069 26262,16936" alignmentLevel="2"/>
          </emma:interpretation>
        </emma:emma>
      </inkml:annotationXML>
      <inkml:traceGroup>
        <inkml:annotationXML>
          <emma:emma xmlns:emma="http://www.w3.org/2003/04/emma" version="1.0">
            <emma:interpretation id="{8D08BF86-59E5-42C6-B359-53650D824E3D}" emma:medium="tactile" emma:mode="ink">
              <msink:context xmlns:msink="http://schemas.microsoft.com/ink/2010/main" type="line" rotatedBoundingBox="26273,16426 32519,16559 32508,17069 26262,16936"/>
            </emma:interpretation>
          </emma:emma>
        </inkml:annotationXML>
        <inkml:traceGroup>
          <inkml:annotationXML>
            <emma:emma xmlns:emma="http://www.w3.org/2003/04/emma" version="1.0">
              <emma:interpretation id="{155E7780-2F99-47BD-A2F6-5DC43C427300}" emma:medium="tactile" emma:mode="ink">
                <msink:context xmlns:msink="http://schemas.microsoft.com/ink/2010/main" type="inkWord" rotatedBoundingBox="26273,16426 28655,16476 28644,16987 26262,16936"/>
              </emma:interpretation>
              <emma:one-of disjunction-type="recognition" id="oneOf2">
                <emma:interpretation id="interp9" emma:lang="en-IN" emma:confidence="0">
                  <emma:literal>stores</emma:literal>
                </emma:interpretation>
                <emma:interpretation id="interp10" emma:lang="en-IN" emma:confidence="0">
                  <emma:literal>Stores</emma:literal>
                </emma:interpretation>
                <emma:interpretation id="interp11" emma:lang="en-IN" emma:confidence="0">
                  <emma:literal>sfores</emma:literal>
                </emma:interpretation>
                <emma:interpretation id="interp12" emma:lang="en-IN" emma:confidence="0">
                  <emma:literal>storcs</emma:literal>
                </emma:interpretation>
                <emma:interpretation id="interp13" emma:lang="en-IN" emma:confidence="0">
                  <emma:literal>stors</emma:literal>
                </emma:interpretation>
              </emma:one-of>
            </emma:emma>
          </inkml:annotationXML>
          <inkml:trace contextRef="#ctx0" brushRef="#br0" timeOffset="9238.0967">-263 861 561 0,'0'0'29'0,"0"0"39"16,0 0-26-16,0 0-42 16,0 0-3-16,0 0 1 15,9-11 0-15,-9 26 2 16,0 15 8-16,-6-3 17 15,-5 12-9-15,2 1 6 0,2 0-3 16,-2 4-9-16,3 5-5 16,4 1 7-1,-3-5-5-15,2 0 0 16,3-10-7-16,-4-9 3 16,4-10-2-16,0-8-2 0,0-8-20 15,0 0-40-15,0-2 2 16,0-31-158-16</inkml:trace>
          <inkml:trace contextRef="#ctx0" brushRef="#br0" timeOffset="8908.3648">-639 1052 138 0,'0'0'271'0,"0"0"-220"15,0 0 1-15,0 0-8 16,0 0-8-16,0 0-1 16,12-40-23-16,-9 36 11 15,-1 2 2-15,-2-3 2 16,3 5-3-16,-3-6 17 0,0 6-19 16,0-4-4-16,0 1-1 15,0-2-10-15,0 2-7 16,-22 2-4-16,-5 1 4 15,-7 0-3-15,1 0 3 16,-1 4-2-16,6 14 1 16,8-7-1-1,7 0 0-15,7-1 1 16,3-5 0-16,3 3 1 0,0-2 0 16,0-2 0-16,3 8 3 15,23-7 0-15,7 7 2 16,6-1-3-16,7-7 0 15,-6 7-2-15,-7-4 0 16,-10 0 0-16,-10 2 0 0,-4-3 0 16,-9 0-4-16,0 5 1 15,0-5-1 1,0 4 0-16,-17-1 2 16,-14-5-1-16,-8-4 3 0,-8 0 0 15,-2 0 0-15,-4 0 0 16,0 0-1-16,10 0 1 15,10 0 0-15,17 0-2 16,16 0-24-16,0 0-20 16,16 0-9-16,34-2-150 15</inkml:trace>
          <inkml:trace contextRef="#ctx0" brushRef="#br0" timeOffset="9808.3208">-502 1118 371 0,'0'0'56'15,"0"0"-33"-15,0 0-15 0,0 0-8 16,0 0 4-16,0 0 8 15,-24-5 28-15,29 5 19 16,26 0-23-16,8 0-35 16,7 0 2-1,-1 0-3-15,-3 0 0 16,0 0 0-16,0 0 0 0,1 0 0 16,5 0 0-1,0 0 1-15,1 0 0 0,-6 0-1 16,-10 0 0-16,-13 0 0 15,-13 0 0-15,-4 0 2 16,-3 0 8-16,0 0-5 16,0 5-3-16,-13 2-2 15,-13 8 25-15,-1-2 4 16,-1 7-16-16,8-2-6 16,4 5 0-16,4-3 0 15,4 2-3-15,3 0 1 16,2 2 1-16,3-8-2 0,0 1 2 15,0-6-4-15,13-6 2 16,13 1 3-16,4-6 9 16,3 0-12-16,4-3 0 15,-6-16-4-15,-7-7 0 16,-4-5-7-16,-4-2 5 16,-4 2-1-16,-9-4 0 15,-3 9 1-15,0 9 2 16,0-1 2-16,-8 6 0 0,-18 2-2 15,-4-1-2-15,-1 10 2 16,0 1-5-16,0 0-7 16,2 0-18-16,0 19-27 15,10 2-34-15,8 1-43 16,11-10-218-16</inkml:trace>
          <inkml:trace contextRef="#ctx0" brushRef="#br0" timeOffset="10317.6953">294 1106 488 0,'0'0'89'0,"0"0"-7"16,0 0-20-16,0 0-46 15,0 0-13-15,0 0-1 16,23-8-2-16,-6 8 0 16,0 15 0-16,7 6 3 0,-2 2-1 15,-8-1 1 1,-2 4-3-16,-7 3 0 16,-5 1 0-16,0-3 0 15,-3-4 0-15,-16-2-1 16,5-8 1-16,2-7 3 0,7-3 2 15,3-3 3-15,-4 0 4 16,-3 0 2-16,4-22-14 16,-1-4 0-1,6-5-2-15,0 1 1 16,0 1 1-16,16-4 0 0,4 5 0 16,1 10 0-16,-6-4 3 15,6 2-3-15,-6 3 0 16,11-1 0-16,1 7 0 15,4-5 0-15,3 3 0 16,-12 8 0-16,-8-3-4 0,-9 8-10 16,-5 0-25-1,0 0-35-15,0 8 37 16,0 12-40-16,-8-6-77 16</inkml:trace>
          <inkml:trace contextRef="#ctx0" brushRef="#br0" timeOffset="11156.3349">670 1125 603 0,'0'0'96'0,"0"0"-58"15,0 0-33-15,0 0-3 16,0 0 1-16,0 0-3 0,78 9 0 15,-42-9 1-15,1 0-1 16,-4 0 0-16,-6 0 1 16,-7 0-1-16,-1 0 0 15,-7-10 0-15,2-5-3 16,-3-3 3-16,-5 3-2 0,-1 2 2 16,-3 2 0-1,-2 5 2-15,0-2 1 16,-5 0 2-16,-26 1-5 15,-5 2 0-15,0 5 1 16,2 0-1-16,-2 0 0 16,0 5 1-16,0 13 0 15,6 2 9-15,2 4-6 16,6 2 2-16,8 3 3 0,2 4 6 16,7-3-6-16,5 1 0 15,0-1 1-15,0-3-3 16,0-4-5-16,24-10 5 15,16-5-2-15,13-8 1 16,8 0 0-16,6-8-6 16,5-17 0-16,-11-8-16 0,4-6-3 15,-10 6 2 1,-11-6 1-16,-4 10 3 16,-18 6 13-16,-2 2-1 15,-9 4 1-15,-3 1 0 16,-3 0 0-16,-2 5 1 15,-3 9 2-15,0-3-1 16,0 5 6-16,-3 0-7 16,-21 0 1-16,-1 0 6 0,-1 5 1 15,9 8-3-15,3 3-2 16,9 5 0-16,2-9-3 16,3 6 5-16,0 3 1 15,0-5 2-15,25 5 2 16,9 0-1-16,2-6-8 15,0 7 4-15,0-11-6 0,-5 4 0 16,-3-4 3-16,-6 2 2 16,-5-6 4-1,-7 4-8-15,-3-7 3 16,-7 1-4-16,0 2-2 16,0 4 2-16,0-7 0 0,0-4 2 15,0 3-2-15,0 0 1 16,-14-3 3-16,0 0-1 15,-6 0-3-15,-4-6-5 16,-5-10-70-16,5 10-89 16,4 6-140-16</inkml:trace>
        </inkml:traceGroup>
        <inkml:traceGroup>
          <inkml:annotationXML>
            <emma:emma xmlns:emma="http://www.w3.org/2003/04/emma" version="1.0">
              <emma:interpretation id="{2106C032-56A2-4903-ABE8-73EE47D76A36}" emma:medium="tactile" emma:mode="ink">
                <msink:context xmlns:msink="http://schemas.microsoft.com/ink/2010/main" type="inkWord" rotatedBoundingBox="29322,16590 29993,16605 29987,16912 29316,16898"/>
              </emma:interpretation>
              <emma:one-of disjunction-type="recognition" id="oneOf3">
                <emma:interpretation id="interp14" emma:lang="en-IN" emma:confidence="0">
                  <emma:literal>as</emma:literal>
                </emma:interpretation>
                <emma:interpretation id="interp15" emma:lang="en-IN" emma:confidence="0">
                  <emma:literal>cis</emma:literal>
                </emma:interpretation>
                <emma:interpretation id="interp16" emma:lang="en-IN" emma:confidence="0">
                  <emma:literal>As</emma:literal>
                </emma:interpretation>
                <emma:interpretation id="interp17" emma:lang="en-IN" emma:confidence="0">
                  <emma:literal>ds</emma:literal>
                </emma:interpretation>
                <emma:interpretation id="interp18" emma:lang="en-IN" emma:confidence="0">
                  <emma:literal>ces</emma:literal>
                </emma:interpretation>
              </emma:one-of>
            </emma:emma>
          </inkml:annotationXML>
          <inkml:trace contextRef="#ctx0" brushRef="#br0" timeOffset="27194.083">2282 1131 160 0,'0'0'153'15,"0"0"-106"-15,0 0-3 16,0 0-18-16,0 0-4 15,0 0-4-15,0 0 15 16,0 0 32-16,0-46-40 0,0 39 26 16,0 2-11-16,0 0-8 15,0-5-19-15,0 4 10 16,0 6-3-16,0 0 4 16,0 0-6-16,0 0-4 15,0 0-3-15,0 0-11 16,-3 0 0-16,-3 0-2 0,-8 0-5 15,-8 0 6 1,-9 11 1-16,-1 10-2 16,3 1 2-16,8 3-1 15,6-3 1-15,4 1 1 0,11-2 0 16,0-10 0 0,0 0 0-16,0-4 0 0,17-3 1 15,6 2 3-15,1-6-5 16,5 0 0-16,-5 0-4 15,1-12-13-15,1-15 5 16,-4 3-2-16,-3-3 1 16,-5-1-5-1,-4 6 16-15,-3 2 2 0,-7 5 0 16,0 0 15-16,0 7 3 16,0 3-12-16,0 2 6 15,0 3 4-15,0 0-3 16,0 0-1-16,0 0-12 0,0 0-2 15,0 0-6 1,0 8 3-16,0 10 5 0,0 4 0 16,-7-2 1-1,2 6-1-15,5-4 0 16,0 0 1-16,0-4-1 16,0-1 1-16,14-1-1 0,11-9 0 15,9-4 2-15,8-3-2 16,2 0-9-16,4 0-11 15,-7-21-4-15,-7-5 4 16,-7-8 15-16,-6 4 3 16,-9-3 0-16,-2 11 2 15,-5 5 7-15,-5 4 13 16,0 5 9-16,0 6-4 0,0-3-10 16,0 5-10-16,-8-6-4 15,-6 6 1-15,-3 0-2 16,5 0-1-16,5 0-7 15,-5 11 7-15,4 4 0 16,6 3 1-16,2 2 0 16,0 0 0-16,0 2 1 15,7 6 0 1,18-1 2-16,3 5-3 0,1-7 3 16,0-1-2-16,-7-9-1 15,-5-6 0-15,-10 0-1 16,-7-9-7-16,0 0-3 15,0 0 7-15,0 0-3 16,-20 4-1-16,-8 1 6 16,1-3 0-16,-2 3 2 0,7 1-4 15,-1 3-37-15,4-9-64 16,14 0-143-16</inkml:trace>
        </inkml:traceGroup>
        <inkml:traceGroup>
          <inkml:annotationXML>
            <emma:emma xmlns:emma="http://www.w3.org/2003/04/emma" version="1.0">
              <emma:interpretation id="{246BFDCD-BD3B-4B3B-B6DF-86D1378F012E}" emma:medium="tactile" emma:mode="ink">
                <msink:context xmlns:msink="http://schemas.microsoft.com/ink/2010/main" type="inkWord" rotatedBoundingBox="30723,16624 32516,16662 32509,17036 30715,16998"/>
              </emma:interpretation>
              <emma:one-of disjunction-type="recognition" id="oneOf4">
                <emma:interpretation id="interp19" emma:lang="en-IN" emma:confidence="0">
                  <emma:literal>non.</emma:literal>
                </emma:interpretation>
                <emma:interpretation id="interp20" emma:lang="en-IN" emma:confidence="0">
                  <emma:literal>non,</emma:literal>
                </emma:interpretation>
                <emma:interpretation id="interp21" emma:lang="en-IN" emma:confidence="0">
                  <emma:literal>non -</emma:literal>
                </emma:interpretation>
                <emma:interpretation id="interp22" emma:lang="en-IN" emma:confidence="0">
                  <emma:literal>non _</emma:literal>
                </emma:interpretation>
                <emma:interpretation id="interp23" emma:lang="en-IN" emma:confidence="0">
                  <emma:literal>non-</emma:literal>
                </emma:interpretation>
              </emma:one-of>
            </emma:emma>
          </inkml:annotationXML>
          <inkml:trace contextRef="#ctx0" brushRef="#br0" timeOffset="28126.8284">3552 1148 476 0,'0'0'40'16,"0"0"72"-16,0 0-41 16,0 0-36-16,0 0 14 15,0 0-27-15,0-23-10 16,0 23-10-16,0 0-2 16,0 6-1-16,0 16 1 15,-7 9 1-15,-6 4 5 0,2 0-3 16,-1-2-2-16,7-6 0 15,0-14 2-15,2-5-3 16,3-8 2-16,0 0-1 16,0 0 6-1,0 0 0-15,0 0 0 16,0 0 0-16,0 0 4 0,16-17-6 16,10-10-5-16,-2-10 0 15,2-3 2-15,-2 2-2 16,-2 2 0-16,2 9 0 15,-2 5 0-15,-3 4-1 16,-2 6 1-16,-3 3 0 16,-1 3 1-16,1 6-1 15,3-5-1-15,2 5 0 16,3 0 0-16,1 0-1 0,-6 0 0 16,-4 5 2-16,-6 7-5 15,-7 6-1-15,0 4 6 16,0 4-2-16,0 3 2 15,0 2 0-15,-12 4-1 16,-2-6 2-16,3-3-1 16,5-4 1-16,1-4-1 15,2-5 0-15,3 2 0 16,0-9 0-16,0 3 0 16,0-2-1-16,0-2-7 15,0 1-30-15,0-6-3 0,0 4-25 16,0-2-2-16,12-2-64 15,7 0-134-15</inkml:trace>
          <inkml:trace contextRef="#ctx0" brushRef="#br0" timeOffset="28809.9269">4130 1146 488 0,'0'0'70'0,"0"0"-17"16,0 0-46-16,0 0-7 15,0 0 0-15,0 0 0 16,0 0 13-16,0 0 14 16,0 0-10-16,0 0-12 15,0 0-5-15,-5 0 2 16,-7 11 18-1,1 0-12-15,-5 5 6 16,0-3-7-16,-1 9 2 0,0-5 9 16,5 3-4-16,5 2-6 15,-2 2-1-15,6 1-7 16,3-6 2-16,0-6 1 16,0 3 1-16,0-12 2 15,22-2 2-15,6-2-1 0,3 0-4 16,2 0 1-16,-2-12-3 15,0-11-1-15,-4-5 0 16,1-3 1-16,-3-8-1 16,-6 10 0-16,-5-4-1 15,-11 5 0-15,-3 10 1 16,0-4 1-16,-13 7-1 16,-18 3 0-16,-3 2-1 15,1 7-1-15,-3 3 0 0,-1 0 2 16,4 0-6-1,3 3-27-15,7 16-30 0,10 6 3 16,4 7 3-16,9 2-20 16,0 4-2-16,0-3-54 15</inkml:trace>
          <inkml:trace contextRef="#ctx0" brushRef="#br0" timeOffset="29326.373">4441 1146 580 0,'0'0'51'0,"0"0"20"15,0 0-43-15,0 0-28 16,0 0-4-16,0 0 4 15,4-10-8-15,-4 22 8 16,0 13 3-16,0 3 8 16,0 1-5-16,0 10-2 15,-14-10 0-15,3 2 2 16,0-3 2-16,0-4-5 16,3-4 3-16,4-2 2 15,1-14-8-15,3-1 6 16,0-3-5-16,0 0 0 0,0 0 8 15,0 0 5-15,0 0 17 16,0-7-2-16,3-18-26 16,11-5-1-1,6-7 0-15,-1 1 0 16,7-4-2-16,1 3 0 16,1-1 0-16,-1 2 0 15,-1 9 0-15,-6 10-2 16,-4-1 2-16,1 8 2 0,-3 5-2 15,-1 3 0-15,1 2-2 16,3 0 1-16,0 0-3 16,0 20-1-16,-3 2 4 15,-11 9-1-15,-3 8-1 16,0-4 1-16,0 5 2 16,-12-1 6-16,-5-8-1 15,-2-3 0-15,5-3-4 0,1-2 0 16,4-9-1-1,3-1 0-15,4-8 2 0,2 1 1 16,0-6-2-16,0 0-1 16,0 0 1-16,0 0-2 15,0 0 1-15,2 0-18 16,18 0-50-16,8-13-84 16,-3-12-218-16</inkml:trace>
          <inkml:trace contextRef="#ctx0" brushRef="#br0" timeOffset="29570.1564">4976 1329 426 0,'0'0'147'0,"0"0"-50"15,0 0-35-15,0 0-44 16,0 0 0-16,0 0 1 16,65-15-13-16,-32 10-6 15,14 2 0-15,-2 3-8 0,3 0-40 16,-7 0-20-16,-5 0-123 16</inkml:trace>
        </inkml:traceGroup>
      </inkml:traceGroup>
    </inkml:traceGroup>
    <inkml:traceGroup>
      <inkml:annotationXML>
        <emma:emma xmlns:emma="http://www.w3.org/2003/04/emma" version="1.0">
          <emma:interpretation id="{499BC154-6F11-41DC-8AA5-E5758A9B75F8}" emma:medium="tactile" emma:mode="ink">
            <msink:context xmlns:msink="http://schemas.microsoft.com/ink/2010/main" type="paragraph" rotatedBoundingBox="25369,17154 31881,17163 31880,17878 25368,17869" alignmentLevel="1"/>
          </emma:interpretation>
        </emma:emma>
      </inkml:annotationXML>
      <inkml:traceGroup>
        <inkml:annotationXML>
          <emma:emma xmlns:emma="http://www.w3.org/2003/04/emma" version="1.0">
            <emma:interpretation id="{A360CA19-6DB0-4493-9308-0EFADDDD03A7}" emma:medium="tactile" emma:mode="ink">
              <msink:context xmlns:msink="http://schemas.microsoft.com/ink/2010/main" type="line" rotatedBoundingBox="25369,17154 31881,17163 31880,17878 25368,17869"/>
            </emma:interpretation>
          </emma:emma>
        </inkml:annotationXML>
        <inkml:traceGroup>
          <inkml:annotationXML>
            <emma:emma xmlns:emma="http://www.w3.org/2003/04/emma" version="1.0">
              <emma:interpretation id="{0824E2C4-44F3-4380-A1F7-77696DC2ABC1}" emma:medium="tactile" emma:mode="ink">
                <msink:context xmlns:msink="http://schemas.microsoft.com/ink/2010/main" type="inkWord" rotatedBoundingBox="25369,17154 29002,17159 29001,17843 25368,17838"/>
              </emma:interpretation>
              <emma:one-of disjunction-type="recognition" id="oneOf5">
                <emma:interpretation id="interp24" emma:lang="en-IN" emma:confidence="0">
                  <emma:literal>contiguous</emma:literal>
                </emma:interpretation>
                <emma:interpretation id="interp25" emma:lang="en-IN" emma:confidence="0">
                  <emma:literal>Contiguous</emma:literal>
                </emma:interpretation>
                <emma:interpretation id="interp26" emma:lang="en-IN" emma:confidence="0">
                  <emma:literal>contigu0us</emma:literal>
                </emma:interpretation>
                <emma:interpretation id="interp27" emma:lang="en-IN" emma:confidence="0">
                  <emma:literal>contiguoub</emma:literal>
                </emma:interpretation>
                <emma:interpretation id="interp28" emma:lang="en-IN" emma:confidence="0">
                  <emma:literal>contiguovs</emma:literal>
                </emma:interpretation>
              </emma:one-of>
            </emma:emma>
          </inkml:annotationXML>
          <inkml:trace contextRef="#ctx0" brushRef="#br0" timeOffset="32212.049">-1629 1810 383 0,'0'0'51'16,"0"0"9"-16,0 0 25 16,0 0-26-1,0 0-25-15,0 0 8 0,0 0-23 16,8-24 3-16,-6 24 4 16,-2 0 1-16,0 0 3 15,0 0-6-15,0 0-6 16,0 0-6-16,0 0-5 15,0 0 0-15,0 0-5 16,0 0 0-16,0 0 0 16,0-4-2-16,0 4-2 15,-7 0 2-15,-10-5 1 0,-5 5 4 16,-4 0-9-16,-1 0 4 16,-2 0-4-16,2 12 3 15,2 14-1-15,3-9 0 16,7 6 1-16,5-2-2 15,4 3 1-15,6-4 2 16,0 0 1-16,0 0-1 16,14-3 1-16,12-5 0 0,1-1 1 15,4-1-2 1,5-7-6-16,-3-3-48 0,4 0-39 16,-1 0-75-16,0-13-185 15</inkml:trace>
          <inkml:trace contextRef="#ctx0" brushRef="#br0" timeOffset="32675.6455">-1318 1822 538 0,'0'0'90'0,"0"0"-38"16,0 0-17-16,0 0-34 15,0 0 7-15,0 0 6 16,0-7 11-16,0 7-10 16,-10 0-4-16,-10 0-3 0,-5 17-2 15,3-5 2-15,-3 6 7 16,5 3-6-16,9 1-7 16,2 0 0-16,9-4 1 15,0 1 0-15,0 1-2 16,14 0 4-16,15-7-3 15,-2-2 2-15,4-7 1 16,-3-4-4-16,-1 0 5 0,-5 0-4 16,2-19 0-1,-12-10-1-15,3 0 0 0,-6-6-1 16,-7 2 2 0,-2-5-1-16,0 8-1 0,0 10-1 15,0 7-1-15,0 4 1 16,-11 9-2-16,-9 0-8 15,-4 0-20-15,-5 5 3 16,2 17-16 0,4 6-23-16,4-1 25 15,8 3-59-15,7-3-44 0</inkml:trace>
          <inkml:trace contextRef="#ctx0" brushRef="#br0" timeOffset="33325.7088">-1051 1887 566 0,'0'0'101'16,"0"0"-31"-16,0 0-38 0,0 0-26 15,0 0-6-15,0 0 6 16,10-4-2-16,-10 4-1 15,0 0 0-15,0 17-3 16,0 3 1-16,0 9 13 16,0-5-1-16,-7 3-4 15,7-10-2-15,0-2-4 16,0-7-1-16,0-5 6 0,0-3-4 16,0 0 6-16,0 0 1 15,0 0 9-15,0 0-2 16,0-8-2-16,0-12-10 15,0-7-3-15,14-1-2 16,-2-5-1-16,5 11 0 16,-3 0 0-1,1 1 2-15,6 8-4 16,1 1 2-16,3 3-4 0,0-4 3 16,-3 8 1-16,-5-1-1 15,-7 6 0-15,-3 0 0 16,1 0-2-16,-3 13-1 15,1 14-2-15,-3 5 6 16,-3-3-4-16,0-3 4 16,0-2 1-16,0-6-1 15,0-2 2-15,-3-1-2 16,1-4 0-16,2 6 0 0,-4-6 2 16,4 1-2-16,0-6 0 15,0-6-2-15,0 0-10 16,0 0-37-16,0 0-12 15,17 0-33-15,14-24-112 16</inkml:trace>
          <inkml:trace contextRef="#ctx0" brushRef="#br0" timeOffset="34058.9487">-649 1843 283 0,'0'0'95'16,"0"0"-40"-16,0 0-25 16,0 0-1-16,0 0-2 15,0 0-1-15,-28-6 1 16,28 6 8-16,5 0 17 15,28 0-22-15,10 0-19 0,4-5-4 16,-2 1-2-16,-4-5-5 16,-2 5 0-16,-8 4 2 15,-9-5-1-15,-8 5 0 16,-6 0-1-16,-2 0-4 16,2 0 1-16,-2 0 1 15,7 0 2-15,-1 0 4 16,-1 5 0-16,0-3-1 15,-5-2 10-15,-3 2-2 0,-3-2 1 16,0 3-8-16,0 3-4 16,2-2 0-1,1 3 0-15,2 3 0 16,-2 3 4-16,-3 1-3 16,0 2 1-16,0 2 6 0,0 3-5 15,0-3 5-15,0 0-5 16,-3-1 2-16,-2-1 0 0,0-12-2 15,5 2 2-15,0-6-4 32,0 0-1-32,0 0 0 0,0 0-8 15,8-26-109-15,11-9-189 16</inkml:trace>
          <inkml:trace contextRef="#ctx0" brushRef="#br0" timeOffset="33602.8592">-490 1659 563 0,'0'0'24'0,"0"0"55"15,0 0 15-15,0 0-61 16,0 0-26-16,0 0-5 16,24-40-1-16,-24 40-1 15,0 0-1-15,0 22 1 16,0 3 2-16,0 7 5 16,0 8 16-16,0 4-9 15,-14-7 9-15,-3 3-11 16,-2 1-2-16,0-4-3 0,-1-1 2 15,1-5-3-15,2-3-4 16,3-5-1 0,6-13 0-16,6-3 0 15,2-7 3-15,0 0-4 16,13 0 0-16,18-7-15 16,7-15-51-16,-4-11-21 0,-12 0-41 15,-8 1-55-15,-11 3-183 16</inkml:trace>
          <inkml:trace contextRef="#ctx0" brushRef="#br0" timeOffset="34284.8786">-114 1582 631 0,'0'0'50'0,"0"0"-2"16,0 0-30-16,0 0-18 15,0 0-1-15,0 0-5 16,24-16-4-16,-19 16-14 0,-2 0-15 15,1 0-22 1,-4 16-44-16,0 1 41 16,0 9-27-16</inkml:trace>
          <inkml:trace contextRef="#ctx0" brushRef="#br0" timeOffset="35326.4019">132 1862 326 0,'0'0'88'0,"0"0"-47"15,0 0-2 1,0 0-2-16,0 0 6 15,0 0-21-15,0-18 13 0,0 11-4 16,0 2-21-16,0 1-5 16,0-7 0-16,-2 9 0 15,-1-3 9-15,-2-1-5 16,-4 1 8-16,-4 1-6 16,-4 1-5-16,-11 0-4 0,-3 3-2 15,1 0 2-15,-1 0 11 16,3 3-11-16,8 9 3 15,4 3-2 1,5 3-2-16,5 4-1 16,1-5-1-16,5 1 1 15,0 0 1-15,0-3 3 0,2-2 0 16,21-4-3 0,2-9 5-16,2 0 1 0,4 0-4 15,0 0-3-15,0-9 3 16,-4-11-3-16,-5 0 0 15,-5-4 0-15,-5 10 0 16,-5 7 1-16,-3 1 2 16,-1 1 2-16,-3 5 10 15,0 0-12-15,0 0-3 0,0 5-8 16,0 16 8-16,-7 14 0 16,-3 0 8-16,-4 7 0 15,0 4 1-15,-1-2-1 16,5-1-3-16,1-3 1 15,1-7-4-15,6-9 1 0,-5-3-3 16,7-9 2-16,0-7-1 16,0-5-1-1,-2 0 0-15,2 0 1 16,0 0 4-16,-3 0-1 16,3 0 6-16,0 0 8 15,-3 0-3-15,3 0-2 16,0 0 1-16,-2 0 2 15,-3 0-1-15,-4-17-6 0,-6-4-9 16,-4 4 1-16,-3 4-2 16,-2 4-3-16,-2 2 4 15,-5 7-10-15,6 0-15 16,-3 0-33-16,12 0-57 16,16 7-101-16</inkml:trace>
          <inkml:trace contextRef="#ctx0" brushRef="#br0" timeOffset="36200.9079">317 1900 273 0,'0'0'105'0,"0"0"-48"16,0 0-6-16,0 0 22 16,0 0-24-16,0 0 15 15,8-35-9-15,-6 32-7 16,-2 0-20-16,0 3 17 16,0-4-31-16,0 4-8 15,0 0 1-15,0 0 0 16,0 0-6-16,0 0-1 15,0 0-1-15,0 0-3 0,0 15 3 16,-7 9 1 0,-8 4 3-16,4 5 5 0,6-6-6 15,5-5-1 1,0-4 0-16,0-5 1 16,0-5 0-16,2-8 3 15,24 0-4-15,10 0-1 0,8 0-3 16,1-21-24-16,-1-6-20 15,-1-6 14-15,-7-2 13 16,-4 0 15-16,-9 2 5 16,-6 6 1-16,-6 10 6 15,-9 1 10 1,2 9 12-16,-4 4 0 0,0 3-9 16,0 0-19-16,0 0-1 15,0 0-3-15,0 6 0 16,-12 14 3-16,-4 4 0 15,1 2-2-15,5-2 2 16,1 3 1-16,9-6 0 16,0 2 0-16,0-6-1 15,0-2-2-15,0 3 2 16,12-6-37-16,12-6-90 0,7-6-134 16</inkml:trace>
          <inkml:trace contextRef="#ctx0" brushRef="#br0" timeOffset="36678.9539">843 1822 585 0,'0'0'60'16,"0"0"13"-16,0 0-18 15,0 0-52-15,0 0 0 16,0 0-3-16,0-12 1 0,0 12 3 15,0 0 14-15,0 0-2 16,0 0-6-16,-6 0-10 16,-8 5 1-16,-3 12-1 15,-2 6 13-15,-3 5-2 16,3-1 0-16,2 0-1 16,3-2-3-16,2-3-5 15,7-2 1-15,5-2-1 16,0-5-1-16,0-3 3 0,17 0-1 15,11-10-3-15,8 0-4 16,-3 0-17-16,0-23 6 16,-2 1-3-1,-2-11 14-15,-5-2-1 16,-2-2 2-16,-8 0 3 16,-6 6 0-16,-8 4 0 0,0 3 0 15,0 15 1-15,-3-1-1 16,-10 7 1-16,-7 3-2 15,-2 0-4-15,0 3 1 16,-3 19-9-16,9 8-31 16,-1 6-14-16,5 1-27 15,7-7-70-15,5-3-178 16</inkml:trace>
          <inkml:trace contextRef="#ctx0" brushRef="#br0" timeOffset="37620.6069">1182 1832 568 0,'0'0'102'15,"0"0"-34"-15,0 0-13 16,0 0-50-16,0 0 2 15,0 0 8-15,0-4 2 0,0 4-12 16,0 0-5-16,-2 9 1 16,-20 13 12-16,-2 2-3 15,0-2 2-15,-1 0-2 16,9 0-7-16,1-4 2 16,8-1-3-16,3-1 0 15,4-6-2-15,0 2 1 16,6-6-3-16,24-6 1 15,6 0-29-15,4 0-28 0,-4-6 0 16,-9-16 10-16,-1-5 36 16,-4-4 12-1,-5 1 0-15,-3 5 0 16,-4 6 17-16,-4 0 32 16,0 9 4-16,-3 3-18 0,2 3 3 15,-3 4-17-15,-2 0-6 16,0 0-11-16,0 0-4 15,0 0-4-15,0 0-1 16,0 11 5-16,0 9-2 16,-5 4 4-16,0-2-1 15,-1 4 1-15,6-8-1 16,0 0 0-16,0-1 1 16,0-1-2-16,0-6 2 15,14-3-4-15,8-2-1 16,11 1-20-16,3-6-37 15,5 0 7-15,-3-15 2 16,-2-14 5-16,-2-6 23 16,-9-2 15-16,-9-5 8 15,-4 4 1-15,-7-2 14 16,-5 12 25-16,0 6 12 16,0 7-18-16,0 10-11 0,0 2 8 15,0 3-12-15,0 0-10 16,0 0-9-16,0 0-1 15,0 0-4-15,-2 19 4 0,-8 2 2 16,0 2 3-16,-4-1 0 16,0 6 4-1,-3-5-8-15,-2-2 3 16,7 3 5-16,4-8-7 16,8-1 3-16,0 3-3 15,17-5 0-15,24 2 2 0,12-3 5 16,0-1-8-16,-10-7 0 15,-13 5 3-15,-14-7-3 16,-7 5-1-16,-9 3 0 16,0 1-3-16,0 7 0 15,-4-7 3-15,-8-1 2 16,3-2-1-16,1-4 4 0,-4 2-3 16,-2-6 1-1,-5 0-1-15,-9 0-1 16,-3 0-38-16,0 0-56 15,12-18-213-15</inkml:trace>
        </inkml:traceGroup>
        <inkml:traceGroup>
          <inkml:annotationXML>
            <emma:emma xmlns:emma="http://www.w3.org/2003/04/emma" version="1.0">
              <emma:interpretation id="{1515AB78-74B6-4A28-8FA4-1D0F311FF369}" emma:medium="tactile" emma:mode="ink">
                <msink:context xmlns:msink="http://schemas.microsoft.com/ink/2010/main" type="inkWord" rotatedBoundingBox="29509,17308 31881,17311 31880,17878 29508,17875"/>
              </emma:interpretation>
              <emma:one-of disjunction-type="recognition" id="oneOf6">
                <emma:interpretation id="interp29" emma:lang="en-IN" emma:confidence="0">
                  <emma:literal>memory</emma:literal>
                </emma:interpretation>
                <emma:interpretation id="interp30" emma:lang="en-IN" emma:confidence="0">
                  <emma:literal>memory y</emma:literal>
                </emma:interpretation>
                <emma:interpretation id="interp31" emma:lang="en-IN" emma:confidence="0">
                  <emma:literal>mem ory</emma:literal>
                </emma:interpretation>
                <emma:interpretation id="interp32" emma:lang="en-IN" emma:confidence="0">
                  <emma:literal>memor y</emma:literal>
                </emma:interpretation>
                <emma:interpretation id="interp33" emma:lang="en-IN" emma:confidence="0">
                  <emma:literal>mems ory</emma:literal>
                </emma:interpretation>
              </emma:one-of>
            </emma:emma>
          </inkml:annotationXML>
          <inkml:trace contextRef="#ctx0" brushRef="#br0" timeOffset="38959.2368">2329 1862 382 0,'0'0'34'0,"0"0"-9"15,0 0 30 1,0 0 21-16,0 0-9 16,0 0 4-16,0 0 3 0,-3-7-23 15,3 1-11-15,0 6-14 16,0 0-10-16,0 0-13 16,0 0-3-16,0 0-5 15,-2 23 0-15,-6 10 4 0,-1-1 1 16,-3 4-1-16,10-9 3 15,-1-5-3-15,1-9 3 16,2-8-1-16,0-2 0 16,0-3-1-1,0 0 2-15,0 0 2 16,0 0 4-16,0 0-3 16,0-3 1-16,2-20-6 15,17-5 0-15,1-1-1 0,-1-4 1 16,4-2 0-16,-3 8 1 15,2 1 0-15,-3 4-1 16,3 9 0-16,-3-2 1 16,5 8-1-16,-5 2-2 15,0 5 0-15,1 0-1 16,-6 0 0-16,-4 9 2 16,-1 15-4-16,-3-2 2 0,-4 1 3 15,1-2-1-15,1 3 1 16,-4-8-1-16,0 5 1 15,0-3 0 1,0-9 0-16,0 4 0 0,0-8 0 16,0-5 0-16,0 0 0 15,0 0 2-15,0 0 1 16,0 0-2-16,0 0 9 16,0 0-3-16,0 0-1 15,0-22-1-15,0-1-5 16,10-4 0-16,7 0-2 15,5-1 2-15,4 1-1 16,3 3 1-16,2 9 0 0,-2 3 0 16,-5 6-3-16,-7 6 3 15,-5 0 0-15,-10 0-6 16,1 0 2-16,-1 6 0 16,1 14 0-16,-3 2 3 15,0 2 1-15,0 3 0 16,0-3 0-16,0 4-3 15,-3-1 3-15,-4-3-1 0,-5-2 2 16,4-4-2-16,4-3 1 16,4-11 0-1,0 1 0-15,0-5 0 16,0 0-18-16,15 0-35 16,13-2-44-16,6-23-124 15</inkml:trace>
          <inkml:trace contextRef="#ctx0" brushRef="#br0" timeOffset="39485.0643">3015 1887 448 0,'0'0'78'0,"0"0"12"0,0 0-40 16,0 0-36-16,0 0-1 15,0 0 3-15,12 0-4 16,0 0-6-16,0 0 1 15,4 0-2-15,0 0 2 0,1 0-4 16,9 0-2-16,-2 0 1 16,7-11-2-16,-6 0-4 15,-2 1-2-15,-13-6 6 16,-7 5-1-16,-3-2 0 16,0 2 1-16,0-4 0 15,-22 3 0-15,-5-1 1 16,1 8 4-16,4 1 12 0,5 4-5 15,-2 0-12-15,-3 0 0 16,-9 9-8 0,-3 19 8-16,-4 2 8 15,4 3 2-15,3-1 8 16,4-3-2-16,5 0 1 16,5-1-10-16,6-9-3 15,5-1-1-15,6-11-1 16,0 4 2-16,27-7 5 15,21-1-3-15,5-3-6 16,5 0-29-16,0 0-58 0,-5-7-23 16,-7-17-75-16,-5-3-176 15</inkml:trace>
          <inkml:trace contextRef="#ctx0" brushRef="#br0" timeOffset="40251.2291">3359 1844 491 0,'0'0'91'15,"0"0"0"-15,0 0-34 16,0 0-26-16,0 0 3 16,0 0-13-16,15-12 1 15,-15 12-6-15,0 0-16 16,0 0-2-16,0 17 0 15,0 6 2-15,0 5 0 0,-3-1 2 16,-6 1-2-16,1-6 1 16,2 1 2-1,1-13-2-15,2-3 1 16,3-2-1-16,0-5-1 16,-3 0 3-16,3 0-2 15,0 0 3-15,0 0-1 0,0 0 0 16,0 0 2-16,0 0 0 15,0-12 3-15,0-10-4 16,11-4-4-16,6-5 1 16,2 5-1-16,-2 4-1 15,2-2 1-15,-2 4 1 16,-3 9-1-16,0 0 0 16,0 4 0-16,-6 7-1 15,-3 0 1-15,-1 0 0 0,-1 0-3 16,-1 0-6-16,4 0 7 15,-4 22 2-15,-2 1 0 16,0-2-1-16,0 3 0 16,0-2-2-1,0-2 0-15,-8-2 6 16,-1-1-2-16,4-10 3 16,3 1-3-16,2-5-1 0,0-3 1 15,0 0-1-15,0 0 9 16,0 0-4-16,0 0 3 15,0-7 4-15,0-17-5 16,0-3-7-16,16-5 0 0,6-3 0 16,0 2-4-1,7 6 4-15,-5-1-1 16,-1 10-4-16,-3 0-1 16,2 10 6-16,-3-5 0 0,1 7-2 15,-4 6 1-15,4 0-2 16,2 0 2-16,1 0 0 15,-6 19-2-15,-7-2-2 16,-10 10 3 0,0 1-6-16,0 1 6 15,-3 4 2-15,-16-5 0 0,-3-1 1 16,3-5-1-16,2-4 7 16,5-3-7-16,5-13 2 15,3 3-3-15,4-5 1 16,0 0-8-16,0 0-35 0,0 0-27 15,11 0-103-15</inkml:trace>
          <inkml:trace contextRef="#ctx0" brushRef="#br0" timeOffset="40851.6123">3983 1822 453 0,'0'0'71'15,"0"0"7"-15,0 0-23 16,0 0-28-16,0 0-2 16,0 0 4-16,14-12 4 0,-14 12 7 15,0 0-8-15,0 0-10 16,0 0-16-16,0 0-5 16,0 0-2-16,0 0-7 15,-11 9 8 1,-4 11-1-16,-1 0 0 15,-1 4 1-15,7 3 1 16,-2-10-1-16,7 1 0 16,5-3 0-16,0-11 0 0,0 5 1 15,0-9-1-15,10 0 0 16,18 0 0-16,3-6-12 16,3-6-20-16,-7-12 10 15,-5-2 0-15,-8-3 9 16,-5 2 9-16,-9 6 4 15,0-8 0-15,0 12 15 16,-16-1 1-16,-10 0-2 16,4 10-4-16,0 8-10 0,5 0 0 15,3 0-1-15,2 0-3 16,2 17-18-16,7 5-11 16,3 5-36-16,0 1-8 15,27-11-61-15,4-1-142 16</inkml:trace>
          <inkml:trace contextRef="#ctx0" brushRef="#br0" timeOffset="41141.0519">3983 1822 483 0,'150'-7'99'0,"-148"2"-12"0,-2 5-22 0,4 0-28 0,-4 0-22 0,3 0-14 15,2 0-1-15,9 0-1 16,3 0 1-16,2 9 5 16,-4 4-4-16,-8-1-1 15,-4 6 0-15,-3 3-3 16,0 1 2 0,-8 0-2-16,-15 0 3 0,1 2 1 15,3-9 0-15,4-3 0 16,8-2-1-16,7-10 0 15,0 0 4-15,0 0-4 16,0 0 9-16,0 0 1 16,0-26-4-16,11-3-5 15,9 1-1-15,-1-5 0 16,6 7 0-16,-3 2-1 16,1 8 2-16,-4 3-2 0,-2 2 1 15,0 2 0-15,2 3-1 16,6 6-20-16,-3 0-36 15,-3 0-33-15,-5 3-102 16,-9 15-54-16</inkml:trace>
          <inkml:trace contextRef="#ctx0" brushRef="#br0" timeOffset="40852.6123">3983 1822 483 0</inkml:trace>
          <inkml:trace contextRef="#ctx0" brushRef="#br0" timeOffset="41753.7976">4472 1837 459 0,'0'0'87'0,"0"0"30"15,0 0-25 1,0 0-41-16,0 0-1 16,0 0-25-16,3-20-10 0,-3 20-12 15,0 0-3-15,0 0-7 16,-17 5 5-16,-7 10 0 16,2 7 2-16,2 2 0 15,9-2 0-15,3-5 0 16,8 1 1-16,0-3-2 15,3-3 1-15,26-2-13 16,7-10-10-16,2 0-8 16,-2 0 2-16,-6-13 12 15,-2-11 4-15,-3-6 8 16,-3 3 5-16,-8-1 1 0,-3 5-1 16,-3 13 18-16,-5 3 22 15,1 7 7 1,-4 0-31-16,0 0-16 15,0 4-10-15,-4 21 10 0,-12 14 0 16,0-6 5-16,1 6 9 16,1 6-13-16,-3-8 0 15,6 3 2-15,3-2-2 16,3-4-1-16,-2-5 8 16,2-1-2-16,-3-6 4 15,-1 0-3-15,2-9 0 0,0 3 0 16,2-12-4-16,2 0 3 15,1-4-6-15,2 0 6 16,0 0 6 0,0 0 5-16,0 0 9 15,-3 0 6-15,-3-2-3 0,-2-15-9 16,-4-6-16-16,-2 6 1 16,-3-5-5-16,-4 4-3 15,-4 8 1-15,-6-1 2 16,-8 11-24-16,-9 0-45 15,7 6-61-15,5 12-252 16</inkml:trace>
        </inkml:traceGroup>
      </inkml:traceGroup>
    </inkml:traceGroup>
  </inkml:traceGroup>
</inkml:ink>
</file>

<file path=ppt/ink/ink5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1-05-12T13:08:21.877"/>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4932A60B-B959-4CE5-A945-92672D3B38F9}" emma:medium="tactile" emma:mode="ink">
          <msink:context xmlns:msink="http://schemas.microsoft.com/ink/2010/main" type="writingRegion" rotatedBoundingBox="18908,10119 20570,10747 20223,11666 18561,11039"/>
        </emma:interpretation>
      </emma:emma>
    </inkml:annotationXML>
    <inkml:traceGroup>
      <inkml:annotationXML>
        <emma:emma xmlns:emma="http://www.w3.org/2003/04/emma" version="1.0">
          <emma:interpretation id="{7099AB87-3A41-49E2-89FA-034AC6512F22}" emma:medium="tactile" emma:mode="ink">
            <msink:context xmlns:msink="http://schemas.microsoft.com/ink/2010/main" type="paragraph" rotatedBoundingBox="18908,10119 20570,10747 20223,11666 18561,11039" alignmentLevel="1"/>
          </emma:interpretation>
        </emma:emma>
      </inkml:annotationXML>
      <inkml:traceGroup>
        <inkml:annotationXML>
          <emma:emma xmlns:emma="http://www.w3.org/2003/04/emma" version="1.0">
            <emma:interpretation id="{C6F73C8A-CF11-413F-A00C-844C14A1965D}" emma:medium="tactile" emma:mode="ink">
              <msink:context xmlns:msink="http://schemas.microsoft.com/ink/2010/main" type="line" rotatedBoundingBox="18908,10119 20570,10747 20223,11666 18561,11039"/>
            </emma:interpretation>
          </emma:emma>
        </inkml:annotationXML>
        <inkml:traceGroup>
          <inkml:annotationXML>
            <emma:emma xmlns:emma="http://www.w3.org/2003/04/emma" version="1.0">
              <emma:interpretation id="{B37DF38E-5E17-4394-8107-419DAC521E35}" emma:medium="tactile" emma:mode="ink">
                <msink:context xmlns:msink="http://schemas.microsoft.com/ink/2010/main" type="inkWord" rotatedBoundingBox="18908,10119 20570,10747 20223,11666 18561,11039"/>
              </emma:interpretation>
              <emma:one-of disjunction-type="recognition" id="oneOf0">
                <emma:interpretation id="interp0" emma:lang="en-IN" emma:confidence="0">
                  <emma:literal>Top</emma:literal>
                </emma:interpretation>
                <emma:interpretation id="interp1" emma:lang="en-IN" emma:confidence="0">
                  <emma:literal>To p</emma:literal>
                </emma:interpretation>
                <emma:interpretation id="interp2" emma:lang="en-IN" emma:confidence="0">
                  <emma:literal>top</emma:literal>
                </emma:interpretation>
                <emma:interpretation id="interp3" emma:lang="en-IN" emma:confidence="0">
                  <emma:literal>to p</emma:literal>
                </emma:interpretation>
                <emma:interpretation id="interp4" emma:lang="en-IN" emma:confidence="0">
                  <emma:literal>To P</emma:literal>
                </emma:interpretation>
              </emma:one-of>
            </emma:emma>
          </inkml:annotationXML>
          <inkml:trace contextRef="#ctx0" brushRef="#br0">0 101 587 0,'0'0'37'0,"0"0"-2"15,0 0 20-15,0 0 4 16,0 0-6-16,0 0-17 15,0 0-8-15,29-38-8 0,-22 32 3 16,-2-3 2 0,4 3-4-16,-4-3 13 15,0 2-8-15,-2-1-1 16,3 5-3-16,-1-6-1 16,1 7-10-16,0-2-8 15,-3 4 8-15,-1 0-5 0,-2 0 3 16,0 0-8-16,0 0-2 15,5 11-2-15,1 22 3 16,0 13 0-16,-1 2 2 16,-5 7 0-16,0 2 3 15,0 3-1-15,0-3 4 16,0 0-1-16,-2-2 1 16,-7-7-2-16,3-5 0 0,1-6 1 15,5-9 0-15,0-11-3 16,0-7-1-16,0-4-2 15,0-6 5-15,0 0 0 16,0 0 0-16,0 0 4 16,14-13-9-16,6-11-1 15,-1 0-2-15,-2 2-11 16,-7-3-25 0,-6 5-13-16,-4-6-59 0,0-2-62 15,-28-3-261-15</inkml:trace>
          <inkml:trace contextRef="#ctx0" brushRef="#br0" timeOffset="612.8394">-359 6 540 0,'0'0'52'0,"0"0"-22"16,0 0 19-16,0 0 3 15,0 0 5-15,0 0-12 16,-4-2 4-16,4-9 7 15,0 2-24-15,20-4-26 0,10 2 5 16,4 5-5-16,2 1 5 16,12 1-2-16,4 4-1 15,16 0-4-15,12 0 4 16,6-1-4-16,6-7 1 16,0-5-5-16,-3-1-2 15,-5-4 2-15,-7 0 1 16,-19 6 3-1,-15 5-1-15,-24 4 2 16,-11 3 2-16,-8 0-7 16,0 0-1-16,0 0-2 0,-5 0 1 15,-17 0-2-15,-4 0 3 16,-4 12-67-16,2 8-42 16,3-2-151-16</inkml:trace>
          <inkml:trace contextRef="#ctx0" brushRef="#br0" timeOffset="1334.1806">539 347 382 0,'0'0'245'16,"0"0"-166"-16,0 0-22 15,0 0 7-15,0 0-10 16,0 0-11-16,0 0-15 15,0 22-11-15,0-20-2 16,0 1 5 0,0 3-6-16,-5-2 1 15,-9 4-7-15,-5 7-1 16,-5 6-2-16,2 4 9 0,6 1 2 16,8 0-8-16,5 1-3 15,3 1-5-15,0-3 1 16,13-6 1-16,13-3 5 15,8-5-4-15,2-9-3 16,0-2 5-16,-3 0-3 16,-5-5-2-16,-3-16 1 15,-3-1-2-15,-2-5 2 16,-6-6-1-16,-6-2 0 0,-6-8 0 16,-2 3 0-16,0 2 0 15,0 10-1-15,-13 10 2 16,-10 5-3-16,-4 5 2 15,-7 8-2-15,-4 0 2 16,-1 0-2-16,-4 0 0 16,5 3-53-16,9 9-28 15,16-6-49-15,13 0-138 0</inkml:trace>
          <inkml:trace contextRef="#ctx0" brushRef="#br0" timeOffset="2136.3484">910 360 742 0,'0'0'45'0,"0"0"-24"15,0 0 21 1,0 0-20-16,0 0-5 16,0 0-14-16,61-63 5 15,-28 53 4-15,3 2-3 16,3 1 3-16,2 3-7 16,7 4-1-16,0 0-1 15,-2 0-2-15,2 0-1 0,-6 11 1 16,-14 2-1-16,-11 2-1 15,-17 5-3-15,0 3-2 16,-14 7 6-16,-30 3 13 16,-13 1 8-16,-4-4-8 15,0-6-6-15,8-13-5 16,6-11-2-16,5 0 6 16,4-5-6-16,7-19-8 0,9-9-77 15,15 0-206-15</inkml:trace>
          <inkml:trace contextRef="#ctx0" brushRef="#br0" timeOffset="1761.7008">1004 327 721 0,'0'0'88'0,"0"0"-37"16,0 0 9-16,0 0-6 15,0 0 1-15,0 0-14 16,14-8-16-16,-11 8-4 16,0 8-12-16,2 12-9 15,4 13-2-15,1 11 2 16,-1 9 16-16,-4 4-7 15,-2 7-3-15,-3-2-3 0,0 8-2 16,0 3-1 0,0-6 2-16,0-4-1 15,0-11 1-15,0-13-2 16,0-17-11-16,0-11-19 16,0-11-41-16,0 0-30 15,0-24-16-15,0-24-242 0</inkml:trace>
        </inkml:traceGroup>
      </inkml:traceGroup>
    </inkml:traceGroup>
  </inkml:traceGroup>
</inkml:ink>
</file>

<file path=ppt/ink/ink5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1-05-12T13:08:25.751"/>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DD4A7849-C429-434D-9B7E-2BEBF4D677A4}" emma:medium="tactile" emma:mode="ink">
          <msink:context xmlns:msink="http://schemas.microsoft.com/ink/2010/main" type="writingRegion" rotatedBoundingBox="22670,12500 24759,12666 24680,13658 22591,13492"/>
        </emma:interpretation>
      </emma:emma>
    </inkml:annotationXML>
    <inkml:traceGroup>
      <inkml:annotationXML>
        <emma:emma xmlns:emma="http://www.w3.org/2003/04/emma" version="1.0">
          <emma:interpretation id="{FB8917FF-913D-49EC-ABAA-29160B783124}" emma:medium="tactile" emma:mode="ink">
            <msink:context xmlns:msink="http://schemas.microsoft.com/ink/2010/main" type="paragraph" rotatedBoundingBox="23482,12597 24509,12597 24509,12679 23482,12679" alignmentLevel="2"/>
          </emma:interpretation>
        </emma:emma>
      </inkml:annotationXML>
      <inkml:traceGroup>
        <inkml:annotationXML>
          <emma:emma xmlns:emma="http://www.w3.org/2003/04/emma" version="1.0">
            <emma:interpretation id="{9D13893A-71E1-4EE3-BBBF-55B8EC864642}" emma:medium="tactile" emma:mode="ink">
              <msink:context xmlns:msink="http://schemas.microsoft.com/ink/2010/main" type="inkBullet" rotatedBoundingBox="23483,12585 24510,12645 24508,12680 23481,12620"/>
            </emma:interpretation>
            <emma:one-of disjunction-type="recognition" id="oneOf0">
              <emma:interpretation id="interp0" emma:lang="en-IN" emma:confidence="0">
                <emma:literal>-</emma:literal>
              </emma:interpretation>
            </emma:one-of>
          </emma:emma>
        </inkml:annotationXML>
        <inkml:trace contextRef="#ctx0" brushRef="#br0">4581 2009 319 0,'0'0'97'15,"0"0"-86"-15,0 0-10 16,0 0 8-16,0 0 12 0,0 0 7 16,0 0 7-16,-24 0 0 15,15 0-6-15,3 0-1 16,-5 0-7-16,0 0-6 16,-3 0-2-16,-3 0-8 15,1 0 5-15,-4 0-6 16,9 0 2-16,0 0-3 15,5 0-1-15,3 0-2 0,-2 0 2 16,0 0 7-16,-2 3 13 16,0-3 1-16,0 2 4 15,0-2-5-15,4 4-5 16,3-4-2-16,0 0 0 16,0 0-4-16,0 2-4 15,0 0 2-15,19 0-1 16,17 4 2-16,15-3-7 15,4-1 5-15,9 1 1 0,8-3-5 16,-2 0-1-16,2 2-4 16,0 0 2-16,-2 3-1 15,-3-1 1-15,-2 0-1 16,-7-2 0-16,-8-2 2 16,-8 0-2-1,-9 0 0-15,-4 0 3 16,-8 0-3-16,-1 0 0 15,-6 0-2-15,3 0 7 0,-7 0-8 16,2 5 3-16,-7 0-6 16,-2 0-3-16,-3-2-12 15,0-1 3-15,0 1-7 16,0-3 4-16,0 2 8 16,0 0-13-16,-8 1-75 0,-12 1-135 15</inkml:trace>
      </inkml:traceGroup>
    </inkml:traceGroup>
    <inkml:traceGroup>
      <inkml:annotationXML>
        <emma:emma xmlns:emma="http://www.w3.org/2003/04/emma" version="1.0">
          <emma:interpretation id="{BFD2BE41-69B4-4BA1-985E-2DEFA839E71E}" emma:medium="tactile" emma:mode="ink">
            <msink:context xmlns:msink="http://schemas.microsoft.com/ink/2010/main" type="paragraph" rotatedBoundingBox="22655,12696 24743,12862 24680,13658 22591,13492" alignmentLevel="1"/>
          </emma:interpretation>
        </emma:emma>
      </inkml:annotationXML>
      <inkml:traceGroup>
        <inkml:annotationXML>
          <emma:emma xmlns:emma="http://www.w3.org/2003/04/emma" version="1.0">
            <emma:interpretation id="{8744EC95-5C3F-4F75-9B2A-E586DC68A50B}" emma:medium="tactile" emma:mode="ink">
              <msink:context xmlns:msink="http://schemas.microsoft.com/ink/2010/main" type="line" rotatedBoundingBox="22655,12696 24743,12862 24680,13658 22591,13492"/>
            </emma:interpretation>
          </emma:emma>
        </inkml:annotationXML>
        <inkml:traceGroup>
          <inkml:annotationXML>
            <emma:emma xmlns:emma="http://www.w3.org/2003/04/emma" version="1.0">
              <emma:interpretation id="{B8C2B099-E9B0-4C3B-9C21-8199C842B5E8}" emma:medium="tactile" emma:mode="ink">
                <msink:context xmlns:msink="http://schemas.microsoft.com/ink/2010/main" type="inkWord" rotatedBoundingBox="22655,12696 24743,12862 24680,13658 22591,13492"/>
              </emma:interpretation>
              <emma:one-of disjunction-type="recognition" id="oneOf1">
                <emma:interpretation id="interp1" emma:lang="en-IN" emma:confidence="0">
                  <emma:literal>Delete</emma:literal>
                </emma:interpretation>
                <emma:interpretation id="interp2" emma:lang="en-IN" emma:confidence="0">
                  <emma:literal>bde-life</emma:literal>
                </emma:interpretation>
                <emma:interpretation id="interp3" emma:lang="en-IN" emma:confidence="0">
                  <emma:literal>Ddeteie</emma:literal>
                </emma:interpretation>
                <emma:interpretation id="interp4" emma:lang="en-IN" emma:confidence="0">
                  <emma:literal>Ddeteic</emma:literal>
                </emma:interpretation>
                <emma:interpretation id="interp5" emma:lang="en-IN" emma:confidence="0">
                  <emma:literal>.Ddeteic</emma:literal>
                </emma:interpretation>
              </emma:one-of>
            </emma:emma>
          </inkml:annotationXML>
          <inkml:trace contextRef="#ctx0" brushRef="#br0" timeOffset="1738.7398">3623 2395 528 0,'0'0'106'16,"0"0"-65"-16,0 0-32 16,0 0-6-16,0 0 13 0,0 0 5 15,59-25-4-15,-37 25 17 16,3 0-16-16,11 0-3 15,0 10-3-15,7 11-10 16,-4 1 0-16,-9 6 2 16,-10-2-3-16,-10 3-1 15,-10 3 0 1,0 0 5-16,-8 5 14 16,-25 5 7-16,-6-2-2 0,-2-3-1 15,1-2-12-15,4-5-6 16,2-7-1-16,7-10-3 15,1-9 3-15,-1-4-2 16,-1 0-2-16,-2-6 0 16,1-16-18-16,8 2-6 15,6 11-14-15,8 1-14 16,7 8 3-16,0 0-48 16,12 0-72-16</inkml:trace>
          <inkml:trace contextRef="#ctx0" brushRef="#br0" timeOffset="912.7874">3620 2414 34 0,'0'0'266'16,"0"0"-266"-16,0 0-44 15,0 0-25-15,0 0-23 0,0 0 92 16,3 0 58-16,-3 0 71 16,0 0-58-16,0 0-41 15,0 0-21-15,0 0-9 16,0 0-24-16,0 0-64 15,0 0-150-15</inkml:trace>
          <inkml:trace contextRef="#ctx0" brushRef="#br0" timeOffset="1322.935">3620 2414 237 0,'-7'0'119'15,"7"0"-83"1,-3 0-9-16,3 0-4 15,0 0 8-15,0 0-1 0,-3 0 1 16,3 0-11-16,-3 0-6 16,3 0 8-16,0 0 11 15,0 0 2-15,0 0 6 16,0 0 0-16,0 0 4 16,0 0-11-16,0 0-8 15,0 0-1-15,0 0-4 0,0 0-14 16,0 4 2-16,0 7 1 15,-3 3-7-15,0 11 13 16,-2 11-7-16,3 6 10 16,-2 4-10-16,-1 2 1 15,-3 1-2-15,-1-7-3 16,1-5 0-16,-1-7-3 16,4-7-1-16,2-10-1 15,1-7 0-15,2 0 1 0,0-6 3 16,0 0-1-16,0 0-3 15,2-19-21 1,18-10-41-16,-4-11-12 16,-5-7-94-16,-2-6-155 15</inkml:trace>
          <inkml:trace contextRef="#ctx0" brushRef="#br0" timeOffset="2491.9728">4083 2695 719 0,'0'0'72'16,"0"0"-66"-16,0 0-5 15,0 0 3-15,0 0-6 16,0 0 5-16,0-4-4 16,0 4 3-16,0 0 0 15,0 0 0-15,0 0 3 16,5 0-5-16,6 0 8 16,4 0-3-16,-5-8-2 0,2-4-1 15,-10-1-2-15,1 2 3 16,-3 0-6-1,0 6 3-15,0 2 0 16,-5 3-1-16,-12 0 1 16,-5 0 0-16,-3 0 10 15,0 0 2-15,0 3 6 16,-6 9 4-16,0 5-6 16,4 3 4-16,1 6 5 0,13 1-10 15,4 1-14-15,9 2 4 16,0 0 3-16,0-5-5 15,19-4 1-15,12-10-4 16,3-6 1-16,7-5-2 16,-2 0-3-16,4-10-22 15,-5-17-7-15,-1-5 6 16,-4-8-8-16,-3-8-1 16,-2-4 17-16,-3-6-2 0,-8-5-9 15,-3 1 10-15,-5 3 19 16,-1 10 1-16,-6 7 10 15,1 12 31 1,-1 12 0-16,-2 9-4 0,4 5 3 16,-1 4-14-16,-1 0-15 15,4 0-9-15,-4 15 0 16,2 13-2-16,-1 6 21 16,-3 4-12-16,0-1-3 15,0 6-3-15,0 5 2 16,-7 3 1-16,-3 0 2 15,1 4 1-15,1-2-5 16,3-3-3-16,5-8 1 0,0-6-1 16,0-15-1-16,0-10-17 15,0-6-24-15,0-5-27 16,8 0-28-16,16-25-109 16</inkml:trace>
          <inkml:trace contextRef="#ctx0" brushRef="#br0" timeOffset="2952.9714">4634 2592 839 0,'0'0'73'0,"0"0"-53"16,0 0-20-16,0 0-1 15,0 0 0-15,0 0 1 16,19 61-1-16,-2-49 2 16,-3-1-1-1,1-9 0-15,-5 0 2 16,4-2-2-16,0 0 0 0,1-6-20 16,-3-15-6-16,-5-1-1 15,-7-2-4-15,0 3 21 16,0 0 9-16,0 6 1 15,0 3 2-15,-12 4 7 16,-7 6 0-16,-9 2 4 16,-9 0 8-16,1 0 9 15,-5 20-3-15,0 8-13 0,1 9 1 16,3 3-9-16,8 0 2 16,9 4 2-16,11-7-7 15,9-5-1-15,0-4-1 16,14-6 3-16,14-5-3 15,9-7 2-15,2-7-3 16,5-3-11-16,6 0-45 16,3-22-45-16,-5-11-53 15,-2-7-102-15</inkml:trace>
          <inkml:trace contextRef="#ctx0" brushRef="#br0" timeOffset="4059.6152">4854 2530 488 0,'0'0'143'0,"0"0"-110"15,0 0-26-15,0 0-3 0,0 0 6 16,0 0-3-16,-8-5 8 15,16 5 9-15,20 3-5 16,11 2-6-16,11 0-13 16,3-2-15-16,0 2-44 15,-7-3-1-15,-6-2 25 0,-15 0 33 16,-11 0 0 0,-6 2 4-16,-8 1 6 15,0-1 5-15,0 4 4 16,0-4 3-16,0 0 3 15,3 1 12-15,-3-1-10 16,3 4-17-16,3 1 4 16,-1 2 3-16,4 2 1 15,-4 2-3-15,0-1 4 0,-2-2 6 16,1 1-7-16,-4-5-4 16,0 4-4-16,0-1-4 15,0 0 1-15,0 3 1 16,0-1-3-16,0-1-1 15,0 2 1-15,2-3-2 16,3-3 2-16,7-1-1 16,5 0-2-16,5-3 1 15,5 1-1-15,1-3-6 16,1 0-13-16,0 0 11 16,-7-21 6-16,2 3 2 15,-5-10 0-15,-2-3-3 16,2 5 1-16,-2-3 2 0,-3 10 1 15,-6 1-1-15,-6 0 4 16,-2 6 0-16,0-1 12 16,0 1-6-16,-19 5 1 15,-6-1 1-15,-6 5 0 16,3 3 8-16,1 0-3 16,-7 9-13-16,1 17 4 15,-6 9 1-15,3 1 3 0,5 1 1 16,9 1-4-16,8-3-7 15,9 2 0 1,5 3-1-16,0-3 1 16,0 2 1-16,5-5 3 15,6-6-4-15,0-8 0 16,-2-7-2-16,-1-11 2 0,15-2 1 16,9 0-2-16,18-10-1 15,10-10-32-15,-5-2-10 16,-11 1 0-16,-10 9 7 15,-15 0-8-15,-7 4-12 16,-10 0-44-16,-2-2-115 16</inkml:trace>
          <inkml:trace contextRef="#ctx0" brushRef="#br0" timeOffset="3266.9002">5123 2233 754 0,'0'0'67'0,"0"0"-6"0,0 0-25 16,0 0-30-16,0 0-3 16,0 0 3-16,-12 54 14 15,-5-15-2-15,0 5-6 16,3 6-2-16,2 5 6 15,-1 0-6-15,4 3-3 0,-2 1-4 16,3-5 0-16,-4-2-2 16,-1-2 3-16,-1-7-3 15,0-6 1-15,6-11-1 16,4-11-1-16,4-15-12 16,0 0-28-1,7-13-10-15,17-25-92 16,-2-10-176-16</inkml:trace>
          <inkml:trace contextRef="#ctx0" brushRef="#br0" timeOffset="5165.9021">4923 2724 376 0,'0'0'56'15,"0"0"-39"-15,0 0 1 0,0 0 13 16,0 0 13-16,0 0-16 16,5 0-19-16,-5 0-7 15,4 0 7-15,-4 0 28 16,0 0-11-16,0 0-4 15,0 0-1-15,0 0 0 16,0 0-7-16,0 0-6 16,0 0-5-16,0 0 1 0,0 0-2 15,0 0 2-15,0 0 5 16,0 0 15-16,0 0-9 16,0 0-4-16,0 4-8 15,0 5 1-15,0 2 12 16,0-1-5-16,0 0-6 15,0 5-4-15,0 0 0 16,0 3 1-16,0 2 14 16,-6-2 3-16,-2 1-6 0,-1-4 0 15,4 1-7 1,2-5-3-16,3-2-2 16,0-2 1-16,0-5 0 15,0 1 0-15,0-3 4 16,12 0-4-16,3 0 0 15,6 0-1-15,-1-3-1 16,-1-6-3-16,-2 0 0 16,-7 0 3-16,2 1 0 0,-10 1 0 15,3-1 0-15,2 1 0 16,-5 0 0-16,1-1 0 16,2 1 0-16,2-1-3 15,-5 0-4-15,-2 4-7 16,0 1 3-16,0 3-13 15,0 0-13-15,0 0 10 16,0 0-1-16,-2 3-62 16,-5-1-130-16</inkml:trace>
          <inkml:trace contextRef="#ctx0" brushRef="#br0" timeOffset="6095.7445">5102 2770 415 0,'0'0'17'0,"0"0"-16"16,0 0 3-16,0 0 5 15,0 0 4-15,0 0 4 16,-22-2 3-16,22 2 11 15,-3 0 11-15,3 0-10 16,0 0-9-16,-3 0-16 16,0 0-6-16,0 0 1 15,-2 0-2 1,0 0 0-16,-4 0 0 0,-2 0 0 16,0 0 2-16,-4 0 13 15,8 0 8-15,0 0-5 16,5 2-9-16,-1 9-1 15,0-1 6-15,1 2 7 16,-1 6 18-16,-1-1-22 16,4-1 9-16,-5 1-5 15,3-5-3-15,-3 3 0 0,2-2-1 16,-4 0 2-16,7-1-8 16,0 3 1-16,0 4 3 15,0-5-8-15,0 1 0 16,0-2-3-16,12-4-1 15,-2-7 0-15,2-2-2 16,2 0 2-16,0 0-1 16,3 0 0-16,0 0-1 15,2-9 0-15,-6 1-1 0,4-1 0 16,0-4 0-16,-3 1-1 16,-2-5-3-16,1 6-3 15,-4-5-1-15,-2 3 5 16,-3 4-2-16,1 0-7 15,-2 3-6-15,5 1-14 16,1 1-9 0,5 0-9-16,-1-1-6 15,-4 3-13-15,-4 0-42 0,-5 0-68 16</inkml:trace>
        </inkml:traceGroup>
      </inkml:traceGroup>
    </inkml:traceGroup>
  </inkml:traceGroup>
</inkml:ink>
</file>

<file path=ppt/ink/ink5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1-05-12T13:08:33.711"/>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6611CF4E-7512-4F1B-BC72-923D9C9B367F}" emma:medium="tactile" emma:mode="ink">
          <msink:context xmlns:msink="http://schemas.microsoft.com/ink/2010/main" type="inkDrawing" rotatedBoundingBox="14016,12466 15528,12463 15529,12527 14017,12530" shapeName="Other"/>
        </emma:interpretation>
      </emma:emma>
    </inkml:annotationXML>
    <inkml:trace contextRef="#ctx0" brushRef="#br0">-4827 1942 440 0,'0'0'46'0,"0"0"-24"16,0 0-21-16,0 0 1 15,0 0-2-15,0 0 0 16,-77-27 0-16,70 22 0 0,4 1 52 15,0 3 19-15,-3 1-30 16,1-3-17-16,0 3-15 16,-2 0-3-16,-1-2-4 15,3 2-1-15,-6-3 0 16,-4-3 0-16,1 5 3 16,1-5-4-16,-1 4 0 15,-3-1 6-15,6 3 26 0,-2 0 2 16,1 0-7-16,7 0-1 15,-1 0-12-15,6 0-2 16,0 0-5-16,0 0-4 16,19 0 10-16,34 0-4 15,26 11 5 1,18-7-3-16,8-1-5 16,10-3-4-16,7 0-2 15,3 0 0-15,-8 0 1 0,-11 0-1 16,-11 0 1-16,-14-6-1 15,-6 5 0-15,-3-1 0 16,-9 2 0-16,-3 0 0 16,-14 0 0-16,-12 0-1 15,-15 0-1-15,-7 0 2 16,-7 0 0-16,-2 0 2 16,1 0-2-16,-2 0 0 15,1 0 0-15,-3 0-2 0,0 0 1 16,0 0 0-16,0 0-9 15,0 0-11-15,0 0-9 16,-12 0-7-16,2 0-10 16,-2 0-47-16,4 6-63 15,-6 5-242-15</inkml:trace>
  </inkml:traceGroup>
</inkml:ink>
</file>

<file path=ppt/ink/ink5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1-05-12T13:08:35.858"/>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234BB136-4486-4EF2-8000-00A9818DD333}" emma:medium="tactile" emma:mode="ink">
          <msink:context xmlns:msink="http://schemas.microsoft.com/ink/2010/main" type="writingRegion" rotatedBoundingBox="13986,12751 16485,12841 16460,13521 13961,13431"/>
        </emma:interpretation>
      </emma:emma>
    </inkml:annotationXML>
    <inkml:traceGroup>
      <inkml:annotationXML>
        <emma:emma xmlns:emma="http://www.w3.org/2003/04/emma" version="1.0">
          <emma:interpretation id="{DBB3F03F-67A5-4FE3-8E39-D69F25AE8884}" emma:medium="tactile" emma:mode="ink">
            <msink:context xmlns:msink="http://schemas.microsoft.com/ink/2010/main" type="paragraph" rotatedBoundingBox="13986,12751 16485,12841 16460,13521 13961,13431" alignmentLevel="1"/>
          </emma:interpretation>
        </emma:emma>
      </inkml:annotationXML>
      <inkml:traceGroup>
        <inkml:annotationXML>
          <emma:emma xmlns:emma="http://www.w3.org/2003/04/emma" version="1.0">
            <emma:interpretation id="{5BC1A19A-5DD4-44B2-83CC-118F4F610B10}" emma:medium="tactile" emma:mode="ink">
              <msink:context xmlns:msink="http://schemas.microsoft.com/ink/2010/main" type="line" rotatedBoundingBox="13986,12751 16485,12841 16460,13521 13961,13431"/>
            </emma:interpretation>
          </emma:emma>
        </inkml:annotationXML>
        <inkml:traceGroup>
          <inkml:annotationXML>
            <emma:emma xmlns:emma="http://www.w3.org/2003/04/emma" version="1.0">
              <emma:interpretation id="{E4F9A036-BCA5-410D-B32A-2B8FF56B7E3E}" emma:medium="tactile" emma:mode="ink">
                <msink:context xmlns:msink="http://schemas.microsoft.com/ink/2010/main" type="inkWord" rotatedBoundingBox="13986,12751 16485,12841 16460,13521 13961,13431"/>
              </emma:interpretation>
              <emma:one-of disjunction-type="recognition" id="oneOf0">
                <emma:interpretation id="interp0" emma:lang="en-IN" emma:confidence="0">
                  <emma:literal>Insert</emma:literal>
                </emma:interpretation>
                <emma:interpretation id="interp1" emma:lang="en-IN" emma:confidence="0">
                  <emma:literal>Insest</emma:literal>
                </emma:interpretation>
                <emma:interpretation id="interp2" emma:lang="en-IN" emma:confidence="0">
                  <emma:literal>Inserto</emma:literal>
                </emma:interpretation>
                <emma:interpretation id="interp3" emma:lang="en-IN" emma:confidence="0">
                  <emma:literal>Inset</emma:literal>
                </emma:interpretation>
                <emma:interpretation id="interp4" emma:lang="en-IN" emma:confidence="0">
                  <emma:literal>Ingest</emma:literal>
                </emma:interpretation>
              </emma:one-of>
            </emma:emma>
          </inkml:annotationXML>
          <inkml:trace contextRef="#ctx0" brushRef="#br0">-5025 2342 551 0,'0'0'58'16,"0"0"-30"-16,0 0 0 0,0 0 3 16,0 0-10-16,0 0-15 15,46-79 8-15,-31 69 27 16,-4-1 0-16,6 5-7 15,5-3-22-15,9 7-4 16,8 2-6-16,5 0-2 16,3 0 2-16,1 0-2 15,-4 0-5-15,-3 0-45 16,-10 8-62-16,-14-3-110 16</inkml:trace>
          <inkml:trace contextRef="#ctx0" brushRef="#br0" timeOffset="-298.2454">-4778 2447 445 0,'0'0'42'0,"0"0"7"0,0 0 12 16,0 0-1-16,0 0-13 15,0 0-13-15,3-22 9 16,-3 22-5-16,0 0 5 16,0 0-19-16,0 0-1 15,0 0-4 1,0 0-14-16,0 0 9 15,0 0-14-15,0 0 0 0,0 0-1 16,0 21 1-16,0 8 0 16,0 6 5-16,0 8 7 15,-6 0-5-15,-2-1-3 16,-3-2-1-16,3-5-1 16,1-11-2-16,5-9 1 15,2-12 2-15,0-3-3 16,0 0 0-16,0 0-3 15,9-14-32-15,5-16-40 16,-9-7-72-16,-5-14-144 0</inkml:trace>
          <inkml:trace contextRef="#ctx0" brushRef="#br0" timeOffset="307.4149">-5137 2781 440 0,'0'0'137'0,"0"0"-94"16,0 0-39-16,0 0 8 15,0 0 18-15,0 0 15 16,103 25-20-16,-58-25 12 16,-4 0-17-16,-2 0-12 15,-5 0-7-15,-1-8-1 16,-6-5-24-16,-1 2-79 15,1-8-110 1</inkml:trace>
          <inkml:trace contextRef="#ctx0" brushRef="#br0" timeOffset="972.0851">-4613 2576 478 0,'0'0'137'0,"0"0"-78"16,0 0 6-16,0 0 1 16,0 0-12-16,0 0-25 15,2 0-14-15,1 0-7 16,-3 0-2-16,3 10-5 0,-3 9-1 16,0 12 4-16,0 1 5 15,0 4 2-15,0 1 3 16,0-4-7-1,0-9-2-15,0-6-5 0,0-7 0 16,0-4 2-16,0-7-1 16,0 0 1-16,0 0 2 15,0 0 0-15,0 0-1 16,0-7 0-16,0-11-3 16,2-12 3-16,7-6-3 15,-1-1 0-15,4 2-5 0,2 4 1 16,8 7 2-16,-3 4-5 15,6 5 5-15,-6 4 0 16,-5 6 2-16,0 3 0 16,1 2 0-16,-1 0-1 15,3 0-3-15,2 0 3 16,0 13 0-16,-6 3 0 16,2 2-1-16,-6 3 2 0,-4-3 0 15,-3-2 0-15,1 2 0 16,-3-4 1-16,0 5-2 15,0-2 1-15,0-2-2 16,0 3 2 0,0-5-48-16,0-9-48 15,9-4-98-15</inkml:trace>
          <inkml:trace contextRef="#ctx0" brushRef="#br0" timeOffset="1532.3366">-3984 2544 446 0,'0'0'150'0,"0"0"-112"0,0 0-31 15,0 0 23-15,0 0 8 16,0 0-22-16,-26-25 4 15,16 25 10-15,-5 0-9 16,-4 0 1-16,-9 16-7 16,-2 8 16-1,-1-5-4-15,6 1-8 16,11-2-10-16,5-6-4 16,4-4-2-16,5-1-1 0,0-1-1 15,0-2 0-15,14 1 4 16,8 1-2-16,0-2-3 15,1-1 1-15,-7 0 1 0,1-3 2 16,-3 4-4 0,0-2 0-16,0 4 0 15,0-1 0-15,-6 1-1 16,4 5 1-16,-7 2 0 16,-5 3-2-16,0-1-3 15,0 1 5-15,0-3 3 0,-12 0-3 16,-10-6 0-16,-5 1 2 15,-1-7 1-15,-6-1 0 16,-2 0 2-16,0 0-1 16,0 0-2-16,2-4-2 15,3-6-3-15,12-1-18 16,6 5-38-16,7 1-57 16,3 1-98-16</inkml:trace>
          <inkml:trace contextRef="#ctx0" brushRef="#br0" timeOffset="2029.3167">-3825 2636 639 0,'0'0'65'16,"0"0"-62"-16,0 0-3 16,0 0 8-16,0 0-2 15,0 0 2-15,27 32 1 0,-16-29 11 16,1-3 0-16,1 0-11 16,1 0-4-16,5 0-2 15,-4 0-1-15,-4 0-2 16,-3-13-2-16,-8-2 0 15,0 0 2-15,0-6 0 16,-3 2 0-16,-8 1 0 16,1 3 0-16,3 8 0 15,4 5 1-15,1 2 2 0,-1 0 1 16,-8 0-4-16,-9 0 1 16,-2 19 6-1,-6 4 13-15,1 2 14 16,5 2-5-16,1 4-8 15,8-1-13-15,4-3-1 16,7-2-2-16,2-4-2 16,0-4 0-16,5-5-2 15,21-1 2-15,1-4 0 0,4-3-1 16,-7-4-2-16,-3 0-8 16,-6 0-24-16,2 0-36 15,4-19-64-15,3-8-146 16</inkml:trace>
          <inkml:trace contextRef="#ctx0" brushRef="#br0" timeOffset="2549.3656">-3555 2530 527 0,'0'0'145'16,"0"0"-131"-16,0 0-14 15,0 0 0-15,0 0 3 16,0 0 14-16,-3 61 8 16,3-51-2-16,10 2 11 15,2 3-22-15,2 0-8 16,5 6 1-16,1-5-1 16,2 1 1-16,6 2-2 15,-3-2-3-15,-3-2 1 16,-6 1 2-16,-4 1-2 15,-7-2-1-15,-5 3-1 16,0-5 1-16,0 3 0 16,-14-5 0-16,-5-4 2 0,-6-4 2 15,1-3 1-15,-2 0-2 16,1 0 1-16,6-3-1 16,7-7-1-16,10-1 0 15,2-2 0-15,0 5 15 16,0-5-9-16,19-5-4 15,3 0-2-15,4-4-1 16,4-5 1-16,10-5-2 0,-4 1-2 16,0 4 2-16,-9 3-1 15,-10 9 1-15,-6 9 0 16,-8 1 0-16,0 0 0 16,-1 3 0-16,-2 2-3 15,3-6-48-15,-1 6-31 16,2-3-40-16,-1 3-75 15</inkml:trace>
          <inkml:trace contextRef="#ctx0" brushRef="#br0" timeOffset="3148.9685">-2932 2242 737 0,'0'0'91'15,"0"0"-39"-15,0 0-20 0,0 0-7 16,0 0-16-16,0 0-9 16,53 5 2-16,-53 23 4 15,0 10 7-15,-2 6 9 16,-32 13 5-16,-9 6 9 15,-6 6-2-15,-1 1-7 16,2 0-15-16,7-4-6 16,12-12 1-16,15-12-3 0,14-12-4 15,0-10 2 1,0-9-1-16,23-5-1 0,7-6 1 16,13 0-1-16,1-17-10 15,1-10-9-15,-6-6-10 16,-12-2-9-16,-1-4-18 15,-10-4-12-15,1-4-53 16,-7-4-179-16</inkml:trace>
          <inkml:trace contextRef="#ctx0" brushRef="#br0" timeOffset="3149.9685">-3129 2506 778 0,'0'0'84'0,"0"0"-47"16,0 0-35-16,0 0 6 16,0 0-7-16,0 0 1 15,94 0-2-15,-53-5 0 16,12-9-3-16,14-5-12 16,15-3-73-16,3-4-81 15,1-1-313-15</inkml:trace>
        </inkml:traceGroup>
      </inkml:traceGroup>
    </inkml:traceGroup>
  </inkml:traceGroup>
</inkml:ink>
</file>

<file path=ppt/ink/ink56.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9.7093" units="1/cm"/>
          <inkml:channelProperty channel="Y" name="resolution" value="39.58763" units="1/cm"/>
          <inkml:channelProperty channel="T" name="resolution" value="1" units="1/dev"/>
        </inkml:channelProperties>
      </inkml:inkSource>
      <inkml:timestamp xml:id="ts0" timeString="2021-05-12T13:08:42.307"/>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29D69645-4380-4622-B6A0-B9CE6AC2650B}" emma:medium="tactile" emma:mode="ink">
          <msink:context xmlns:msink="http://schemas.microsoft.com/ink/2010/main" type="writingRegion" rotatedBoundingBox="8859,14713 8874,14713 8874,14728 8859,14728"/>
        </emma:interpretation>
      </emma:emma>
    </inkml:annotationXML>
    <inkml:traceGroup>
      <inkml:annotationXML>
        <emma:emma xmlns:emma="http://www.w3.org/2003/04/emma" version="1.0">
          <emma:interpretation id="{06E3361D-E293-4E4A-8A30-965295E54AF5}" emma:medium="tactile" emma:mode="ink">
            <msink:context xmlns:msink="http://schemas.microsoft.com/ink/2010/main" type="paragraph" rotatedBoundingBox="8859,14713 8874,14713 8874,14728 8859,14728" alignmentLevel="1"/>
          </emma:interpretation>
        </emma:emma>
      </inkml:annotationXML>
      <inkml:traceGroup>
        <inkml:annotationXML>
          <emma:emma xmlns:emma="http://www.w3.org/2003/04/emma" version="1.0">
            <emma:interpretation id="{84D66450-8C20-4BC4-9EBF-59E197067A0C}" emma:medium="tactile" emma:mode="ink">
              <msink:context xmlns:msink="http://schemas.microsoft.com/ink/2010/main" type="line" rotatedBoundingBox="8859,14713 8874,14713 8874,14728 8859,14728"/>
            </emma:interpretation>
          </emma:emma>
        </inkml:annotationXML>
        <inkml:traceGroup>
          <inkml:annotationXML>
            <emma:emma xmlns:emma="http://www.w3.org/2003/04/emma" version="1.0">
              <emma:interpretation id="{DBC2072C-851D-4A55-BCFC-91BA7711D9DB}" emma:medium="tactile" emma:mode="ink">
                <msink:context xmlns:msink="http://schemas.microsoft.com/ink/2010/main" type="inkWord" rotatedBoundingBox="8859,14713 8874,14713 8874,14728 8859,14728"/>
              </emma:interpretation>
              <emma:one-of disjunction-type="recognition" id="oneOf0">
                <emma:interpretation id="interp0" emma:lang="en-IN" emma:confidence="0">
                  <emma:literal>.</emma:literal>
                </emma:interpretation>
                <emma:interpretation id="interp1" emma:lang="en-IN" emma:confidence="0">
                  <emma:literal>`</emma:literal>
                </emma:interpretation>
                <emma:interpretation id="interp2" emma:lang="en-IN" emma:confidence="0">
                  <emma:literal>'</emma:literal>
                </emma:interpretation>
                <emma:interpretation id="interp3" emma:lang="en-IN" emma:confidence="0">
                  <emma:literal>l</emma:literal>
                </emma:interpretation>
                <emma:interpretation id="interp4" emma:lang="en-IN" emma:confidence="0">
                  <emma:literal>,</emma:literal>
                </emma:interpretation>
              </emma:one-of>
            </emma:emma>
          </inkml:annotationXML>
          <inkml:trace contextRef="#ctx0" brushRef="#br0">0 0 0</inkml:trace>
        </inkml:traceGroup>
      </inkml:traceGroup>
    </inkml:traceGroup>
  </inkml:traceGroup>
</inkml:ink>
</file>

<file path=ppt/ink/ink5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1-05-12T13:09:25.816"/>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5A8FEC49-D497-470A-B059-E0BA5D7FDA58}" emma:medium="tactile" emma:mode="ink">
          <msink:context xmlns:msink="http://schemas.microsoft.com/ink/2010/main" type="writingRegion" rotatedBoundingBox="6890,5786 9596,5740 9614,6777 6908,6823"/>
        </emma:interpretation>
      </emma:emma>
    </inkml:annotationXML>
    <inkml:traceGroup>
      <inkml:annotationXML>
        <emma:emma xmlns:emma="http://www.w3.org/2003/04/emma" version="1.0">
          <emma:interpretation id="{5D534053-A0F8-4C91-A24E-99EA9CF1C600}" emma:medium="tactile" emma:mode="ink">
            <msink:context xmlns:msink="http://schemas.microsoft.com/ink/2010/main" type="paragraph" rotatedBoundingBox="6890,5786 9596,5740 9614,6777 6908,6823" alignmentLevel="1"/>
          </emma:interpretation>
        </emma:emma>
      </inkml:annotationXML>
      <inkml:traceGroup>
        <inkml:annotationXML>
          <emma:emma xmlns:emma="http://www.w3.org/2003/04/emma" version="1.0">
            <emma:interpretation id="{51BEA63D-0ACD-48E6-ACB9-43D56367052A}" emma:medium="tactile" emma:mode="ink">
              <msink:context xmlns:msink="http://schemas.microsoft.com/ink/2010/main" type="line" rotatedBoundingBox="6890,5786 9596,5740 9614,6777 6908,6823"/>
            </emma:interpretation>
          </emma:emma>
        </inkml:annotationXML>
        <inkml:traceGroup>
          <inkml:annotationXML>
            <emma:emma xmlns:emma="http://www.w3.org/2003/04/emma" version="1.0">
              <emma:interpretation id="{A1255F16-8A3D-409E-BA4F-55A05C44D5F8}" emma:medium="tactile" emma:mode="ink">
                <msink:context xmlns:msink="http://schemas.microsoft.com/ink/2010/main" type="inkWord" rotatedBoundingBox="6890,5786 9596,5740 9614,6777 6908,6823"/>
              </emma:interpretation>
              <emma:one-of disjunction-type="recognition" id="oneOf0">
                <emma:interpretation id="interp0" emma:lang="en-IN" emma:confidence="0">
                  <emma:literal>(added)</emma:literal>
                </emma:interpretation>
                <emma:interpretation id="interp1" emma:lang="en-IN" emma:confidence="0">
                  <emma:literal>(added}</emma:literal>
                </emma:interpretation>
                <emma:interpretation id="interp2" emma:lang="en-IN" emma:confidence="0">
                  <emma:literal>Caddcd)</emma:literal>
                </emma:interpretation>
                <emma:interpretation id="interp3" emma:lang="en-IN" emma:confidence="0">
                  <emma:literal>(addcd)</emma:literal>
                </emma:interpretation>
                <emma:interpretation id="interp4" emma:lang="en-IN" emma:confidence="0">
                  <emma:literal>Codded)</emma:literal>
                </emma:interpretation>
              </emma:one-of>
            </emma:emma>
          </inkml:annotationXML>
          <inkml:trace contextRef="#ctx0" brushRef="#br0">358 63 327 0,'0'0'90'0,"0"0"-66"16,0 0 3-1,0 0-7-15,0 0 10 16,0 0 3-16,0 0 8 15,0 0 3-15,9-30-11 0,-9 30 8 16,0-2-4-16,0 2-3 16,0-2-5-16,0-3-10 15,0-4-5-15,3 5-7 16,-3-1-7-16,0 3 6 16,0-2 0-16,0 4 9 15,0 0-11-15,0 0 3 16,0 0-2-16,0 0-4 0,0 0 3 15,0 0-3-15,-25 0-2 16,-11 15 3-16,-4 7-2 16,-1 10 2-16,0 8-2 15,-5 5-2-15,5 7 2 16,5 1 7-16,5 0-7 16,12 2 2-16,11-2-2 15,4-8 1-15,4 0 1 16,0-5-2-16,12-7-1 15,19-6 0-15,5-8 1 16,5-6-22-16,7-9-66 16,-7-4-120-16</inkml:trace>
          <inkml:trace contextRef="#ctx0" brushRef="#br0" timeOffset="792.8568">604 302 336 0,'0'0'152'0,"0"0"-132"0,0 0 39 15,0 0-1-15,0 0-33 16,0 0 6-16,-20-23 6 16,13 21-13-16,-5 0 1 15,-2-1-6-15,0 3-14 16,-6 0-1-16,-4 0-2 15,-10 0 5-15,-5 18 5 16,-2 4-3-16,4 5-1 0,4 1-1 16,10 0-1-16,13-6-6 15,7 0 2-15,3-2 0 16,0-2 0-16,13-3-1 16,18-6 3-1,5-9-4-15,0 0-1 16,3 0-8-16,-3-17 7 15,-10-8-3-15,-7-2 3 16,-8-5 2-16,-2-5 2 0,-4 1 0 16,4 1 3-16,-1 9 9 15,-3 11-4-15,1 8 9 16,-6 7 1-16,0 0-13 16,0 0-7-16,0 0-1 15,0 0-6-15,0 0-2 16,0 15 9-16,0 7 0 15,6 4-2-15,-1-4 3 0,6 1-1 16,4-4 0-16,-5-4 0 16,4-1-15-16,0-3-34 15,-2 2-18-15,-2-5-20 16,2-1-34-16,2-7-16 16</inkml:trace>
          <inkml:trace contextRef="#ctx0" brushRef="#br0" timeOffset="1422.491">1016-46 256 0,'0'0'381'0,"0"0"-361"15,0 0 86-15,0 0-40 16,0 0-39-16,0 0-9 15,5-60 8-15,-5 60-8 0,0 0-10 16,0 0-2-16,0 0 4 16,0 0 1-16,4 0-3 15,-4 0-5-15,0 0-3 16,0 0-1-16,0 15-8 16,0 18 7-16,0 11 1 0,0 12 2 15,0 1 1-15,0 0-2 16,0-1 0-1,0-6 2-15,0-5-2 16,0-8 0-16,0-3 0 16,0-7 0-16,0-6 1 15,0-3-1-15,2-7 0 0,-2-9 0 16,0 0 0-16,0-2 4 16,0 0 2-16,0 0 0 15,0-15-1-15,-14-9-4 16,-3-7-1-16,1 5-8 15,-1-3 5-15,0 7-1 16,0 2 2-16,0 7-1 0,4 9-3 16,-1 1 1-16,-3 3 4 15,1 0 0-15,-6 0-5 16,-2 3 3-16,5 12-1 16,0 5 1-16,2 2 1 15,7 6 2 1,3-2-6-16,7 3 4 15,0-2 0-15,0-1 2 16,23-4 2-16,5-2-1 0,8-8 3 16,6-9-3-16,0-3-1 15,-4 0-23-15,1-15-30 16,-3-12-29-16,-2-9-62 16,-6-9-97-16</inkml:trace>
          <inkml:trace contextRef="#ctx0" brushRef="#br0" timeOffset="2040.1388">1503-139 164 0,'0'0'489'16,"0"0"-443"-16,0 0 34 15,0 0-17-15,0 0-30 0,0 0-1 16,0-75 2-16,0 71-5 16,0 4-21-16,0 0-1 15,0 0-7 1,0 0 0-16,3 0-6 16,-3 27 0-16,3 10 1 15,2 16 5-15,-2 6 0 16,3 12 1-16,-1-3 2 15,0-3-2-15,1-5-1 0,0-13-2 16,-1-9 2-16,-5-13 0 16,3-8 2-16,-3-6-2 15,0-8 2-15,0-3 0 16,0 0-2-16,0 0 8 16,0-24-8-16,0-5-4 15,-8-4-11-15,-6-3 9 16,0 9-2-16,3 6 5 0,0 6-3 15,-6 6 5-15,-5 4-1 16,-9 5-5-16,-5 0 7 16,-3 0-3-16,-6 10 1 15,1 12 2-15,3 6-1 16,7-2-1-16,6 1-1 16,14 1-1-16,6-4 1 15,8-1 1 1,0 3 1-16,5-4 1 0,23 0 0 15,6-2 1-15,5-7 3 16,5-9-2-16,-2-4-1 16,-1 0 3-16,-7-4-4 15,0-22-17-15,-5-8-55 16,-3-7-79-16,-1-3-155 16</inkml:trace>
          <inkml:trace contextRef="#ctx0" brushRef="#br0" timeOffset="2472.9125">1849 212 331 0,'0'0'346'0,"0"0"-306"15,0 0-39-15,0 0 0 16,0 0 11-16,0 0-10 15,5 10-2-15,0-10 9 16,4 0 2-16,1 0 0 16,7 0 0-16,-3-3-8 15,-9-7 3-15,-1 3-4 16,-4-2 4-16,0-6-5 16,0 3 2-16,-11 2-3 0,-9 8 1 15,1-1-2-15,-7 3 1 16,-1 0 0-16,-4 11 0 15,-5 11 2-15,0 6 1 16,2 4 0-16,10 5 7 16,2-1-2-16,5-1 1 15,10-3-2-15,7-1-3 16,0-7-1-16,3-1 3 0,28-1-5 16,14-1 9-16,11-10-4 15,13-8-6-15,4-3-6 16,-7 0-51-16,-4-27-40 15,-21-8-82-15</inkml:trace>
          <inkml:trace contextRef="#ctx0" brushRef="#br0" timeOffset="3053.4332">2299-141 570 0,'0'0'199'0,"0"0"-155"16,0 0 24-16,0 0-40 0,0 0-26 15,0 0-1-15,0-26-1 16,8 36-1-16,1 23-8 16,3 15 7-16,3 6 4 15,-3 7 2-15,-7-3-4 16,1 1 6-16,-3-1-3 15,0-3-3-15,-1-5-2 16,-2-6 2-16,3-11 3 0,-3-7 2 16,0-13-4-16,0-6 1 15,0-7 4-15,0 0 0 16,0 0 1-16,0-3 10 16,0-21-8-1,0-7-9-15,-17 1 1 16,-2 5-2-16,-1 6 1 15,-2 5-1-15,0 5 1 16,-6 9-2-16,-6 0 2 0,1 0-5 16,3 0 1-16,2 7 1 15,8 11 1-15,3 4 0 16,12 4-7-16,5 0 4 16,0 8 5-16,0 1 1 15,25-6-1-15,8-1 2 16,6-8-1-16,9-11-1 0,0-9-16 15,-2 0-38-15,5-19-20 16,-4-19-65-16,-5-9-131 16</inkml:trace>
          <inkml:trace contextRef="#ctx0" brushRef="#br0" timeOffset="3398.0881">2511-231 538 0,'0'0'122'0,"0"0"-87"16,0 0 18-16,0 0 16 15,0 0-39-15,0 0-12 0,-26-53 7 16,26 53-25-16,0 5-6 15,0 27-4-15,20 18 9 16,8 17-1-16,6 6 2 16,2 5 0-16,-3 0 3 15,-2-3-2-15,-9-5-2 16,-8 0 1-16,-11-4 0 16,-3-2 5-16,0 2-5 0,-19-9 10 15,-12-7-3-15,-6-10 7 16,1-7 1-1,-2-5-2-15,-5-12-5 16,-4-1-4-16,-12-9-4 16,-7-6-12-16,-3 0-62 15,-1-6-98-15,12-25-281 16</inkml:trace>
        </inkml:traceGroup>
      </inkml:traceGroup>
    </inkml:traceGroup>
  </inkml:traceGroup>
</inkml:ink>
</file>

<file path=ppt/ink/ink5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1-05-12T13:09:31.479"/>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DDFE8DED-D4C9-4CD6-9EB1-6D71B975549A}" emma:medium="tactile" emma:mode="ink">
          <msink:context xmlns:msink="http://schemas.microsoft.com/ink/2010/main" type="writingRegion" rotatedBoundingBox="17033,5715 21038,5722 21036,6691 17031,6684"/>
        </emma:interpretation>
      </emma:emma>
    </inkml:annotationXML>
    <inkml:traceGroup>
      <inkml:annotationXML>
        <emma:emma xmlns:emma="http://www.w3.org/2003/04/emma" version="1.0">
          <emma:interpretation id="{0CE3A6AB-D9C2-4252-A7FF-DDEA02793CE8}" emma:medium="tactile" emma:mode="ink">
            <msink:context xmlns:msink="http://schemas.microsoft.com/ink/2010/main" type="paragraph" rotatedBoundingBox="17033,5715 21038,5722 21036,6691 17031,6684" alignmentLevel="1"/>
          </emma:interpretation>
        </emma:emma>
      </inkml:annotationXML>
      <inkml:traceGroup>
        <inkml:annotationXML>
          <emma:emma xmlns:emma="http://www.w3.org/2003/04/emma" version="1.0">
            <emma:interpretation id="{FF4B25D1-A629-4FA1-A37E-0E1322CFF388}" emma:medium="tactile" emma:mode="ink">
              <msink:context xmlns:msink="http://schemas.microsoft.com/ink/2010/main" type="line" rotatedBoundingBox="17033,5715 21038,5722 21036,6691 17031,6684"/>
            </emma:interpretation>
          </emma:emma>
        </inkml:annotationXML>
        <inkml:traceGroup>
          <inkml:annotationXML>
            <emma:emma xmlns:emma="http://www.w3.org/2003/04/emma" version="1.0">
              <emma:interpretation id="{8BE8F37B-3246-4CBA-879E-8E278DCA0976}" emma:medium="tactile" emma:mode="ink">
                <msink:context xmlns:msink="http://schemas.microsoft.com/ink/2010/main" type="inkWord" rotatedBoundingBox="17033,5715 21038,5722 21036,6691 17031,6684"/>
              </emma:interpretation>
              <emma:one-of disjunction-type="recognition" id="oneOf0">
                <emma:interpretation id="interp0" emma:lang="en-IN" emma:confidence="0">
                  <emma:literal>(removed)</emma:literal>
                </emma:interpretation>
                <emma:interpretation id="interp1" emma:lang="en-IN" emma:confidence="0">
                  <emma:literal>(remove d)</emma:literal>
                </emma:interpretation>
                <emma:interpretation id="interp2" emma:lang="en-IN" emma:confidence="0">
                  <emma:literal>(remove b)</emma:literal>
                </emma:interpretation>
                <emma:interpretation id="interp3" emma:lang="en-IN" emma:confidence="0">
                  <emma:literal>(remove J)</emma:literal>
                </emma:interpretation>
                <emma:interpretation id="interp4" emma:lang="en-IN" emma:confidence="0">
                  <emma:literal>(remove D)</emma:literal>
                </emma:interpretation>
              </emma:one-of>
            </emma:emma>
          </inkml:annotationXML>
          <inkml:trace contextRef="#ctx0" brushRef="#br0">199 139 407 0,'0'0'16'15,"0"0"16"-15,0 0-14 0,0 0-11 16,0 0-2-16,0 0 26 16,0 0-5-16,0-62 11 15,0 53-3-15,0 5-11 16,0-4 7-16,0-2-22 16,0 0 12-16,0 3-5 15,0-2-2-15,0 0-3 16,0 3 12-16,0 2-3 0,0 2-6 15,0 2 2-15,0 0-2 16,0 0-5-16,0 0 5 16,0 0-13-16,-2 0 0 15,-7 0-1-15,-4 10-9 16,-4 25 8-16,-11 14 0 16,1 17 2-16,1 4 2 15,1 2 3 1,6 3 2-16,5-5-7 0,2-3 2 15,7-8-2-15,5-12 0 16,0-4 0-16,8-5 1 16,20-8-1-16,6-8 1 15,7-7-1-15,4-10-51 16,2-5-90-16,-11 0-129 16</inkml:trace>
          <inkml:trace contextRef="#ctx0" brushRef="#br0" timeOffset="1077.6655">358 324 401 0,'0'0'26'16,"0"0"5"-16,0 0 3 15,0 0 19 1,0 0-3-16,0 0-10 16,-14-20 22-16,14 20-9 15,0 0-11-15,0 0-17 0,0 0-6 16,0 0-15-16,0 0-4 16,0 0-1-16,0 2-10 15,17 14 11-15,14 5 0 16,5 0 2-16,8-2 2 15,4-2-3-15,-7-2 0 16,-2-1 1-16,-8 1-2 16,-9 3 0-16,-8-1-1 15,-5 3-2-15,-7 5 2 0,-2-3-4 16,0 2 4-16,0-7 0 16,-5-4-1-16,-11-8 0 15,-8-3 2-15,-3-2 5 16,-1 0-2-16,1 0-2 15,7 0-1-15,9-18 5 16,8-4 3-16,3-3-8 16,0-2-10-16,25-6 7 0,6-3 0 15,2 5 3 1,-2 1 5-16,-1 1-5 16,-4 5 1-16,-4 2 4 15,-3 1-2-15,-2 6 7 16,-6 7-9-16,-3 3-1 15,-3 5 0-15,4 0-1 16,-1 0-29-16,6 0-50 16,3 0 12-16,2 9-37 0,-2 0-35 15</inkml:trace>
          <inkml:trace contextRef="#ctx0" brushRef="#br0" timeOffset="1480.1235">934 446 569 0,'0'0'139'16,"0"0"-72"-16,0 0-34 15,0 0-22-15,0 0-6 0,0 0-4 16,65-17-1-16,-41 13 0 15,2-5-1-15,-1 5-3 16,-6-4 4-16,-5 4 0 16,-3-2 0-16,-2-1 0 15,-4-4 0-15,1-1 0 16,-3-6-2-16,-3 4 2 16,0-4-1-16,0 3 1 0,0 2 0 15,-9 1 0-15,-5 2 0 16,1 5-1-16,-4 1-1 15,-6 4 1-15,-2 0-1 16,0 0 2 0,-3 1-3-16,4 20 3 15,0 1-2-15,5 3-1 0,6 3 3 16,-1 5-2-16,11-2-2 16,3 5 4-16,0-4-1 15,0-1 3-15,17-4 1 16,8-4-1-16,8-12 0 15,6-2 3-15,2-7-5 16,4-2-6-16,-1 0-37 16,-1-22-12-16,1-11-55 15,1-5-84-15</inkml:trace>
          <inkml:trace contextRef="#ctx0" brushRef="#br0" timeOffset="2305.1225">1380 247 621 0,'0'0'57'15,"0"0"-21"-15,0 0-19 16,0 0-10-16,0 0-6 16,0 0-1-16,-3 4 0 15,3 19 0-15,0 7 2 16,0 9 4-16,0-3 0 15,0 4 8-15,0 1-6 0,0-7 2 16,0 2-4-16,0-9-2 16,0-8-1-16,0-8-1 15,0-6 2-15,0-5-3 16,0 0 3-16,0 0 4 16,0 0 11-16,0 0 18 15,0 0 5-15,0-22-21 16,0-12-17-16,5-3-4 15,7-5 0-15,-2 0-1 0,4 6 2 16,-5 6-2-16,-1 8 1 16,-1 5 0-16,0-1 1 15,1 3 1-15,4 2-2 16,-3 5 0-16,-1 3-1 16,3 5-2-1,2 0 0-15,6 0-3 16,7 8 4-16,-1 7-3 15,-6 6 5-15,-2 6-4 0,-8 5-1 16,-4 1 2-16,-2 2 1 16,3-2 2-16,-3-6-1 15,-1-3 1-15,1-2 0 16,0-11 2-16,-1 0-2 16,-2-6 0-16,0-5 1 15,0 0 5-15,0 0 0 16,0 0 2-16,0 0 2 0,0-21 2 15,4-11-6-15,-1-6-6 16,2-4-2-16,2 3 0 16,5-1 0-16,0 1 4 15,5 5-2-15,2 2 0 16,0 5 0-16,-5 10 0 16,-3 4-2-16,-2 11 2 15,-1 2 0-15,-3 0-2 16,4 0-3-16,-1 0 0 15,1 19-4-15,1 9 7 16,-4-3 1-16,2 3 0 16,-1-1 0-16,-2-1 2 15,0 4-1-15,-3-3 0 0,5 0-1 16,-4 1 1-16,-3-5 0 16,2-6 0-16,-2-4-1 15,0-6-19-15,0-1-34 16,3-6-36-16,6 0-13 15,-2-4-63-15</inkml:trace>
          <inkml:trace contextRef="#ctx0" brushRef="#br0" timeOffset="2922.347">2095 316 551 0,'0'0'48'0,"0"0"6"16,0 0-12-16,0 0-16 0,0 0 9 15,0 0 6-15,5-21-1 16,-5 21-8-16,0 0-13 16,0 0-9-16,0 0-10 15,0 0-1-15,0 0-4 0,0 0-5 16,0 21 7-1,0 6 3-15,-10-1-4 16,1 6 4-16,1 1 3 16,6 0-2-16,2-3-1 15,0-3 1-15,0 1-1 16,19-6-2-16,8-2 2 0,4-7 1 16,3-8-1-16,-3-5 2 15,-7 0-2-15,-5-7-2 16,-4-19 0-1,-8-7 2-15,-3 0-3 0,-4-7 3 16,0-4 0-16,-6 4 4 16,-11 7-1-16,4 5 2 15,-4 12-1-15,6-1-4 16,-3 8-1-16,-1 5-4 16,-4 4 1-16,-6 0-32 0,-6 2-14 15,7 24-38 1,5 1-28-16,4 3-55 15</inkml:trace>
          <inkml:trace contextRef="#ctx0" brushRef="#br0" timeOffset="3230.4159">2368 374 374 0,'0'0'301'16,"0"0"-239"-16,0 0 5 16,0 0-45-16,0 0-6 15,0 0 1-15,6-20-7 0,-3 20-8 16,-1 0-2-16,1 5-5 16,6 19-1-16,-2 0 5 15,8 9 1-15,-1-4 0 16,3 1 0-1,-4 1 1-15,3-9 0 16,-1-4 0-16,-1-3 2 0,-4-8 0 16,2-2-1-16,-1-5 2 15,0 0 3-15,0 0-5 16,4-15 4-16,-5-12-4 16,1-11 0-16,-5-6-1 15,0-4-1-15,-3 6 3 16,-1 5 1-16,1 18 6 15,-3 8-8-15,0 9 3 0,0 2-5 16,0 0-2-16,0 0-31 16,0 0-55-16,0 13-100 15,2 3-16-15</inkml:trace>
          <inkml:trace contextRef="#ctx0" brushRef="#br0" timeOffset="3674.0808">2945 455 662 0,'0'0'67'16,"0"0"-27"-16,0 0-36 0,0 0-2 16,0 0-2-16,0 0-4 15,38 12 4-15,-21-12 0 16,3 0 1-16,-1 0 2 15,0 0-3-15,-4-12-10 16,-5-6 5-16,-4-4 2 16,-6-4 1-16,0 1 2 15,0 4 1-15,0 6 6 0,-9 6 2 16,2 2 4-16,-8 5-9 16,4 2 7-16,-6 0-9 15,0 0 0-15,-5 0-2 16,0 4 0-1,-2 19-1-15,-5 4-1 16,1 10-2-16,-2 6 4 16,4-3 1-16,4 0 2 15,12-4-1-15,4-4 0 0,6-5 1 16,0-4-2-16,19-3 2 16,24-10 4-16,15-7-7 15,14-3 0-15,12 0-80 16,-4-30-89-16,-10-10-347 15</inkml:trace>
          <inkml:trace contextRef="#ctx0" brushRef="#br0" timeOffset="4205.7665">3499-156 663 0,'0'0'56'16,"0"0"-17"-16,0 0-39 16,0 0-2-16,0 0 0 15,0 0-2-15,0 16 4 16,0 14 3-16,0 12 12 16,7 4 1-16,8 7-14 15,-1 8 0-15,3 3 4 0,-2-4-6 16,-1-2 3-16,-5-10-2 15,-3-8 1-15,-4-8-2 16,-2-7 0-16,0-13 1 16,0-3 0-16,0-9-1 15,0 0 9-15,0 0-3 16,0 0 3-16,-2-24-2 16,-13-7-6-16,-4-5-1 15,0 3 0-15,2 6-3 16,0 9-1-16,0 6 3 15,0 2 2-15,-7 3-2 16,-1 3 1-16,-6 4-2 16,3 0 0-16,1 0 1 15,1 9-1-15,2 15 1 16,-1 4-3-16,4 1 2 16,5 5-1-16,8-5 0 15,8 2 3-15,0-7 0 0,0-1 2 16,28-4 1-16,14-8 0 15,10-6-3-15,7-5-42 16,5-2-65-16,-6-31-129 16</inkml:trace>
          <inkml:trace contextRef="#ctx0" brushRef="#br0" timeOffset="4613.5811">3762-147 560 0,'0'0'90'15,"0"0"-47"-15,0 0-33 16,0 0-10-16,0 0-4 16,0 0 1-16,45 58 3 15,-6-16 0-15,-3 9 4 16,0 4-3-16,-2 3-1 0,-10 6 1 16,-4 6 4-16,-9 3 4 15,-11-1-3-15,0 5-3 16,-31-5 5-16,-12-8-2 15,-8-7 16-15,-2-11-8 0,-5-10-3 16,0-6-3-16,-7-12-8 16,-9-3 0-1,-8-14-107-15,2-1-143 16</inkml:trace>
        </inkml:traceGroup>
      </inkml:traceGroup>
    </inkml:traceGroup>
  </inkml:traceGroup>
</inkml:ink>
</file>

<file path=ppt/ink/ink5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1-05-12T08:32:21.489"/>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3DCC74B4-C091-40D7-9E1E-B72A41539F9B}" emma:medium="tactile" emma:mode="ink">
          <msink:context xmlns:msink="http://schemas.microsoft.com/ink/2010/main" type="writingRegion" rotatedBoundingBox="12069,8395 17211,7372 17415,8395 12273,9418"/>
        </emma:interpretation>
      </emma:emma>
    </inkml:annotationXML>
    <inkml:traceGroup>
      <inkml:annotationXML>
        <emma:emma xmlns:emma="http://www.w3.org/2003/04/emma" version="1.0">
          <emma:interpretation id="{90DAFCD5-2B64-43CB-8414-4DDD12B98B4F}" emma:medium="tactile" emma:mode="ink">
            <msink:context xmlns:msink="http://schemas.microsoft.com/ink/2010/main" type="paragraph" rotatedBoundingBox="12069,8395 17211,7372 17415,8395 12273,9418" alignmentLevel="1"/>
          </emma:interpretation>
        </emma:emma>
      </inkml:annotationXML>
      <inkml:traceGroup>
        <inkml:annotationXML>
          <emma:emma xmlns:emma="http://www.w3.org/2003/04/emma" version="1.0">
            <emma:interpretation id="{1048916F-188D-4CE3-8EA0-8EA3A8A78285}" emma:medium="tactile" emma:mode="ink">
              <msink:context xmlns:msink="http://schemas.microsoft.com/ink/2010/main" type="line" rotatedBoundingBox="12069,8395 17211,7372 17415,8395 12273,9418"/>
            </emma:interpretation>
          </emma:emma>
        </inkml:annotationXML>
        <inkml:traceGroup>
          <inkml:annotationXML>
            <emma:emma xmlns:emma="http://www.w3.org/2003/04/emma" version="1.0">
              <emma:interpretation id="{EDEC3637-2EC7-46F4-8875-9E1E1F538F6D}" emma:medium="tactile" emma:mode="ink">
                <msink:context xmlns:msink="http://schemas.microsoft.com/ink/2010/main" type="inkWord" rotatedBoundingBox="12069,8395 17211,7372 17415,8395 12273,9418"/>
              </emma:interpretation>
              <emma:one-of disjunction-type="recognition" id="oneOf0">
                <emma:interpretation id="interp0" emma:lang="en-IN" emma:confidence="0">
                  <emma:literal>overtires</emma:literal>
                </emma:interpretation>
                <emma:interpretation id="interp1" emma:lang="en-IN" emma:confidence="0">
                  <emma:literal>is vertices</emma:literal>
                </emma:interpretation>
                <emma:interpretation id="interp2" emma:lang="en-IN" emma:confidence="0">
                  <emma:literal>overtries</emma:literal>
                </emma:interpretation>
                <emma:interpretation id="interp3" emma:lang="en-IN" emma:confidence="0">
                  <emma:literal>overtimes</emma:literal>
                </emma:interpretation>
                <emma:interpretation id="interp4" emma:lang="en-IN" emma:confidence="0">
                  <emma:literal>overlies</emma:literal>
                </emma:interpretation>
              </emma:one-of>
            </emma:emma>
          </inkml:annotationXML>
          <inkml:trace contextRef="#ctx0" brushRef="#br0">3022-643 403 0,'0'0'69'15,"0"0"-27"-15,0 0 37 16,0 0-33-16,0 0-27 16,0 0 12-16,-56-72-16 15,56 72-15-15,0 0-3 16,0 5-45-16,5 16-37 0,12 8-70 16</inkml:trace>
        </inkml:traceGroup>
      </inkml:traceGroup>
    </inkml:traceGroup>
  </inkml:traceGroup>
</inkml:ink>
</file>

<file path=ppt/ink/ink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1-05-10T09:22:20.152"/>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6D3EFA6F-22B9-4ACB-9E58-E1C74402741B}" emma:medium="tactile" emma:mode="ink">
          <msink:context xmlns:msink="http://schemas.microsoft.com/ink/2010/main" type="inkDrawing" rotatedBoundingBox="19611,5429 19681,4374 19739,4378 19670,5433" shapeName="None"/>
        </emma:interpretation>
      </emma:emma>
    </inkml:annotationXML>
    <inkml:trace contextRef="#ctx0" brushRef="#br0">33 76 260 0,'0'0'78'16,"0"0"-40"-16,0 0-30 15,0 0-3-15,0 0 2 16,0 0 10-16,26-26 12 16,-24 21 24-16,2 0 25 15,-4 3-20-15,0-3-17 16,0-1-14-16,0 2-14 16,2-1-3-16,3 0-1 15,-2-1-3-15,-1 4 9 16,-2-1 4-16,0 3 20 15,0 0-10-15,0-2-13 16,0 2-8-16,0 0-1 0,0 0 0 16,0 0 7-16,0 0-2 15,0 0 5-15,0 0-7 16,4 0-2-16,-4 0-8 16,0 7-8-16,0 22 0 15,0 17 7-15,0 14 1 16,-9 12-1-16,-4 4 2 15,1 3 2-15,0-2 0 16,-1-5-3-16,6-3 0 16,-2-2 1-16,4-5 1 15,5 0 1-15,0-8 2 16,-2 3-1-16,2-11-1 16,0-6-1-16,0-8-1 0,0-12 0 15,0-7-1-15,0-5 2 16,0-3-1-16,0-3 4 15,0-2-1-15,0 0 3 16,0 0-1-16,0 0 1 16,0 0-3-16,0 0 3 15,0 0 10-15,0 0 5 16,0 0-2-16,0 0-4 16,0 0-9-16,0 0-2 15,0 0-3-15,0 0-2 16,0 0 0-16,0 0 0 15,0 0-1-15,0 0 1 0,0 0 2 16,0 0-1-16,0 0-1 16,0 0 0-16,0 0 0 15,0 0 0-15,0 0 0 16,0 0 0-16,0 0 0 16,0 0 0-16,0 0 0 15,0 0 0-15,0 0 1 16,0 0-1-16,0 0 3 15,0 0 3-15,0 0-4 16,0 0 0-16,0 0 1 16,0 0-2-16,0 0 1 15,0 0 2-15,0 0 3 0,2 0-3 16,3-5-4-16,1-5 0 16,-1-2-2-16,2-4-23 15,0-4-36-15,-5-1-45 16,-2 2-148-16</inkml:trace>
  </inkml:traceGroup>
</inkml:ink>
</file>

<file path=ppt/ink/ink6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1-05-12T08:34:55.812"/>
    </inkml:context>
    <inkml:brush xml:id="br0">
      <inkml:brushProperty name="width" value="0.06667" units="cm"/>
      <inkml:brushProperty name="height" value="0.06667" units="cm"/>
      <inkml:brushProperty name="color" value="#177D36"/>
      <inkml:brushProperty name="fitToCurve" value="1"/>
    </inkml:brush>
  </inkml:definitions>
  <inkml:trace contextRef="#ctx0" brushRef="#br0">-2 61 379 0,'0'0'130'0,"0"0"-99"16,0 0-10-16,0 0 12 16,0 0 16-16,0 0-22 15,0-57 7-15,0 53 17 16,0 4-10-16,0-2-3 0,0 2-13 16,0 0-15-16,0 0-4 15,0 0-3-15,0 0-3 16,0 0-5-16,0 0-7 15,0 0-40-15,0 5-32 16,0 15 2-16,0-3-118 16</inkml:trace>
</inkml:ink>
</file>

<file path=ppt/ink/ink6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1-05-12T08:57:31.670"/>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E27BF65D-A6FB-436E-8BD9-32BAD0FE7B7F}" emma:medium="tactile" emma:mode="ink">
          <msink:context xmlns:msink="http://schemas.microsoft.com/ink/2010/main" type="writingRegion" rotatedBoundingBox="29568,17299 33309,17204 33325,17842 29585,17937"/>
        </emma:interpretation>
      </emma:emma>
    </inkml:annotationXML>
    <inkml:traceGroup>
      <inkml:annotationXML>
        <emma:emma xmlns:emma="http://www.w3.org/2003/04/emma" version="1.0">
          <emma:interpretation id="{A24E2695-A9CE-42B4-A213-CCF3D373DCFA}" emma:medium="tactile" emma:mode="ink">
            <msink:context xmlns:msink="http://schemas.microsoft.com/ink/2010/main" type="paragraph" rotatedBoundingBox="29568,17299 33309,17204 33325,17842 29585,17937" alignmentLevel="1"/>
          </emma:interpretation>
        </emma:emma>
      </inkml:annotationXML>
      <inkml:traceGroup>
        <inkml:annotationXML>
          <emma:emma xmlns:emma="http://www.w3.org/2003/04/emma" version="1.0">
            <emma:interpretation id="{6590DC36-57A2-4C21-908C-ED438EE4BAD1}" emma:medium="tactile" emma:mode="ink">
              <msink:context xmlns:msink="http://schemas.microsoft.com/ink/2010/main" type="line" rotatedBoundingBox="29568,17299 33309,17204 33325,17842 29585,17937"/>
            </emma:interpretation>
          </emma:emma>
        </inkml:annotationXML>
        <inkml:traceGroup>
          <inkml:annotationXML>
            <emma:emma xmlns:emma="http://www.w3.org/2003/04/emma" version="1.0">
              <emma:interpretation id="{B14C04BC-1C27-4BEE-BF36-0CBC7D698EC5}" emma:medium="tactile" emma:mode="ink">
                <msink:context xmlns:msink="http://schemas.microsoft.com/ink/2010/main" type="inkWord" rotatedBoundingBox="29568,17299 33309,17204 33325,17842 29585,17937"/>
              </emma:interpretation>
              <emma:one-of disjunction-type="recognition" id="oneOf0">
                <emma:interpretation id="interp0" emma:lang="en-IN" emma:confidence="0">
                  <emma:literal>concrete</emma:literal>
                </emma:interpretation>
                <emma:interpretation id="interp1" emma:lang="en-IN" emma:confidence="0">
                  <emma:literal>Concrete</emma:literal>
                </emma:interpretation>
                <emma:interpretation id="interp2" emma:lang="en-IN" emma:confidence="0">
                  <emma:literal>conge to</emma:literal>
                </emma:interpretation>
                <emma:interpretation id="interp3" emma:lang="en-IN" emma:confidence="0">
                  <emma:literal>conge he</emma:literal>
                </emma:interpretation>
                <emma:interpretation id="interp4" emma:lang="en-IN" emma:confidence="0">
                  <emma:literal>conge the</emma:literal>
                </emma:interpretation>
              </emma:one-of>
            </emma:emma>
          </inkml:annotationXML>
          <inkml:trace contextRef="#ctx0" brushRef="#br0">247 3423 295 0,'0'0'29'0,"0"0"-25"15,0 0-4-15,0 0-62 16</inkml:trace>
        </inkml:traceGroup>
      </inkml:traceGroup>
    </inkml:traceGroup>
  </inkml:traceGroup>
</inkml:ink>
</file>

<file path=ppt/ink/ink6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1-05-13T05:09:22.031"/>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1400BF53-DCBA-40C7-B448-54FF7AE6E050}" emma:medium="tactile" emma:mode="ink">
          <msink:context xmlns:msink="http://schemas.microsoft.com/ink/2010/main" type="writingRegion" rotatedBoundingBox="8072,5088 23529,4957 23539,6142 8082,6273"/>
        </emma:interpretation>
      </emma:emma>
    </inkml:annotationXML>
    <inkml:traceGroup>
      <inkml:annotationXML>
        <emma:emma xmlns:emma="http://www.w3.org/2003/04/emma" version="1.0">
          <emma:interpretation id="{F4F7972E-A8C6-4B57-9F0E-47079943065F}" emma:medium="tactile" emma:mode="ink">
            <msink:context xmlns:msink="http://schemas.microsoft.com/ink/2010/main" type="paragraph" rotatedBoundingBox="8072,5088 23529,4957 23539,6142 8082,6273" alignmentLevel="1"/>
          </emma:interpretation>
        </emma:emma>
      </inkml:annotationXML>
      <inkml:traceGroup>
        <inkml:annotationXML>
          <emma:emma xmlns:emma="http://www.w3.org/2003/04/emma" version="1.0">
            <emma:interpretation id="{F47AF3FF-7D91-435F-828A-D12149263B9B}" emma:medium="tactile" emma:mode="ink">
              <msink:context xmlns:msink="http://schemas.microsoft.com/ink/2010/main" type="line" rotatedBoundingBox="8072,5088 23529,4957 23539,6142 8082,6273"/>
            </emma:interpretation>
          </emma:emma>
        </inkml:annotationXML>
        <inkml:traceGroup>
          <inkml:annotationXML>
            <emma:emma xmlns:emma="http://www.w3.org/2003/04/emma" version="1.0">
              <emma:interpretation id="{6F503F74-FDE6-45CA-8278-8D87B1593843}" emma:medium="tactile" emma:mode="ink">
                <msink:context xmlns:msink="http://schemas.microsoft.com/ink/2010/main" type="inkWord" rotatedBoundingBox="21318,5213 23531,5194 23539,6142 21326,6161"/>
              </emma:interpretation>
              <emma:one-of disjunction-type="recognition" id="oneOf0">
                <emma:interpretation id="interp0" emma:lang="en-IN" emma:confidence="0">
                  <emma:literal>tope?</emma:literal>
                </emma:interpretation>
                <emma:interpretation id="interp1" emma:lang="en-IN" emma:confidence="0">
                  <emma:literal>tope ?</emma:literal>
                </emma:interpretation>
                <emma:interpretation id="interp2" emma:lang="en-IN" emma:confidence="0">
                  <emma:literal>topes?</emma:literal>
                </emma:interpretation>
                <emma:interpretation id="interp3" emma:lang="en-IN" emma:confidence="0">
                  <emma:literal>top?</emma:literal>
                </emma:interpretation>
                <emma:interpretation id="interp4" emma:lang="en-IN" emma:confidence="0">
                  <emma:literal>tops?</emma:literal>
                </emma:interpretation>
              </emma:one-of>
            </emma:emma>
          </inkml:annotationXML>
          <inkml:trace contextRef="#ctx0" brushRef="#br0">17011-534 680 0,'0'0'145'0,"0"0"-139"15,0 0-1-15,0 0 13 16,0 0-7-16,0 0-11 16,0 0 0-16,0 0-9 15,0 0 3-15,0 0-10 16,0 0-34-16,0 0-126 15</inkml:trace>
        </inkml:traceGroup>
      </inkml:traceGroup>
    </inkml:traceGroup>
  </inkml:traceGroup>
</inkml:ink>
</file>

<file path=ppt/ink/ink6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1-05-15T00:52:49.420"/>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EE651329-DAEF-449A-A9A1-5411F942A1C9}" emma:medium="tactile" emma:mode="ink">
          <msink:context xmlns:msink="http://schemas.microsoft.com/ink/2010/main" type="writingRegion" rotatedBoundingBox="12181,9421 20549,9398 20552,10429 12184,10453">
            <msink:destinationLink direction="with" ref="{25643EE9-A951-45E7-AEEE-877B921ED75F}"/>
          </msink:context>
        </emma:interpretation>
      </emma:emma>
    </inkml:annotationXML>
    <inkml:traceGroup>
      <inkml:annotationXML>
        <emma:emma xmlns:emma="http://www.w3.org/2003/04/emma" version="1.0">
          <emma:interpretation id="{5FD87A87-C461-4970-AB1D-5D17C8FE7E9C}" emma:medium="tactile" emma:mode="ink">
            <msink:context xmlns:msink="http://schemas.microsoft.com/ink/2010/main" type="paragraph" rotatedBoundingBox="12181,9421 20549,9398 20552,10429 12184,10453" alignmentLevel="1"/>
          </emma:interpretation>
        </emma:emma>
      </inkml:annotationXML>
      <inkml:traceGroup>
        <inkml:annotationXML>
          <emma:emma xmlns:emma="http://www.w3.org/2003/04/emma" version="1.0">
            <emma:interpretation id="{D03613E4-DCEE-4D8E-BE4E-F23862B05C23}" emma:medium="tactile" emma:mode="ink">
              <msink:context xmlns:msink="http://schemas.microsoft.com/ink/2010/main" type="line" rotatedBoundingBox="12181,9421 20549,9398 20552,10429 12184,10453"/>
            </emma:interpretation>
          </emma:emma>
        </inkml:annotationXML>
        <inkml:traceGroup>
          <inkml:annotationXML>
            <emma:emma xmlns:emma="http://www.w3.org/2003/04/emma" version="1.0">
              <emma:interpretation id="{EF91ABFF-03E4-444A-8D4A-A016C507C7A9}" emma:medium="tactile" emma:mode="ink">
                <msink:context xmlns:msink="http://schemas.microsoft.com/ink/2010/main" type="inkWord" rotatedBoundingBox="12181,9421 14834,9414 14837,10445 12184,10453"/>
              </emma:interpretation>
              <emma:one-of disjunction-type="recognition" id="oneOf0">
                <emma:interpretation id="interp0" emma:lang="en-IN" emma:confidence="0">
                  <emma:literal>Data</emma:literal>
                </emma:interpretation>
                <emma:interpretation id="interp1" emma:lang="en-IN" emma:confidence="0">
                  <emma:literal>data</emma:literal>
                </emma:interpretation>
                <emma:interpretation id="interp2" emma:lang="en-IN" emma:confidence="0">
                  <emma:literal>Dater</emma:literal>
                </emma:interpretation>
                <emma:interpretation id="interp3" emma:lang="en-IN" emma:confidence="0">
                  <emma:literal>Datu</emma:literal>
                </emma:interpretation>
                <emma:interpretation id="interp4" emma:lang="en-IN" emma:confidence="0">
                  <emma:literal>Dafa</emma:literal>
                </emma:interpretation>
              </emma:one-of>
            </emma:emma>
          </inkml:annotationXML>
          <inkml:trace contextRef="#ctx0" brushRef="#br0">8 177 509 0,'0'0'83'0,"0"0"-60"15,0 0-1-15,0 0 19 16,0 0-7-16,0 0-27 0,0 0-4 16,0-101 42-16,0 90-8 15,0 0-7-15,0-5 9 16,0 5-11-16,0 1-14 0,0 3 7 15,0 1 1-15,0 1-11 16,0 5-1-16,0 0 3 16,0 0-9-16,0 0-4 15,0 0-6-15,0 11-5 16,0 17 6-16,0 17 5 16,0 6 0-1,0 9 3-15,0 7-3 16,0 11 2-16,0 0 0 15,0-1 4-15,0-9-2 16,0-10 2-16,0-12 2 16,0-8 1-16,0-14-3 0,0-11-4 15,0-8-2 1,0-5 0-16,0 0 6 0,0 0 6 16,0 0-4-16,0 0 3 15,0-16-11-15,0-4 0 16,0 0-32-16,0-1-18 0,0-2-20 15,-3-9-81-15,-2-4-184 16</inkml:trace>
          <inkml:trace contextRef="#ctx0" brushRef="#br0" timeOffset="769.8943">88 93 424 0,'0'0'36'16,"0"0"-14"-16,0 0 3 16,0 0 16-16,0 0-16 15,0 0 6-15,0 0 11 16,-4 0-6-16,4 0-8 0,0 0-2 16,0-3 6-16,0 1 1 15,0-2-10-15,0 0-2 16,0 0-3-16,0 1 2 15,0 3-10-15,0 0-7 16,0 0 0-16,13 0-3 16,20 0-1-16,15 3-1 0,10 14 2 15,6 1 3-15,-3 5-1 0,-7 0 2 32,-15 4-2-32,-9 1-2 0,-11 0-1 0,-10 8-3 15,-3 10 3-15,-6 5 1 16,0 4 5-16,0 4-5 15,-6-10 5 1,-16-7 1-16,-11-6-3 16,-5-9 1-16,-11-7 1 15,-15-9-1-15,-16-3 1 16,-4 2-2-16,-2 4-2 16,11 0-1-16,18-2-2 15,18 3-6-15,17-10-3 16,12-2-14-16,7-3-23 0,3 0 19 15,0-12-13-15,25-28-150 16,17-12-393-16</inkml:trace>
          <inkml:trace contextRef="#ctx0" brushRef="#br0" timeOffset="1601.3654">962 380 435 0,'0'0'93'0,"0"0"-45"16,0 0-35-1,0 0-7-15,0 0-2 16,0 0 11-16,0 0 19 16,17-56 11-16,-17 49 6 15,0 1-37-15,0 1 5 16,0-2 12-16,0 1-27 16,-17 2-3-16,4 3 2 15,-7 1-1-15,-2 0-1 16,-3 0 0-16,-11 0 1 0,2 18 4 15,-2 3 0-15,-3 9 4 16,3 3 2-16,8-2 2 16,3 5-7-16,8 2-2 15,14 0-1-15,3-3-1 16,0-7-3-16,32-7 0 16,20-9 4-1,9-12 3-15,6 0-7 16,-9 0 0-16,-10-26-7 15,-9-4 0-15,-17-2 3 16,-6-2 4-16,-7-6 0 16,-1-6 0-16,-2-3 0 15,-6 1 1-15,3 8 0 16,-3 7 6-16,0 5 1 0,0 9 4 0,0 7 20 16,0 7-21-16,0 2 1 15,0 3-1-15,0 0-11 16,3 0-4-16,-3 0-5 15,0 16 4-15,0 14 5 16,3 8 2-16,7 5-2 16,-1 8 0-16,2-2-1 0,5 1 1 15,-1-4-3-15,4-12-18 16,1-7-10-16,7-12-17 16,4-13-15-1,8-2-65-15,-1-14-95 0</inkml:trace>
          <inkml:trace contextRef="#ctx0" brushRef="#br0" timeOffset="1955.4753">1532-245 638 0,'0'0'85'0,"0"0"-39"0,0 0 30 15,0 0-31-15,0 0-37 16,0 0-7-16,-13-38-2 16,13 38 1-16,0 0-4 15,0 6 2-15,0 18 2 16,0 13 13-16,0 10 0 16,0 9-2-1,0 11 3-15,0 3 0 16,-3 6-7-16,0-9-2 15,3-4-2-15,0-5-3 16,0-9 1-16,3-6 0 16,9-12-1-16,-2-7-8 15,-1-13-23-15,-6-8-4 16,1-3-30-16,-1 0-9 0,0-3-12 16,0-26-91-16</inkml:trace>
          <inkml:trace contextRef="#ctx0" brushRef="#br0" timeOffset="2686.3975">1190 209 400 0,'0'0'293'0,"0"0"-182"15,0 0-63-15,0 0-30 16,0 0-18-16,0 0-17 15,94-22 0 1,-49 9 17-16,6 6 0 16,1-1 1-16,5 3-1 15,8 0-2-15,5-2-11 16,1 3-20-16,3-6 9 16,1 3 21-16,-11 2-3 15,-10 0 6-15,-16 2 2 16,-15 3-2-16,-10 0-1 0,-10 0-1 15,-3 0 0-15,3 0 1 16,-3 0 1-16,0 0 0 0,0 0 1 16,0 0 0-1,0 0 2-15,0 0 4 0,0 0 7 16,0 0-5-16,0 0 1 16,0 0-7-1,-3 0-3-15,-16 13 3 16,-13 12 8-16,-3 1-1 15,-7 2-5-15,3 5 5 16,0 5-7-16,8 2 6 16,7 6-6-16,6 3-2 15,14-6 1-15,4-5 1 16,0-6-2-16,13-10 2 0,26-12 2 16,9-8-4-16,10-2 2 15,0-6-3-15,-7-19-12 16,-16-7-4-16,-12-5 16 15,-10-8-1-15,-4-1 2 16,5-3 4-16,-5 7 1 16,1 4 9-16,-1 9 6 0,-6 5-5 15,-3 11 7-15,0 3 0 16,0 5-3-16,0 5-12 16,0 0 0-1,0 0-8-15,0 0 0 0,0 11-8 16,0 20 5-16,0 10 3 15,0 2 1-15,0 3-1 16,0 3 0-16,13-5 0 16,16-4-1-16,9-2-10 15,18-8-25-15,11-8-22 16,7-7-98-16,4-12-222 16</inkml:trace>
        </inkml:traceGroup>
        <inkml:traceGroup>
          <inkml:annotationXML>
            <emma:emma xmlns:emma="http://www.w3.org/2003/04/emma" version="1.0">
              <emma:interpretation id="{70A1D292-9A7F-44EA-9124-DAA5D628D2F8}" emma:medium="tactile" emma:mode="ink">
                <msink:context xmlns:msink="http://schemas.microsoft.com/ink/2010/main" type="inkWord" rotatedBoundingBox="15745,9503 20549,9489 20552,10335 15747,10349">
                  <msink:destinationLink direction="with" ref="{43970689-7C7B-41AC-ACC7-6AEE6648248C}"/>
                </msink:context>
              </emma:interpretation>
              <emma:one-of disjunction-type="recognition" id="oneOf1">
                <emma:interpretation id="interp5" emma:lang="en-IN" emma:confidence="0">
                  <emma:literal>structure</emma:literal>
                </emma:interpretation>
                <emma:interpretation id="interp6" emma:lang="en-IN" emma:confidence="0">
                  <emma:literal>stouctuoe</emma:literal>
                </emma:interpretation>
                <emma:interpretation id="interp7" emma:lang="en-IN" emma:confidence="0">
                  <emma:literal>Stouctuoe</emma:literal>
                </emma:interpretation>
                <emma:interpretation id="interp8" emma:lang="en-IN" emma:confidence="0">
                  <emma:literal>stoucture</emma:literal>
                </emma:interpretation>
                <emma:interpretation id="interp9" emma:lang="en-IN" emma:confidence="0">
                  <emma:literal>stouetuoe</emma:literal>
                </emma:interpretation>
              </emma:one-of>
            </emma:emma>
          </inkml:annotationXML>
          <inkml:trace contextRef="#ctx0" brushRef="#br0" timeOffset="4221.9026">3897 4 376 0,'0'0'110'0,"0"0"-42"0,0 0-19 16,0 0-16-16,0 0-27 15,0 0 1-15,6-46 25 16,-6 41 6-16,0-5 21 16,0 5-13-1,0 0-25-15,0-2-1 16,0 4-11-16,0 3-9 15,-15 0 1-15,-7 0-1 16,-14 0-1-16,-9 10-3 16,-7 15 4-16,8 1 4 15,5 2-1-15,10-2-1 0,16-2 2 16,10-6 1-16,3-5-4 0,0 2 0 16,0-2-1-16,28 0 3 15,8-5 1-15,6 2-1 16,0-8-1-16,-7 1-1 15,1-1 3-15,-10 8-4 16,-4 1-1-16,-6 7 0 16,-4 6-2-1,2 1 1-15,-8 1 2 16,-3 0 0-16,1-3 0 16,-4-6-1-16,0-1 0 0,0-9-1 15,-19 4 2-15,-27-4 2 16,-19-1 0-16,-15-1 0 15,-7 1 5-15,7 0-6 16,19 2 0-16,16-2 1 16,23-2 0-16,13-2-1 15,9-2 0-15,0 0 4 16,0-17-5-16,28-20-33 16,20-13-65-16,7 4-44 15,0 3-72-15</inkml:trace>
          <inkml:trace contextRef="#ctx0" brushRef="#br0" timeOffset="5299.9562">3984 138 638 0,'0'0'100'0,"0"0"-37"0,0 0-29 16,0 0-14 0,0 0-15-16,0 0-5 0,-9 0-1 15,9 0-1-15,0 0 2 0,0 0 0 16,0 0-1-16,6 0-1 15,24 0-13-15,7 0-18 16,12 0-1-16,-7 0 19 16,-3 0 0-16,-1-7 13 15,-6 2 1-15,1 0 2 16,-8 5-1-16,0 0 0 0,-5 0 0 16,-1 0 0-16,6 5 0 15,11 15 0-15,3-3 4 16,9 0 9-16,7 3-5 15,-4 3-1-15,-2 5-3 16,-15-3-4-16,-11 1-3 16,-10-4 3-1,-10 2 0-15,-3-3 3 16,0 0 4-16,0 0 12 16,-16 3-7-16,-13-2-2 15,-4 2-7-15,-4-6 3 0,-5-5 4 16,1-3-7-16,2-7 2 15,6-3-1-15,8 0 0 16,11-6 2-16,11-26 3 0,3-12 1 16,0-2-10-16,30 0 0 15,4 6-1-15,5 0 1 16,0 4 5-16,-6 5-5 16,-2 1 3-16,-3 5-3 15,2 2 1-15,-4 2-1 16,-4 6-1-1,-6 8 1-15,-7 4 0 16,-4 3-8-16,-2 0-38 0,0 0-50 16,0 0-4-16,3 8-12 15,-6 4-62-15</inkml:trace>
          <inkml:trace contextRef="#ctx0" brushRef="#br0" timeOffset="4660.0692">4200-123 592 0,'0'0'42'0,"0"0"12"0,0 0-27 16,0 0-23-16,0 0 18 15,0 0 26-15,0 0 3 16,81-76-9-16,-78 76-12 15,-3 0-18-15,0 0-12 16,0 0-3-16,0 20-6 0,0 21 9 31,0 12 9-31,-11 7 0 0,-4 7-1 16,-4-1-1-16,-1 3-4 16,1-6-1-16,6-7 0 15,7-8-2-15,6-9 1 16,0-7 0-16,0-12 1 0,0-9-4 15,0-4-7-15,9-7-18 16,4 0-20-16,0 0-22 16,-4-30-56-16,-6-13-111 15</inkml:trace>
          <inkml:trace contextRef="#ctx0" brushRef="#br0" timeOffset="5894.9479">4916 205 624 0,'0'0'133'0,"0"0"-76"16,0 0 4-16,0 0-34 15,0 0-16-15,0 0-4 16,0-28-2-16,0 28 0 16,0 0 11-1,0 0-16-15,0 0 0 16,0 0-6-16,0 17 1 16,0 15 5-16,0 6 0 15,0 4 1-15,7 3-1 16,2-1 0-16,5-1 0 0,2-7 0 0,-4-5 0 15,2-14 0 1,-6-9-4-16,0-8-2 16,4 0 2-16,10 0 3 0,14-23 1 15,6-17-8 1,3-6 0-16,-1-10 0 0,-5-3 7 31,-6 4-1-31,-11 4 2 0,-5 18 0 16,-14 12 7-16,-3 13 13 15,0 4-2-15,0 4-11 16,0 0-4-16,0 0-3 16,0 0-6-16,0 12 1 15,0 14 4-15,-11 11 1 16,2 5-1-16,0 3 1 16,2 3 0-16,7 3 2 0,-3-3-2 15,3 3-1-15,-3-5-12 16,3-8-15-16,0-5-33 15,0-9-32-15,0-15-38 16,9-9-59-16</inkml:trace>
          <inkml:trace contextRef="#ctx0" brushRef="#br0" timeOffset="6332.1309">5750 302 406 0,'0'0'134'16,"0"0"-35"-16,0 0-49 15,0 0-46-15,0 0 5 16,0 0 1-16,28-55 2 15,-21 43 8-15,-1 0-4 16,-3 4 5-16,-3 5 12 0,0 0-3 16,0 3-4-16,0 0-10 15,0 0-12 1,0 0-3-16,-3 0-1 16,-16 0-2-16,-6 24 2 15,-5 1 1-15,4 10-1 16,4 6 0-16,0-2 1 15,5 9 0-15,4-5 0 0,10-2-1 16,3-5 0-16,0-6 1 16,16-6-1-16,23-10-2 0,9-12-15 15,7-2-20-15,3 0-30 16,0-15-29-16,-7-19-73 16,-6-9 25-16</inkml:trace>
          <inkml:trace contextRef="#ctx0" brushRef="#br0" timeOffset="6695.5548">6206-109 670 0,'0'0'61'15,"0"0"2"-15,0 0-12 0,0 0-32 16,0 0 9-16,0 0-10 16,25-72 7-16,-22 72-3 15,0 0-22-15,2 2-3 0,-2 33-4 16,-3 14 6-16,0 10 1 16,0 4 0-16,0 3 4 15,0 0-3 1,0-2 0-16,3-9 0 0,6 1 0 0,-2-7 2 15,-7-4-3-15,0-6 0 16,0-7-7-16,0-9-10 16,0-9-23-16,3-5-25 15,3-9-37-15,5 0 31 16,-3-5-45-16,3-28-70 16</inkml:trace>
          <inkml:trace contextRef="#ctx0" brushRef="#br0" timeOffset="7365.0182">5967 261 442 0,'0'0'105'0,"0"0"-8"15,0 0-17-15,0 0-40 16,0 0-16-16,0 0-2 16,-19-18-10-16,19 18-9 15,19 0-3-15,23-3 0 0,10 1-4 16,9-3 4-16,7-2 0 15,9-1-10-15,4-1-22 0,-4-2 15 16,-13 0-1 0,-16 1-9-16,-15 5 24 0,-18 2 3 15,-5 1 1-15,-10-2 0 32,0 4 1-32,0-4 7 15,0 4-2-15,0 0 4 16,0 0-2-16,0 0-7 15,0 0-1-15,0 8 5 16,-3 9 7-16,-10 4-2 0,-1 9-1 16,2 6-7-1,-4 0 0-15,6 1 2 0,1 5 0 16,9-2-5-16,0-2 6 0,0-7-4 16,9-7 1-16,17-10-2 15,6-7-1-15,10-7-21 16,-1 0-14-16,1-28 20 15,-6-10 7-15,-8-4 7 16,-4-4 1-16,-5-9 9 0,-7 6 0 16,2 2 3-16,-5 12 17 15,-2 12-11-15,-7 9 15 16,0 3 11-16,0 8-7 16,0 0-24-16,0-1-1 15,3 4-7-15,-3 0-5 16,3 0-2-1,0 0-1-15,3 0-4 16,2 4-4-16,-2 19 8 16,-3 12 3-16,-3 1-2 15,0 8 2-15,0 3 0 16,0-1 1-16,0-2-1 0,0-8 0 16,0-6-9-16,0-10-31 15,19-11-44-15,23-9 1 16,13 0-145-16</inkml:trace>
          <inkml:trace contextRef="#ctx0" brushRef="#br0" timeOffset="7835.2419">7190 142 733 0,'0'0'76'0,"0"0"-74"16,0 0-2-16,0 0-8 16,0 0 6-16,0 0 2 15,45 70 1-15,-11-44 1 0,8 4 3 16,1 4-5-16,-8-2 1 16,-6 3-1-16,-9-3 0 15,-11-5 0-15,-3 2 0 16,-2 4 0-16,-4-4 0 0,0-3 0 15,0-6 0-15,-13-7 0 0,-4-8 1 32,-5-5-1-32,-6 0 3 15,-11 0-1-15,0 0 0 16,0-18-2-16,11-6 1 16,9-1-1-16,8-1 0 15,11-8-1-15,0-1 1 16,3 0 0-16,30-3 2 15,3 1-1-15,1 4 12 0,9 11-9 16,-4 1 2-16,0 9-2 16,-3 7 4-16,-11-1-7 15,0 6-1-15,-8 0-1 16,-7 0-44-16,1 0-63 16,-6 0-46-16,-2 0-13 15</inkml:trace>
          <inkml:trace contextRef="#ctx0" brushRef="#br0" timeOffset="8318.6373">7884 276 723 0,'0'0'80'0,"0"0"-72"16,0 0-8-16,0 0 0 16,0 0 1-16,0 0 0 15,136 26-1-15,-108-22 0 0,-9-4-2 16,-2 0 2-16,-8 0 0 16,-6 0 0-16,-3 0 0 0,0 0 1 15,0 0-1 1,0-18 0-16,0-6 1 0,0 3 0 15,0 4-1-15,0 3 8 32,0 7 1-32,-15 2-3 0,-15 5-6 15,-12 0 0-15,-9 0 1 16,-10 0 4-16,-3 5 0 16,0 20-2-16,3 3 2 15,12 7-2-15,14 3 3 16,8 3-2-16,18-5-1 15,9-1-3-15,0-4 3 0,23 0 0 16,16-6 0-16,2-8 2 16,7-6-2-16,7-11 1 15,12 0-4-15,11 0-1 16,8 0-71-16,11-11-68 0,-1-9-219 16</inkml:trace>
        </inkml:traceGroup>
      </inkml:traceGroup>
    </inkml:traceGroup>
  </inkml:traceGroup>
</inkml:ink>
</file>

<file path=ppt/ink/ink6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1-05-15T00:53:00.810"/>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25643EE9-A951-45E7-AEEE-877B921ED75F}" emma:medium="tactile" emma:mode="ink">
          <msink:context xmlns:msink="http://schemas.microsoft.com/ink/2010/main" type="inkDrawing" rotatedBoundingBox="12272,10768 20449,10542 20455,10755 12278,10981" semanticType="underline" shapeName="Other">
            <msink:sourceLink direction="with" ref="{EE651329-DAEF-449A-A9A1-5411F942A1C9}"/>
            <msink:destinationLink direction="from" ref="{E9C0AC66-A1ED-4F2E-B67C-5E37F8BD8B50}"/>
          </msink:context>
        </emma:interpretation>
      </emma:emma>
    </inkml:annotationXML>
    <inkml:trace contextRef="#ctx0" brushRef="#br0">152 108 43 0,'0'0'114'0,"0"0"-46"16,0 0-26-16,0 0-30 16,0 0 2-16,0 0-6 0,-110 0 10 15,95 0 10-15,5 0 7 16,1 0-1-16,6 0-13 16,3 0 11-16,0 0-3 15,0 0-20-15,0 0-8 16,0 0-1-16,0 0-1 0,0 0-1 15,0 0 2-15,-5 0-2 16,5 0 4-16,0 0-2 16,0 0 0-16,0 0 0 15,0 0 0-15,0 0 0 16,0 0-2-16,0 0 2 16,0 0 0-16,0 0 0 15,0 3 2 1,0-3-1-16,0 0 0 0,0 3 1 15,0 4 5 1,17-2 31-16,15 3-7 0,13 1 1 16,6-3-18-16,10-3-11 15,11-1 2-15,-2 2-3 16,1-3 0-16,-4 6-3 16,-8-1 2-16,-15-1-2 0,-5 5 1 15,-8 1 0-15,-1 1 0 16,2-4 0-16,0 4 0 15,10-4 0-15,9-3 0 16,4-1 0-16,6-1 1 16,3-3-1-16,0 0 0 15,-2 0 0-15,-7 0-8 0,-11 0 1 16,-8 0 7-16,-10 0 0 16,-4 0 1-16,-3 0-1 15,7 0 2-15,4 3-2 0,7 0 0 16,9 1 0-16,8-4 3 15,10 0-3-15,2 0 0 32,-2 0 0-32,0 0 1 0,-14 0 0 15,-5 0-1 1,-9 0 0-16,0 0 0 0,0 0 0 16,-2 0 0-16,2 0 1 15,-4-4 0-15,-3 1-1 16,-1 0 0-16,5 3 5 15,6-3 7-15,8 3-4 0,6 0 0 16,0 0-7-16,6 0 4 16,-4 0-5-16,-5 0 0 15,3 0 0-15,-9 0 1 16,1 0-1-16,-6-4 0 16,-3-1 0-16,-8 3 2 0,-3-2 2 31,-2 2 0-31,7 2 2 15,1-3-4-15,11-2-1 16,10-2 2-16,12 2-3 16,3-4 0-16,8 2 0 15,-5 2 0-15,-2 3 0 16,-11 2 2-16,-8 0 5 16,-10 0 15-16,-5 0-12 0,5 0-4 0,6 0 1 15,4 0-3 1,5-7 1-16,10-1 0 0,7-1 7 15,0 0-1-15,-3 4-2 16,-11-5 3-16,-5 9-7 16,-13-5 8-16,3 2-4 15,-4-2 4-15,10-2-8 0,10 5 1 16,6-5-3-16,6 1-1 16,2 3-2-16,-2-6 1 15,5 3-1-15,-8 2 1 16,-6 0 2-16,0 2 4 15,-10 0-1 1,1-2-6-16,-4-1 4 16,4 0-3-16,-4 1 4 15,4 1-3-15,2-2 0 16,-7 1 5-16,5 5-7 16,-4-3 6-16,4 3-2 15,-4 0-2-15,4 0-1 16,2 0-2-16,-2-3 2 0,-1 3-2 15,-6 0 2-15,-4 0-1 0,-5 0 1 16,-3 0-1-16,-2 0 3 16,5 0-3-16,6 0 1 15,6 3-2-15,4 2 2 16,3 1-1-16,2-3 0 16,-2 1 0-16,-4-4-1 15,-5 1 1 1,-12-1 4-16,-1 4-4 15,-11-2-2-15,1 2 2 16,-4-4 0-16,6 2 0 16,2-2-1-16,5 0 1 15,3 4 0-15,-3-4 1 16,3 0-1-16,4 0 2 0,0 0-2 16,3 0-1-16,2 0 1 15,4 0-1-15,-2 0 2 16,-1 0-1-16,-3 0 1 15,0 0-1-15,-4 0 0 16,-3 0 0-16,4-4 0 16,2 4 0-16,-2 0 0 0,6 0 0 15,-3 0 0-15,-1-2 0 0,1 2 0 16,0 0 0-16,-3-4 0 16,-1 2-1-16,1-2 1 15,-6 3 0-15,1 1 1 16,5-4-1-16,3 4 0 15,0 0-1-15,2 0 2 16,3 0-2 0,-10-3 1-16,-1 0 0 15,-7 0 0-15,-6 3 0 16,-1 0 0-16,-2 0-1 16,-5 0 0-16,-2 0 0 15,0 0 1-15,-1 0 1 16,2 0-1-16,2 0 1 15,-1 0-1-15,-2 0 0 0,1 0 0 16,-8 0 0-16,0 0 0 16,1 0 0-16,2 0-1 15,2 0 1-15,-2 0-5 0,-3 0-5 16,1 0-9-16,-1 0-4 16,0 0 15-16,-3 0 3 15,1 0-3 1,-4 0-2-16,0 0-7 15,0-5-38-15,-13-5-67 16,-32 3-82-16</inkml:trace>
  </inkml:traceGroup>
</inkml:ink>
</file>

<file path=ppt/ink/ink6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1-05-15T00:53:14.418"/>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E9C0AC66-A1ED-4F2E-B67C-5E37F8BD8B50}" emma:medium="tactile" emma:mode="ink">
          <msink:context xmlns:msink="http://schemas.microsoft.com/ink/2010/main" type="inkDrawing" rotatedBoundingBox="11188,12202 16101,10909 16496,12409 11583,13702" semanticType="callout" shapeName="Other">
            <msink:sourceLink direction="from" ref="{25643EE9-A951-45E7-AEEE-877B921ED75F}"/>
            <msink:sourceLink direction="to" ref="{040602B6-4198-4583-ADC3-0575AF9070F7}"/>
          </msink:context>
        </emma:interpretation>
      </emma:emma>
    </inkml:annotationXML>
    <inkml:trace contextRef="#ctx0" brushRef="#br0">4413-8 409 0,'0'0'45'0,"0"0"-29"15,0 0-1-15,0 0 9 16,0 0-1-16,0 0 14 0,-3-6 22 16,3 6-16-1,0 0-13-15,0 0-13 0,0 0-6 31,0 0-8-31,0 0 4 16,0 0-1-16,0 0-1 0,0 0 0 16,0 0 21-16,0 0 21 15,0 0-18-15,0 0-12 16,0 0-11-16,0 0-4 16,0 0-2-16,0 0-3 15,0 17-6-15,0 9 3 0,0 15 5 16,0 2 1-16,0 3 0 15,0-3 1-15,0 2 0 16,0-9-1-16,6 2 0 16,-3-7 0-16,0-3 1 15,-3-5-1-15,0-3 0 16,0 3 0 0,0 0 0-16,0 0 0 15,0 4 0-15,0-2 0 16,0 1 0-16,-3 0 3 15,3-1-1-15,0-4 1 0,0 4-2 16,0-9 3-16,0-1-3 16,0-1-1-16,0-3 1 15,0 1-1-15,0-4 0 16,0 7 0-16,0-2 0 16,0-2 0-1,0 3 0-15,0-3 0 0,0 1 0 16,0-1 0-16,0 1 0 15,0 0 0-15,0 2 1 16,-3-2-2-16,3 5 3 16,-3-6-2-16,3 4 0 15,0-3 0-15,0-1 0 16,0 4 0-16,0-2 0 16,-3 7 1-16,0-2-1 15,-4 3 0-15,1-1 0 16,0-6 0-16,-2-3 0 15,5-4 2-15,3-1 0 0,0-1-2 16,0 2 1-16,0-3 0 0,0 8-1 16,0 0 0-1,0 2 0-15,0 2 1 0,0-2-2 16,0-2 2-16,-6-2-1 16,6-4 0-16,0-1 0 15,-3 2 0-15,3-4 0 0,-3 2-1 16,3 0 1-16,-4-5 0 15,4 5 1-15,0-3 0 16,0 2-1-16,0-2 0 16,0 2 0-16,0-3 0 15,0 2 0-15,0-3 1 16,0 0 0 0,0 0-1-16,0 0 4 15,0 0 0-15,0 0 0 16,0 0 2-16,0 0 1 15,0 0 0-15,0 0 3 16,0 0 1-16,0 0-6 16,0 0-4-16,0 0 2 15,0 0-2-15,0 0 0 0,0 0 1 16,0 0 0-16,-3 0-1 0,3 0 0 16,0 0-1-16,0 0 2 15,0 0-1-15,0 0-1 16,-3 0 1-16,3 0 2 15,-3 0-3-15,3 0 0 16,-3 0-4 0,3 0 3-16,-3 0-2 15,-7 0 1-15,-7 0 2 16,-2 0 1-16,-7 0 0 16,1 0-1-16,6 0 0 15,-7 0-1-15,4 0 1 16,-5 0 0-16,-1 0-1 15,-8 10 1-15,2-2-1 0,-5 1 0 16,3-1 1-16,8-1 1 16,-2 1-1-16,5-2-2 15,-1 0 2-15,-4-5-2 16,5 3-3-16,0-1-1 0,2-3 3 16,4 3 1-16,2-3 2 15,-5 3 0-15,0 1 0 0,-4-3 0 16,-3 3 0-16,0-1-1 31,4 0 1-31,-5-1 0 16,5 1 1-16,-1 3-1 15,4-3 0-15,6 1 2 0,-1-2-2 0,1 1-2 16,-1-3 1 0,-1 2-5-16,-5 1 3 15,-6 0 2-15,1 1-1 16,-2-1 1-16,-4 2 1 15,-2 1-2-15,-3 1 2 16,0 3 0-16,8-3-2 16,7-2 1-16,5-5-1 15,13 2 2-15,-3-2 0 0,1 0 0 16,-6 0-1-16,-3 0 1 16,-5 0 0-16,-4 0 1 15,3 0-1 1,-6 0 0-16,-4 4 0 0,5-4 0 15,6 2 0-15,5-2 1 16,5 0 0-16,-1 0 0 16,-3 0-1-16,-1 0-3 15,-2 0 3-15,1 0 0 16,-2 0 0-16,-3 0-1 16,5 0 1-16,1 0 0 15,1 0 0-15,0 0 0 16,4 0 1-16,-5 0 0 15,4 0-1-15,-10 0 2 0,1 0-2 16,-3-2-1-16,-8-4 1 16,2 2 1-16,-2 3-1 15,4-3 0-15,0-2 0 16,6-1 2-16,4 2-2 16,2-1 0-16,2 4 0 15,-4-3 0 1,0-2 0-16,-4 4 0 15,-2 3 0-15,-5-3 0 16,5 3 0-16,2 0 0 0,7-2 0 0,0-1 0 16,4 1 0-16,-2-5 1 15,-5 1-2-15,-3-2 2 16,-4 0-2-16,-1-2 3 16,5 3-2-16,7 6 1 15,2-3-1-15,2 4 0 16,-4 0-1-16,-1 0 1 15,-7 0-2-15,4 0 2 16,6 0 0-16,-2 0 0 16,1 0 0-16,-5 0 0 15,3 0 0-15,4 0 0 0,-5 0 0 16,7 0 0-16,-2 0 2 16,-5 0-2-16,7 0 0 15,-2 0-2-15,2 0 3 16,-2 0-1-16,-5 0 0 0,4 0 0 15,-2-2-1-15,-1-2 3 32,-1 4-2-32,-2-2 0 0,2 2 0 15,-2 0 0-15,0 0 0 16,-4 0 0-16,1 0 0 16,2-3-1-16,-5 3 1 15,6 0 1-15,-1-2-1 0,1-1 1 16,10 3 0-16,-1-4-1 15,7 4 0-15,-3 0 1 16,3 0-1-16,-5 0 0 16,5-3 0-16,-6 0 0 15,-4 1 0-15,-4-3 0 16,5 1 0-16,-1 1 0 16,0 0 1-16,1 0-1 15,-5 1 0 1,-2 2 0-16,-6-3 0 15,5 3-1-15,1 0 1 16,5-3 0-16,2 3 0 0,-1 0 0 16,-3-4 1-16,1 4-1 15,1-3 1-15,5 3-1 16,-1-1 1-16,1-3-1 16,-5 2 0-16,-2 2 1 0,4 0-1 15,-7-4 0-15,2 4 0 16,1-2 0-16,0 2-1 15,4 0 1-15,-5 0 0 0,1-5 0 16,-4 5 0-16,4 0 1 16,-6 0-1-16,-1-5-1 15,-2 3 1-15,3-1 1 16,-1 3 1-16,1 0-2 16,-5-3 0-1,2 3 0 1,-1 0 0-16,1 0-4 0,8-2 4 0,4 2 0 15,1-5 1-15,5 5-1 16,1-1 0 0,-3 1 1-16,-5-4-1 15,-5 2 2-15,-3-2-1 16,-4-1-1-16,-1 3 0 0,5 2 0 16,-6-3 0-16,-1 3 0 15,0 0 0-15,3-4 0 16,4 4 0-16,8-3 1 15,5 0-1 1,2 3 2-16,1-2-2 0,-3 2 0 0,-1-3 0 16,4 0 1-16,-5 0-1 15,8-1 0-15,3 4 0 16,-3 0 0-16,3 0 1 16,0 0 3-16,0 0-2 15,0 0-1 1,0 0-1-16,0 0 1 15,0 0 0-15,0 0-1 16,0 0 2-16,0 0 2 16,0 0-3-16,0 0 1 15,0 0-1-15,0 0-1 16,0 0 0-16,0 0 0 16,0 0 1-16,0 0-1 0,0 0-1 15,0 0-2-15,0 0 3 16,0 0 0-16,0 0-1 0,-3 0-1 15,-7 7-3-15,-2 19 5 16,1 2 0-16,2 5 0 16,-1-8 0-16,7 1 0 31,-3-3 0-31,6 1 0 0,0 0-1 16,0-2 1-16,0 4 3 15,0-1-3-15,0 4 0 16,0 1-3-16,0-1 3 15,0-4 0-15,0 8 0 16,0-4 3-16,0-3-5 16,0-3 4-16,0-8-2 0,-6-3 0 15,6-1 0-15,0 0 1 16,0 1-1-16,-3 1 0 16,3 7-2-16,0 5 2 15,0 1 1-15,0 2-1 16,-4-5 0-16,1 1 0 15,-3-11 1-15,3 3-2 0,0-4 2 0,3-1-2 16,0 3 1 0,0 1 0-16,0-1 1 0,0 3-1 15,0 1 0-15,0 5 0 16,0-2-1-16,0 4 1 16,0-2 0-16,0 2 1 15,0 0-1 1,0-3 0-16,0 2 0 15,0-3 0-15,0-4 0 16,0-3 0-16,0 3 0 16,-5 1 0-16,2-4 1 15,0 3-1-15,0-3 0 16,0 1-1-16,3 6 2 16,0-8-1-16,0 0 1 0,0-2-1 15,-3-2 0-15,-1 3 0 16,4-1 0-16,-3 3 0 15,3-1 0-15,0-5 0 0,-3-3 0 16,3 0 0-16,0 0 0 16,0-5 2-16,0 2-2 31,0-2 0-31,0 0 1 0,0 0-1 16,0 0 0-16,0 8-1 15,0 8 1-15,0-1 2 16,0-5 0-16,-3 5-1 15,3-7 0-15,0 4 0 0,0 6 0 16,0-2 1-16,0 5-2 16,-3 1 0-16,-3 2 0 15,2-3 1-15,-2-4 1 16,6-6-1-16,0-5 0 16,0-2 0-16,0-3 2 15,0-1-3-15,0 4 2 16,0-4-1-1,0 0 0-15,0 0-1 0,0 0 2 0,0 0-1 16,0 0 3-16,0 0 3 16,0 0 9-16,0 0 7 15,0 0-9-15,0 0-3 16,0 0-7-16,0 0-1 16,0-5-3-16,0-12-9 0,0-8-41 31,0-3-2-31,0-3-97 0,0-2-202 15</inkml:trace>
    <inkml:trace contextRef="#ctx0" brushRef="#br0" timeOffset="986.6858">-224 2334 546 0,'0'0'82'15,"0"0"-55"-15,0 0-11 0,0 0-2 16,0 0-11-16,0 0-3 16,0 0 0-16,3 0 9 15,2 4 30-15,-5-2-6 16,3 1-2-16,-3-3-18 16,0 2-8-16,0-2-5 0,0 7 0 31,0 4 0-31,6 0 0 15,0 4 11-15,1 7 0 0,10 0-5 16,-3 9 3 0,6 5 15-16,2-3-6 0,-2 2-7 15,-4-9 0-15,-3-6-1 0,-4 1-4 16,-3-11-2-16,2 3-1 16,1-8 3-16,-6 2 0 15,-3-1 4-15,4-4-6 16,-4-2-1-16,0 0-2 15,0 0 0-15,0 0 0 16,0 0-1-16,0 3 1 16,0-3 1-16,0 0-1 15,3 0 0 1,-3 0 1-16,0 0 1 16,0 0 0-16,0 0-1 15,0 0 1-15,0 0-1 16,0 0 1-16,0 0-3 15,0 0 4-15,0 0-4 0,0 0-3 16,0 0 3-16,0 0 4 16,3 0-2-16,-3 0 0 15,6 0 8-15,5 0 6 0,8-11 0 16,9-14-11-16,8 0-5 16,9-6 3-16,6-4-3 15,7-3-1-15,0-1 0 16,-7 1-2-16,-2 10-7 0,-15 3 9 31,-7 8 0-31,-11 8-4 16,-10 4-7-16,0 5 4 15,-3 0-8-15,-3 0-5 16,0 0-4-16,0 0 4 16,0 0-2-16,0 0-8 15,0 0-17-15,0 0-52 16,0 0-148-16</inkml:trace>
  </inkml:traceGroup>
</inkml:ink>
</file>

<file path=ppt/ink/ink6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1-05-15T00:53:22.767"/>
    </inkml:context>
    <inkml:brush xml:id="br0">
      <inkml:brushProperty name="width" value="0.06667" units="cm"/>
      <inkml:brushProperty name="height" value="0.06667" units="cm"/>
      <inkml:brushProperty name="color" value="#3165BB"/>
      <inkml:brushProperty name="fitToCurve" value="1"/>
    </inkml:brush>
  </inkml:definitions>
  <inkml:traceGroup>
    <inkml:annotationXML>
      <emma:emma xmlns:emma="http://www.w3.org/2003/04/emma" version="1.0">
        <emma:interpretation id="{1944E525-D9C7-4B2A-A983-C44732DC8A81}" emma:medium="tactile" emma:mode="ink">
          <msink:context xmlns:msink="http://schemas.microsoft.com/ink/2010/main" type="writingRegion" rotatedBoundingBox="11235,13917 17341,14207 17179,17610 11074,17320"/>
        </emma:interpretation>
      </emma:emma>
    </inkml:annotationXML>
    <inkml:traceGroup>
      <inkml:annotationXML>
        <emma:emma xmlns:emma="http://www.w3.org/2003/04/emma" version="1.0">
          <emma:interpretation id="{5A8136C6-D4EF-4083-8FB8-F8B0D54B988C}" emma:medium="tactile" emma:mode="ink">
            <msink:context xmlns:msink="http://schemas.microsoft.com/ink/2010/main" type="paragraph" rotatedBoundingBox="11223,13928 13015,13949 13007,14620 11215,14599" alignmentLevel="1"/>
          </emma:interpretation>
        </emma:emma>
      </inkml:annotationXML>
      <inkml:traceGroup>
        <inkml:annotationXML>
          <emma:emma xmlns:emma="http://www.w3.org/2003/04/emma" version="1.0">
            <emma:interpretation id="{7575BAD7-7D14-498C-8045-3C9F1485C0AC}" emma:medium="tactile" emma:mode="ink">
              <msink:context xmlns:msink="http://schemas.microsoft.com/ink/2010/main" type="line" rotatedBoundingBox="11223,13928 13015,13949 13007,14620 11215,14599"/>
            </emma:interpretation>
          </emma:emma>
        </inkml:annotationXML>
        <inkml:traceGroup>
          <inkml:annotationXML>
            <emma:emma xmlns:emma="http://www.w3.org/2003/04/emma" version="1.0">
              <emma:interpretation id="{040602B6-4198-4583-ADC3-0575AF9070F7}" emma:medium="tactile" emma:mode="ink">
                <msink:context xmlns:msink="http://schemas.microsoft.com/ink/2010/main" type="inkWord" rotatedBoundingBox="11223,13928 13015,13949 13007,14620 11215,14599">
                  <msink:destinationLink direction="to" ref="{E9C0AC66-A1ED-4F2E-B67C-5E37F8BD8B50}"/>
                </msink:context>
              </emma:interpretation>
              <emma:one-of disjunction-type="recognition" id="oneOf0">
                <emma:interpretation id="interp0" emma:lang="en-IN" emma:confidence="0">
                  <emma:literal>ADT</emma:literal>
                </emma:interpretation>
                <emma:interpretation id="interp1" emma:lang="en-IN" emma:confidence="0">
                  <emma:literal>AD T</emma:literal>
                </emma:interpretation>
                <emma:interpretation id="interp2" emma:lang="en-IN" emma:confidence="0">
                  <emma:literal>ADt</emma:literal>
                </emma:interpretation>
                <emma:interpretation id="interp3" emma:lang="en-IN" emma:confidence="0">
                  <emma:literal>AdT</emma:literal>
                </emma:interpretation>
                <emma:interpretation id="interp4" emma:lang="en-IN" emma:confidence="0">
                  <emma:literal>AND T</emma:literal>
                </emma:interpretation>
              </emma:one-of>
            </emma:emma>
          </inkml:annotationXML>
          <inkml:trace contextRef="#ctx0" brushRef="#br0">-375 4403 435 0,'0'0'32'0,"0"0"32"16,0 0-6-16,0 0-32 15,0 0-16-15,0 0-1 0,5-18 7 16,12 15 1-16,5-2-6 15,11 0-4-15,9 1-5 16,6 1 1-16,7 3 0 16,3 0-2-16,-4 0-1 15,-2 3-2-15,-10 23 2 0,-14 3-2 32,-9 9-1-32,-8 2 3 15,-5 9-1-15,-6 3 1 16,0 4 3-16,0-2-2 15,-23-3 1-15,-7-3-1 16,-1-13 1-16,-2-14-2 16,-4 4 1-16,-2-17 7 15,0-2-1-15,-5-3-4 0,-5-3-3 16,-2 0 3-16,9 0-3 16,9 0-29-16,17-14-22 0,13-4-21 15,3-8-58-15</inkml:trace>
          <inkml:trace contextRef="#ctx0" brushRef="#br0" timeOffset="-543.614">-362 4449 365 0,'0'0'25'0,"0"0"26"16,0 0-39-16,0 0-9 16,0 0 4-16,0 0 16 0,0-21 27 15,-3 16-9-15,3 2 3 16,0-2 6-16,0-1 6 16,0 4-20-16,0-2-28 15,0 4 8-15,0 0 16 0,0 0-15 16,0 0-8-16,0 0-4 15,0 0-1-15,0 0-4 16,0 0-2-16,0 0-7 16,0 7-3-16,0 24 11 15,0 9 1-15,0 3 1 16,6 7 4-16,7-1 3 0,-7-3 0 16,6 1-5-16,2-11 3 15,-8 0-1-15,4-10-3 16,-4-6-1-16,-3-7 1 15,1-4-2-15,-1-9 1 16,-3 0-3-16,0 0-17 16,0 0-26-1,-7-10-58-15,-21-28-200 0</inkml:trace>
          <inkml:trace contextRef="#ctx0" brushRef="#br0" timeOffset="1088.3038">72 4403 474 0,'0'0'21'0,"0"0"24"16,0 0 39-16,0 0-36 0,0 0-25 15,0 0-4-15,0 0-1 16,0 0-6-16,0 0-6 16,16 0 1-16,29 0-3 15,16 0 0-15,9 0 0 0,5 0 0 16,-2 0-4-16,-4 0 2 15,-13 0-2-15,-14 0-6 16,-15 0 1 0,-15 7-2-16,1 0-13 15,-4 4-8-15,5-1-26 16,2-7-93-16,-7-3-128 16</inkml:trace>
          <inkml:trace contextRef="#ctx0" brushRef="#br0" timeOffset="656.8824">317 4524 309 0,'0'0'21'0,"0"0"5"0,0 0 14 15,0 0-32-15,0 0 15 16,0 0 10-16,0 0-10 15,0-46 26-15,2 44 0 16,1-5-10-16,0 4 0 16,3-7-18-16,2 0 21 15,-5 2-15-15,-3 5 15 0,3 0-16 0,-3 3 11 16,0 0-31-16,0 0-6 16,6 0-10-16,1 17 4 15,2 12 6-15,5 4-1 16,-8 6 1-16,0 6 0 15,1 3 2-15,-7 4 0 16,0-5-2 0,0-1 0-16,0-5 0 15,0-10 3-15,0-7-2 16,0-11 0-16,6-4 2 16,-3-2 1-16,0-7-1 15,-3 0-3-15,0 0-8 16,0 0-10-16,0-21-47 15,0-9-133-15,0 2-51 0</inkml:trace>
          <inkml:trace contextRef="#ctx0" brushRef="#br0" timeOffset="-1592.1043">-957 4410 454 0,'0'0'47'0,"0"0"22"0,0 0-11 16,0 0-9-16,0 0-18 15,0 0-12-15,0 0-5 16,0 0-3-16,0 0 0 0,0 10-7 16,0 8-4-16,0 5 0 15,-6 6 2-15,-11 5 18 16,-2 2 2-16,3-1-7 15,-1-2-5-15,2-3-2 16,2-2-7-16,0 2 0 16,1-8 0-1,4 2 0-15,5-8-1 16,0-4 3-16,3-8-1 0,0-4-2 16,0 0 6-16,0 0 4 15,0 0 14-15,0 0 16 0,0-18-17 16,0-13-18-16,0-10-5 15,14-9 0 1,-2 4 1-16,4-9-1 16,0 9 0-16,4 5 0 0,2-8-1 31,6 4-1-31,5-1-1 0,-1 8-13 0,3 9 5 31,-12 12 11-31,-10 7 0 16,1 10 0-16,-11 0-3 0,8 0-1 15,3 0-1-15,8 17 1 16,-2 9 4-16,-1 5-3 16,-3 0 3-16,-10 4 0 15,3 2 0-15,-4 0 0 16,-2 7 1-16,3 2 0 16,0 0 2-16,1 0 0 15,2 0-2-15,-3-4 2 0,5-8 2 16,-5-11-3-16,1-8 1 15,-4-3-3-15,0-11 1 16,-3 6-1-16,0-7 0 0,0 3 2 16,0-3-1-1,0 0 0-15,3 0 0 0,-3 0 0 16,0 0 2-16,0 0 2 16,0 0-3-16,0 0 3 0,0-10-5 15,0-15-4-15,0-1-89 16,-3-3-69-16,-3 5-111 15</inkml:trace>
          <inkml:trace contextRef="#ctx0" brushRef="#br0" timeOffset="-1267.1873">-1079 4582 415 0,'0'0'28'0,"0"0"-9"16,0 0 4-16,0 0 6 15,0 0 11-15,0 0-8 16,-36-8 16-16,36 8 7 15,0 0-5-15,0 0-21 16,0 0-9-16,10 0-3 0,22 0-13 16,14 0-4-16,10 0 0 15,6 4-1-15,9 9-1 16,5-2-1-16,-1-5-32 16,2-6-39-16,-15 0-62 0,-15 0-86 15</inkml:trace>
        </inkml:traceGroup>
      </inkml:traceGroup>
    </inkml:traceGroup>
    <inkml:traceGroup>
      <inkml:annotationXML>
        <emma:emma xmlns:emma="http://www.w3.org/2003/04/emma" version="1.0">
          <emma:interpretation id="{6BC486F6-31CD-445D-AC58-ACDBF95F5107}" emma:medium="tactile" emma:mode="ink">
            <msink:context xmlns:msink="http://schemas.microsoft.com/ink/2010/main" type="paragraph" rotatedBoundingBox="11330,14833 14226,14971 14183,15873 11287,15735" alignmentLevel="1"/>
          </emma:interpretation>
        </emma:emma>
      </inkml:annotationXML>
      <inkml:traceGroup>
        <inkml:annotationXML>
          <emma:emma xmlns:emma="http://www.w3.org/2003/04/emma" version="1.0">
            <emma:interpretation id="{A5B14FE4-112D-4EFE-80A0-EF9DDE551330}" emma:medium="tactile" emma:mode="ink">
              <msink:context xmlns:msink="http://schemas.microsoft.com/ink/2010/main" type="inkBullet" rotatedBoundingBox="11311,15231 11524,15241 11514,15436 11302,15426"/>
            </emma:interpretation>
            <emma:one-of disjunction-type="recognition" id="oneOf1">
              <emma:interpretation id="interp5" emma:lang="en-IN" emma:confidence="0">
                <emma:literal>*</emma:literal>
              </emma:interpretation>
              <emma:interpretation id="interp6" emma:lang="en-IN" emma:confidence="0">
                <emma:literal>X</emma:literal>
              </emma:interpretation>
              <emma:interpretation id="interp7" emma:lang="en-IN" emma:confidence="0">
                <emma:literal>¥</emma:literal>
              </emma:interpretation>
              <emma:interpretation id="interp8" emma:lang="en-IN" emma:confidence="0">
                <emma:literal>x</emma:literal>
              </emma:interpretation>
              <emma:interpretation id="interp9" emma:lang="en-IN" emma:confidence="0">
                <emma:literal>1</emma:literal>
              </emma:interpretation>
            </emma:one-of>
          </emma:emma>
        </inkml:annotationXML>
        <inkml:trace contextRef="#ctx0" brushRef="#br0" timeOffset="3644.9064">-948 5583 124 0,'0'0'37'16,"0"0"-37"-16,0 0-101 15</inkml:trace>
        <inkml:trace contextRef="#ctx0" brushRef="#br0" timeOffset="4746.0414">-948 5583 168 0,'36'5'177'15,"-36"-13"-106"-15,0 3-32 0,3-5-19 16,-3 7 19 0,0 1-11-16,0 2-11 0,0 0 9 0,0 0 3 15,0 0-6-15,0 0-1 16,0 0 8-16,0 0-16 15,0 0-2-15,0 0-6 16,0 0-4-16,0 0-2 16,0 15 0-16,-9 10 1 15,-2 1 2 1,8 0-1-16,0-1-2 16,3-4 4-16,0-4-4 15,0-7 0-15,3-5 0 16,20-5-3-16,3 0-3 15,3 0-6-15,-7-23-4 16,-8-7 6-16,-11 2 8 16,-3 5 0-16,0-3 4 0,0 6 0 15,-14 5 7-15,-5 5 6 16,-1 0-10-16,1 7-4 0,0-2 1 16,1 5 3-16,4 0-2 15,-2 0-3-15,7 0 1 16,-2 0-1-16,3 0 0 15,-3 8 0-15,-1 9 3 0,2 7-3 16,1-1 2-16,6 3 2 16,3-2 0-16,0-6-3 15,0-3 2-15,3 0 1 16,16-7-2-16,6-5 4 16,1-3-6-16,-1 0-4 15,-5 0-4 1,-7 0 4-16,-4-11 3 15,-9-4 1-15,0-5 3 16,0 7-3-16,0-2 8 16,0 2-3-16,0 8 9 15,0 5-7-15,0 0 2 0,0 0-6 16,0 0-3-16,0 0-2 16,0 0-3-16,-3 0 3 0,-13 0 1 15,-2 5 1 1,4-1 0-16,8 7 2 0,-1 2-2 15,7-6-1-15,-3 11 1 16,3-4 1-16,0-2-1 16,0 1-1-16,0-11 1 15,0-2 0 1,0 0 2-16,6 0 5 0,7-7 1 0,1-9-4 16,-5-2 1-1,-6-6-1-15,-3 10-3 0,0 7 7 16,0-1-5-16,0 3-2 31,0 0-1-31,-12 2 0 16,-8 3-5-16,1 0 4 0,2 0-3 0,4 3 3 15,4 15-4-15,6 2 4 16,0-7-1-16,3 7 2 16,0-2 0-16,0-5-1 15,0-11-1-15,6 1 2 16,3-3 2-16,1 0 2 15,-4 0 1 1,5-3 2-16,-5-12-4 16,-3-5 2-16,-3 6-4 15,0-2 1-15,0 5-2 16,0 8 0-16,0 3-23 16,0 0-62-16,0 31-114 15,0 7 58-15</inkml:trace>
      </inkml:traceGroup>
      <inkml:traceGroup>
        <inkml:annotationXML>
          <emma:emma xmlns:emma="http://www.w3.org/2003/04/emma" version="1.0">
            <emma:interpretation id="{A83C0A45-C195-4DAF-8B71-211645B97FA3}" emma:medium="tactile" emma:mode="ink">
              <msink:context xmlns:msink="http://schemas.microsoft.com/ink/2010/main" type="line" rotatedBoundingBox="12134,14871 14226,14971 14183,15873 12091,15773"/>
            </emma:interpretation>
          </emma:emma>
        </inkml:annotationXML>
        <inkml:traceGroup>
          <inkml:annotationXML>
            <emma:emma xmlns:emma="http://www.w3.org/2003/04/emma" version="1.0">
              <emma:interpretation id="{F25A9848-1955-4431-8ECB-22E38E621742}" emma:medium="tactile" emma:mode="ink">
                <msink:context xmlns:msink="http://schemas.microsoft.com/ink/2010/main" type="inkWord" rotatedBoundingBox="12134,14871 14226,14971 14183,15873 12091,15773"/>
              </emma:interpretation>
              <emma:one-of disjunction-type="recognition" id="oneOf2">
                <emma:interpretation id="interp10" emma:lang="en-IN" emma:confidence="0">
                  <emma:literal>Data</emma:literal>
                </emma:interpretation>
                <emma:interpretation id="interp11" emma:lang="en-IN" emma:confidence="0">
                  <emma:literal>data</emma:literal>
                </emma:interpretation>
                <emma:interpretation id="interp12" emma:lang="en-IN" emma:confidence="0">
                  <emma:literal>Dater</emma:literal>
                </emma:interpretation>
                <emma:interpretation id="interp13" emma:lang="en-IN" emma:confidence="0">
                  <emma:literal>Dato</emma:literal>
                </emma:interpretation>
                <emma:interpretation id="interp14" emma:lang="en-IN" emma:confidence="0">
                  <emma:literal>Datar</emma:literal>
                </emma:interpretation>
              </emma:one-of>
            </emma:emma>
          </inkml:annotationXML>
          <inkml:trace contextRef="#ctx0" brushRef="#br0" timeOffset="6600.9051">-214 5527 420 0,'0'0'29'0,"0"0"46"16,0 0-12-16,0 0-26 15,0 0-16-15,0 0-2 16,0-55-6-16,6 50-2 16,10-1 9-1,9-2-19-15,5 2 0 16,9 6 3-16,3 0 0 15,5 0-4-15,1 6 1 16,7 12-1-16,3 2 0 16,1-1 0-16,-12 2 0 15,-11 3 2-15,-13 1-4 16,-12 6 0-16,-8 7-1 16,-3 3 1-16,0 12 2 0,0-5 0 0,-12 1 0 15,-17 0 0-15,-9-5 3 31,-3-4-3-31,-6-14 0 16,3 0 1-16,-1-8 1 16,-3-1-2-16,9-6 4 0,-2-4-4 15,11-7 0 1,1 0 0-16,7 0-28 0,6 0-62 16,10-10-53-16,6-15-132 15</inkml:trace>
          <inkml:trace contextRef="#ctx0" brushRef="#br0" timeOffset="6131.6845">-137 5525 459 0,'0'0'59'0,"0"0"27"16,0 0-8-16,0 0-46 15,0 0-16-15,0 0 0 16,0 0-5-16,0-58-1 0,0 58 10 16,0-3 28-16,0 3-12 0,0 0-15 15,0 0-6-15,0 0-7 16,0 0-4-16,0 0-4 16,0 0-6-16,3 0 3 15,3 28 0-15,-3 17 3 16,7 11 0-16,-7 15-2 15,3 1 3-15,-3-6-2 16,2-8 2-16,-2-18 1 16,0-7-1-16,-3-13-2 0,3-6 0 31,3-8 0-31,-3 0-19 16,4-1-20-16,-4-5-41 0,-3 0-22 0,0 0-84 15</inkml:trace>
          <inkml:trace contextRef="#ctx0" brushRef="#br0" timeOffset="7936.501">718 5707 428 0,'0'0'26'0,"0"0"48"16,0 0-5-1,0 0-31-15,0 0-6 16,0 0-2-16,-14-81-10 16,11 81 8-16,3-5-17 15,-3 5-4-15,-9 0-7 16,-11 0-1-16,-6 14 0 16,-13 11 2-16,1 10-1 15,-1 6 0-15,0-1 2 16,3 4-1-16,11-4 5 0,12-2-5 15,13-8 2-15,3-5 0 16,0-5-1-16,16 1 3 0,12-13-2 16,4-5 0-16,11-3 7 15,-1 0-3-15,-5-6-7 16,-4-20-2-16,-8-6 1 16,-5-5 1-16,-7-7 0 15,-1-5 4-15,1-1-3 16,1 4 2-16,-5 7 1 0,-3 12 0 15,-2 9 4-15,-4 13 9 16,0 0-8-16,0 5 0 16,3 0-9-16,-3 0 0 15,0 0-2-15,0 0-3 16,0 0-4-16,0 5 4 16,0 18 2-1,0 12 3-15,0-1-1 16,0 9 0-16,3-2-1 15,11-3 2-15,0-3 0 16,6-10-23-16,5-7-32 16,8-7-34-16,3-11-42 0,-2 0-24 15</inkml:trace>
          <inkml:trace contextRef="#ctx0" brushRef="#br0" timeOffset="8240.3814">1094 5286 575 0,'0'0'56'0,"0"0"17"16,0 0 20-1,0 0-20-15,0 0-60 16,0 0-13-16,0-53-5 16,0 58-12-16,0 22 16 15,0 11 1-15,3 1 4 16,4 11 1-16,-4 8 7 15,-3 2 1-15,0 10-11 16,0 9-2-16,0-8 2 0,0 1-2 16,-6-11 1-16,6-9-1 15,0-11 2-15,0-13-2 0,0-4-3 16,6-7-56 0,16-10-19-16,4-7-33 0,-7-7-86 15</inkml:trace>
          <inkml:trace contextRef="#ctx0" brushRef="#br0" timeOffset="8872.6472">615 5695 237 0,'0'0'222'16,"0"0"-203"-16,0 0 8 16,0 0-27-1,0 0-3-15,189-49 3 16,-125 49 0-16,8 6 1 15,5 2 3-15,0-2 5 16,3-6 6-16,-5 0-12 16,-2 0-3-16,1-6-26 15,-4-13 21-15,-4-1 5 16,-21-1 2-16,-17 4 32 16,-15 9 14-16,-13 8 15 0,0 0-40 0,0 0-17 15,0 0-6-15,0 0 0 16,0 0-5-16,0 0 4 15,-2 11 1-15,-22 3 0 16,-5 0 0-16,-2 7 1 16,-8 3 0-1,-7 1 1-15,-5 6 3 16,-1 2 5-16,4-2-3 16,13-1 0-16,9-5-5 15,10-1 1-15,13 1-3 16,3-8-1-16,0 4 1 15,19 2 4-15,14-5 1 16,-2-7-2-16,8-2-3 0,-3-9 3 16,6 0 5-16,-7 0-8 15,0-3-3-15,-2-20 3 0,-5-12 0 16,5-3 1-16,-8-5 0 16,3-6-1-16,-8 2-3 15,-7 8-4-15,-7 6 6 16,-6 20 1-16,0 0 12 15,0 11 3-15,0-1-7 16,0 3-1-16,0 0-6 0,0 0-1 16,0 5-8-1,0 33 5-15,8 6 0 0,-2 9 3 16,10 6 4-16,6 1-4 16,14 2 0-1,9-11-28-15,6-19-232 16</inkml:trace>
        </inkml:traceGroup>
      </inkml:traceGroup>
    </inkml:traceGroup>
    <inkml:traceGroup>
      <inkml:annotationXML>
        <emma:emma xmlns:emma="http://www.w3.org/2003/04/emma" version="1.0">
          <emma:interpretation id="{30A37C10-4DF9-4D74-BE46-E47D32E52CE5}" emma:medium="tactile" emma:mode="ink">
            <msink:context xmlns:msink="http://schemas.microsoft.com/ink/2010/main" type="paragraph" rotatedBoundingBox="11189,16200 17233,16487 17179,17610 11136,17323" alignmentLevel="1"/>
          </emma:interpretation>
        </emma:emma>
      </inkml:annotationXML>
      <inkml:traceGroup>
        <inkml:annotationXML>
          <emma:emma xmlns:emma="http://www.w3.org/2003/04/emma" version="1.0">
            <emma:interpretation id="{2459D7C3-581F-4C45-9DA8-E9DC350DB39D}" emma:medium="tactile" emma:mode="ink">
              <msink:context xmlns:msink="http://schemas.microsoft.com/ink/2010/main" type="inkBullet" rotatedBoundingBox="11174,16522 11552,16540 11540,16797 11162,16779"/>
            </emma:interpretation>
            <emma:one-of disjunction-type="recognition" id="oneOf3">
              <emma:interpretation id="interp15" emma:lang="en-IN" emma:confidence="0">
                <emma:literal>•</emma:literal>
              </emma:interpretation>
            </emma:one-of>
          </emma:emma>
        </inkml:annotationXML>
        <inkml:trace contextRef="#ctx0" brushRef="#br0" timeOffset="19556.7449">-1163 6896 350 0,'0'0'32'0,"0"0"3"0,0 0-23 15,0 0-4-15,0 0-2 0,0 0-2 16,45-21 15-16,-42 21 21 16,-3-5 35-16,0 5-29 15,0-3-14-15,0 3 4 16,0 0-17-16,0 0-9 0,0 0-10 16,0 0-1-16,0 0-10 31,0 3 6-31,0 18 2 0,-3 1 2 15,3-2 1-15,0-2 1 16,0-1-1-16,0-6 0 16,16 2 0-16,1-8-2 15,-1-2 2-15,6-3 0 16,10 0 1-16,3 0-1 16,7 0 1-16,3 0-1 0,-9-3-3 15,-5-9-2-15,-9 4-1 16,-8-5 4-16,-11 0-1 15,-3 1 2-15,0-8-13 16,0 2-1-16,-17 1 10 16,-5 0-3-16,-3 5 1 15,5 0 3 1,4 7 3-16,7 2 0 16,3 3 0-16,-7 0 0 15,-1 0-3-15,-5 0 1 0,1 0-1 16,-6 8 2-16,-1 13 1 15,2 6 1-15,1-2-2 16,3 1 2-16,2 0 0 16,5-2-1-16,8-6 1 0,4-5 0 15,0-1 0-15,0-4 1 16,0-3 2-16,10 3 3 16,16-8-2-16,9 0 2 15,7 0-4-15,3 0-2 16,0 0-11-16,-7-13-16 15,-8-4-15-15,-7 1 14 0,-9-2-5 16,-6 0 2-16,-5-2-1 16,-3 5-6-16,0-5 30 15,-3 9 8-15,-16-6 0 16,-1 1 8-16,-2 11 8 16,-1-1-13-16,1 2 5 0,0 4-4 31,5 0 3-31,-2 0-5 15,5 0 1-15,6 0-1 16,-3 0-1-16,2 7-1 16,-1 10 0-16,1 0 1 0,-2 4-1 15,5-4 0-15,0-2 0 0,-1-5 0 16,4 0 0-16,3-5 2 16,0-5-2-16,0 6 1 15,0-6 0-15,0 0 0 31,0 0 0-31,0 7 2 0,0-7-2 16,0 5-1-16,0-5 0 16,0 0 0-16,0 0-4 15,0 0 1-15,0 0 3 16,0 0 3-16,0 0 9 16,0-5-1-16,0-2-8 15,0-1 4-15,0 5-2 16,0 3 1-16,0 0-6 15,0 0-2-15,0 0-3 16,0 0 3-16,0 18 2 0,-3-10 0 16,3 2 0-16,0 3 0 15,0-8-2-15,0 10 0 0,0-2-2 16,13 0 4-16,7-6 0 16,5 0 0-16,-3-1 2 15,4-6-2-15,-7 0 1 16,1 0 0-16,-7 0-1 15,-7-8 2 1,-6-10 4-16,0 3-2 16,0-5 2-16,0 9-3 15,-9 4 2-15,-1 7 11 16,1 0 2-16,-2 0-8 16,-1 0-10-16,-1 0-2 15,7 0 2-15,-2 0 0 16,5 0-1-16,3 0 1 0,-3 0 0 15,0 0-1-15,3 0-5 16,-2 7 3-16,-1 2 3 16,-2 0 0-16,2-1-2 15,3-3 2-15,-3 3 0 0,0-6-1 16,3 1-5-16,0-3-7 16,0 0 5-16,0 0 8 0,0 0 5 15,0 0-5-15,0-5-6 16,0-3 4-16,0 3 2 15,0 0 0-15,0 2 1 16,0-1 1-16,0-1-2 16,0 2-1-16,0-10 1 15,0 0 1 1,0 1-1-16,0 4-1 16,6 5 1-16,-3 3 2 15,-3 0 2-15,0 0-4 16,0 0-3-16,0 0-2 15,0 0 3-15,5 5 1 16,-5 8 1-16,5-5 0 0,4-3 0 16,5 0 0-16,2 2 1 15,7-7 2-15,2 0-3 16,-3 0 1-16,-2 0 1 16,-4-12-2-16,-13-1 1 15,0-2 2-15,-3 2-1 16,0-4 4-16,0 3-5 0,0 8 6 31,-3-2 2-31,0 5 1 16,-7 0 1-16,1 3-5 0,-8 0-5 15,-5 0-1-15,0 0 0 16,2 0-1-16,4 0-1 16,1 6 2-16,4 2-1 15,3 4 1-15,-3 0-1 16,5 1 1-16,-1-3-1 0,4 1 1 15,3 1-1-15,0-6 0 16,0-4-2-16,0 3 2 16,0-5 1-16,3 0 5 15,21 0 1-15,1-7-2 16,3-11 0-16,-2-3-2 16,-13 4 0-16,-3 3 0 0,-10 3-1 15,0 5 0-15,0 3 2 0,0 3-3 31,0 0-3-31,0 0-8 16,-19 3 1-16,0 20-27 16,-4-3-13-16,4-2-46 15</inkml:trace>
      </inkml:traceGroup>
      <inkml:traceGroup>
        <inkml:annotationXML>
          <emma:emma xmlns:emma="http://www.w3.org/2003/04/emma" version="1.0">
            <emma:interpretation id="{6498182F-9ACD-4007-A15B-9FFF607B05D4}" emma:medium="tactile" emma:mode="ink">
              <msink:context xmlns:msink="http://schemas.microsoft.com/ink/2010/main" type="line" rotatedBoundingBox="12203,16248 17233,16487 17179,17610 12150,17371"/>
            </emma:interpretation>
          </emma:emma>
        </inkml:annotationXML>
        <inkml:traceGroup>
          <inkml:annotationXML>
            <emma:emma xmlns:emma="http://www.w3.org/2003/04/emma" version="1.0">
              <emma:interpretation id="{36E8C906-D4AE-4806-8924-B3EA4E5D711D}" emma:medium="tactile" emma:mode="ink">
                <msink:context xmlns:msink="http://schemas.microsoft.com/ink/2010/main" type="inkWord" rotatedBoundingBox="12203,16248 17233,16487 17179,17610 12150,17371"/>
              </emma:interpretation>
              <emma:one-of disjunction-type="recognition" id="oneOf4">
                <emma:interpretation id="interp16" emma:lang="en-IN" emma:confidence="0">
                  <emma:literal>operations</emma:literal>
                </emma:interpretation>
                <emma:interpretation id="interp17" emma:lang="en-IN" emma:confidence="0">
                  <emma:literal>Operations</emma:literal>
                </emma:interpretation>
                <emma:interpretation id="interp18" emma:lang="en-IN" emma:confidence="0">
                  <emma:literal>Op exatons</emma:literal>
                </emma:interpretation>
                <emma:interpretation id="interp19" emma:lang="en-IN" emma:confidence="0">
                  <emma:literal>0peoations</emma:literal>
                </emma:interpretation>
                <emma:interpretation id="interp20" emma:lang="en-IN" emma:confidence="0">
                  <emma:literal>ops exatons</emma:literal>
                </emma:interpretation>
              </emma:one-of>
            </emma:emma>
          </inkml:annotationXML>
          <inkml:trace contextRef="#ctx0" brushRef="#br0" timeOffset="12875.5496">108 6850 454 0,'0'0'42'0,"0"0"28"0,0 0 3 16,0 0-41-16,0 0 21 16,0 0-37-16,0-41-15 15,0 39 0-15,0 2 4 0,0 0 4 16,0 0 0-16,0 0 2 16,0 0-11-16,-5 0 0 15,-4 0-8-15,-7 17 5 16,-4 9 1-16,-5 5 1 15,6 7 1-15,-1 7 0 16,11-4 0-16,5 2 1 0,4-2-1 16,0-3 2-16,24-5 0 15,13-15-1-15,2 0 7 16,6-3-5-16,1-15 2 16,-1 0-2-16,-4 0 5 15,-5-6-2-15,-13-21-4 16,-9-1 1-1,-6-8-1-15,-8 3-1 16,0-13-1-16,-14 3 0 16,-24-7 2-16,-4 9-1 15,-3 7-1-15,0 17 0 16,1 5-2-16,-6 12 1 16,3 0-5-16,-4 5-6 0,-1 33-34 15,13 3-58-15,17-4-111 0</inkml:trace>
          <inkml:trace contextRef="#ctx0" brushRef="#br0" timeOffset="17168.6461">592 7056 235 0,'0'0'109'16,"0"0"-75"-16,0 0-4 15,0 0-30-15,0 0 2 16,0 0 10-16,0 0 8 16,20-39 14-16,-20 39-1 15,0-7-11-15,0 7-7 0,0 0-7 16,0 0-8-16,0 0-1 16,0 0-23-16,0 0-22 15,0 0 23-15,0 0 16 16,0 0 7-16,0 0 0 0,0 0 0 15,0 0 2 1,0 0 2-16,0 0-4 0,3 0 1 16,-3 0-1-16,0 0 2 0,0 0 8 15,0 0-1-15,0 0 4 16,0 0-1-16,0 0-9 16,0 0-1-16,0 0-2 15,0 0-2-15,0 0 1 16,0 0-7-16,0 0-25 15,0 0 8-15,0 7-39 16</inkml:trace>
          <inkml:trace contextRef="#ctx0" brushRef="#br0" timeOffset="21391.4329">557 7010 80 0,'0'0'111'0,"0"0"-74"0,0 0-9 15,0 0 25-15,0 0-9 32,0 0-14-32,0 0 14 0,0 0-12 0,0 0-2 15,0 0 26-15,0 0-18 16,0 0-18-16,0 0-12 16,0 0-5-16,0 0-2 15,0 0 2-15,0 0-1 16,0 0 0-16,0 0 5 15,0 0 2-15,0 0-3 16,0 0-6-16,0 13-1 16,0 2-8-16,0 10 3 0,0 13 6 15,-3 0 2-15,0 1 6 16,3 9 4-16,-3 7-4 16,3-4 4-16,-3 13 7 15,0-3-1-15,-2 0-6 16,5-8 2-16,0-2-10 15,0-20 3 1,0-4-4-16,0-22-2 16,0 4 3-16,0-9-4 15,0 0 4-15,0 0 2 16,0 0-1-16,0 0-5 16,0 0 0-16,0 0 0 0,0 0-13 15,0 0-41-15,0 7-14 16,-3-2 21-16,3-5-115 0</inkml:trace>
          <inkml:trace contextRef="#ctx0" brushRef="#br0" timeOffset="22039.7949">704 7132 376 0,'0'0'24'0,"0"0"-4"0,0 0-1 15,0 0 1-15,0 0-9 16,0 0 0-16,11-63 8 16,-5 52 8-16,1 1 5 15,2 5-11-15,2-7 24 16,0 4-36-16,0-5 2 15,1 3-10 1,1 2 6-16,4-5-1 16,5 6 0-16,9-1-1 15,5 3-5-15,6 5 0 16,6 0 0-16,4 0 0 16,-7 0 1-16,-10 5-2 15,-9 16 1-15,-13 4-5 16,-7 0-2-16,-6 16 6 0,0-10-3 15,0 4 4-15,-22 0 2 16,-1-9 1-16,-6-3-2 0,-3-5 2 16,-4-5 0-16,-8-1 1 15,-9 0 2-15,0-12-1 16,-5 0 0-16,2 0-1 16,12 0-4-1,12 0-1-15,13 0-7 16,12-6-5-16,7 0-12 15,0 6-28-15,16 0-11 16,20-7-76-16</inkml:trace>
          <inkml:trace contextRef="#ctx0" brushRef="#br0" timeOffset="22641.6211">1496 7147 450 0,'0'0'62'0,"0"0"-5"0,0 0-37 16,0 0-13-16,0 0-6 15,0 0-1 1,12 0 0-16,-7 0 2 16,-2 0 13-16,3 0 7 15,4 0-12-15,-4 0 2 16,3 0-1-16,4 0-2 16,4 0-7-16,8-2-2 15,3-4 0-15,2-6 0 16,-7-3-17-16,-11 4 4 0,-8-3-7 15,-4 3-1-15,0-2 18 16,-4 6 0-16,-22-1-1 0,-10 3 1 16,-5 5 3-16,-1 0 3 15,0 0 5-15,0 0-5 16,5 0 1-16,-6 0 2 31,6 5-2-31,4 16 0 0,7 4-3 16,7 3 0-16,6 3 3 15,7 7 0-15,6-6 1 16,0 2 3 0,0 1 4-16,13-6-5 0,15-5 1 15,8-4 6-15,6-6-5 16,9-9-3-16,13 1-4 0,10-6-1 16,4 0-1-16,-2 0-22 15,-7-6-41-15,-16-13-69 16,-14-5-2-16</inkml:trace>
          <inkml:trace contextRef="#ctx0" brushRef="#br0" timeOffset="23208.1184">1692 7038 413 0,'0'0'42'0,"0"0"43"16,0 0-36-16,0 0-43 15,0 0-6-15,0 0-5 16,0 0 2-16,0-7 3 16,0 7 3-16,0 12 29 15,16 1 9-15,17 7-7 16,12-7-5-16,5 7-9 0,5 3-11 15,-4 5-6-15,-2-3-3 16,-14-5 0-16,-3 9 0 16,-12-6 0-16,-7 2-2 15,-10-1-1-15,-3-3-2 16,0-3 1-16,0-5 1 0,-16-6 3 31,-4-6 0-31,-8-1 1 0,-11 0-1 16,-13 0 0-16,-6 0-2 15,1-8-31-15,16-4-1 16,11 7 31-16,21 2 3 16,9-8 0-16,0-1 7 15,6-3-7-15,30-10 0 16,5-1-4-16,7 0 3 0,-3-6 1 16,-6 6 1-16,-4 0-1 15,-9-4 4-15,-10 10-2 16,0 7 0-16,-10-2 1 15,-3 12-3-15,-3 3 0 16,0 0-5-16,0 0-9 16,8 0-61-1,1 0-42-15,0 11 80 16,7-4-42-16</inkml:trace>
          <inkml:trace contextRef="#ctx0" brushRef="#br0" timeOffset="23812.2818">2545 7122 378 0,'0'0'46'0,"0"0"-3"16,0 0-10-16,0 0-6 0,0 0-20 15,0 0 15-15,-36-66-20 16,22 66 6-16,-8 0 0 16,-3 0-7-16,-8 0-1 15,5 0 0-15,2 0 2 16,4 5 2-16,2 15-4 16,1 0 2-1,0 1 7-15,2 7 0 16,4-1 5-16,7 1-4 0,3 1-4 15,3-1 1 1,0-4-3-16,0-4-1 16,19-5 1-16,17-9 0 15,9-6 6-15,16 0-4 16,3 0-3-16,-3-10-3 0,-16-15-8 0,-12-5 1 16,-15-3-5-16,-14-5 6 15,-4-3 2-15,0 3-4 16,0 7-4-1,0 6 10-15,0 7 2 0,-4 8 11 16,1 5 2-16,3 5 0 16,-3 0-7-1,3 0-6-15,0 0-6 16,-3 5 2-16,3 23 2 16,0 3 1-16,0 1 1 15,0 9 0-15,0-5 0 16,3-1 1-16,7-5 0 15,10-9-1-15,-3-3 0 16,7-12-45-16,5-6-28 0,-4 0-25 16,-6 0-219-16</inkml:trace>
          <inkml:trace contextRef="#ctx0" brushRef="#br0" timeOffset="24514.3752">2503 7132 345 0,'0'0'87'0,"0"0"9"16,0 0-30-16,0 0-29 16,0 0-29-16,0 0-8 15,134-63 0-15,-59 63 0 16,5 0 4-16,-10 0 2 15,-3 0 2-15,-11 0-7 16,-6 0 8-16,-3 0-3 0,-13 0-2 16,-1 0-2-16,-8 0 6 15,-9 0 7-15,-4 0-1 16,5 0 12-16,-4 0-6 16,1-8-7-16,-2 8-12 15,-10 0 7-15,-2 0 4 0,0 0 1 31,0 0-13-31,0 0-6 16,0 8-2-16,0 17 8 0,-8 13 1 16,-3-3 0-16,2 9-1 15,3-6 4-15,6-1 0 16,0-2-3-16,0-10 2 16,0-1-1-16,20-10-2 15,-3-14-22-15,10 0-22 0,-4 0-16 16,-1-26-119-16</inkml:trace>
          <inkml:trace contextRef="#ctx0" brushRef="#br0" timeOffset="24113.137">2846 6766 540 0,'0'0'46'0,"0"0"16"16,0 0 15-16,0 0-33 16,0 0-5-16,0 0-25 15,0-76-14-15,0 76-1 16,3 18-9-16,4 20 9 16,-1 14 1-1,-3 8 4-15,0 9 1 16,-3 7 2-16,8 2 0 15,1-6-1-15,7-2-3 16,0-18 0-16,-1-12-2 16,-1-10-1-16,-8-10 0 15,1-15-20-15,-4-5-28 0,0 0 6 16,3 0 21-16,2-32-84 16,-5-6-124-16</inkml:trace>
          <inkml:trace contextRef="#ctx0" brushRef="#br0" timeOffset="24704.3508">3161 6835 443 0,'0'0'110'0,"0"0"-64"16,0 0 8-16,0 0-38 0,0 0-16 15,0 0-10-15,0 0-62 16,-3-48 39-16,3 73-10 16,0 13-8-1,0 0-13 1</inkml:trace>
          <inkml:trace contextRef="#ctx0" brushRef="#br0" timeOffset="25146.9848">3611 7165 559 0,'0'0'48'0,"0"0"15"15,0 0-1-15,0 0-45 16,0 0-13-1,0 0-4-15,0-38-1 16,-9 38-3-16,-7 0 4 16,-4 0 1-16,1 20 6 15,-1 10-6-15,1 9 4 0,10-4-2 16,6 9 0-16,3-1-3 16,0-8 4-16,9 3-4 15,13-13 4-15,1-12-3 0,-1-8 1 16,1-5 8-16,0 0-5 15,0-12 3-15,-4-19-1 16,-4-15-6-16,-4-2 5 16,-8-7-9-16,-3 4 6 15,0 0-6-15,-3 10 3 16,-17 16-1-16,-2 7 0 0,-8 18-6 16,2 0-11-16,2 0-31 15,1 18-6-15,11 15-20 16,9 0-46-16,5-2 30 15</inkml:trace>
          <inkml:trace contextRef="#ctx0" brushRef="#br0" timeOffset="25686.0304">3884 7147 570 0,'0'0'80'0,"0"0"16"16,0 0-46-16,0 0-26 0,0 0-24 16,0 0-6-16,-12-20 1 31,12 20-6-31,0 15 8 16,0 16 3-16,0 7 0 15,0 0 1-15,0-5-1 0,0 12 1 16,0-14-1-16,3-5 1 15,3-11 1-15,-3-3-1 16,1-12 0-16,-1 0 1 16,0 0 12-16,0 0 5 15,3-6-1-15,5-23-16 16,-2-6-2-16,-2-6-3 0,5-8-14 16,4-4 0-16,7 2 0 15,-1 11 7-15,1 2 10 0,-7 17 0 16,-3 8 0-16,-7 4 9 15,-3 9 23-15,-3 0-27 16,8 0-5 0,4 0-10-16,7 0 5 15,6 22 2-15,8 6 3 16,-1 3 1-16,-3 4 3 16,-9 1-4-16,-14 2-1 15,-6-5-2-15,0-7 2 16,0-1 2-16,0-4 2 15,-6-1-3-15,3-3 0 16,3-5-8-16,0-6-32 0,0-3-64 0,6-3-53 16,30-3 37-1</inkml:trace>
          <inkml:trace contextRef="#ctx0" brushRef="#br0" timeOffset="26072.7058">4650 7003 448 0,'0'0'37'0,"0"0"16"16,0 0 11-16,0 0-34 0,0 0-12 16,0 0-11-16,3-29-5 15,-29 29 10-15,-9 0 17 16,2 0 5-16,8 11-19 16,9 1-1-16,4-4-6 15,7 4-7-15,5-1-2 16,0 4 2-1,0 3-1-15,8 2 0 16,20 0 1-16,5-2 5 16,6 2 0-16,8 1-5 15,4 4 1-15,1-7 2 16,-4 2-3-16,-15-9 4 16,-8 6-2-16,-16 1-2 15,-9 2-2-15,0 6 0 0,-15-3 1 16,-24 4 1-1,-13-8 2-15,-12-4 1 16,-19-3 0-16,-20-7-2 16,-17-5 2-16,-2 0-4 0,7-5-37 15,26-36-176-15</inkml:trace>
        </inkml:traceGroup>
      </inkml:traceGroup>
    </inkml:traceGroup>
  </inkml:traceGroup>
</inkml:ink>
</file>

<file path=ppt/ink/ink67.xml><?xml version="1.0" encoding="utf-8"?>
<inkml:ink xmlns:inkml="http://www.w3.org/2003/InkML">
  <inkml:definitions/>
  <inkml:traceGroup>
    <inkml:annotationXML>
      <emma:emma xmlns:emma="http://www.w3.org/2003/04/emma" version="1.0">
        <emma:interpretation id="{B2386CD1-0C20-41EB-8014-50194A240E43}" emma:medium="tactile" emma:mode="ink">
          <msink:context xmlns:msink="http://schemas.microsoft.com/ink/2010/main" type="writingRegion" rotatedBoundingBox="16386,12017 16604,12017 16604,12023 16386,12023"/>
        </emma:interpretation>
      </emma:emma>
    </inkml:annotationXML>
    <inkml:traceGroup>
      <inkml:annotationXML>
        <emma:emma xmlns:emma="http://www.w3.org/2003/04/emma" version="1.0">
          <emma:interpretation id="{AE4C5028-42E0-4177-9B2B-0734D518AEAB}" emma:medium="tactile" emma:mode="ink">
            <msink:context xmlns:msink="http://schemas.microsoft.com/ink/2010/main" type="paragraph" rotatedBoundingBox="16386,12017 16604,12017 16604,12023 16386,12023" alignmentLevel="1"/>
          </emma:interpretation>
        </emma:emma>
      </inkml:annotationXML>
      <inkml:traceGroup>
        <inkml:annotationXML>
          <emma:emma xmlns:emma="http://www.w3.org/2003/04/emma" version="1.0">
            <emma:interpretation id="{FA4DF7D2-C4D0-460F-9F59-F0A100E1AF2D}" emma:medium="tactile" emma:mode="ink">
              <msink:context xmlns:msink="http://schemas.microsoft.com/ink/2010/main" type="line" rotatedBoundingBox="16386,12017 16604,12017 16604,12023 16386,12023"/>
            </emma:interpretation>
          </emma:emma>
        </inkml:annotationXML>
      </inkml:traceGroup>
    </inkml:traceGroup>
  </inkml:traceGroup>
</inkml:ink>
</file>

<file path=ppt/ink/ink6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1-05-15T00:53:54.556"/>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BB916101-469F-48DE-90CC-329086D096C6}" emma:medium="tactile" emma:mode="ink">
          <msink:context xmlns:msink="http://schemas.microsoft.com/ink/2010/main" type="writingRegion" rotatedBoundingBox="17002,14882 17608,14882 17608,17162 17002,17162"/>
        </emma:interpretation>
      </emma:emma>
    </inkml:annotationXML>
    <inkml:traceGroup>
      <inkml:annotationXML>
        <emma:emma xmlns:emma="http://www.w3.org/2003/04/emma" version="1.0">
          <emma:interpretation id="{861DD646-8999-4E84-8410-8ED53566658C}" emma:medium="tactile" emma:mode="ink">
            <msink:context xmlns:msink="http://schemas.microsoft.com/ink/2010/main" type="paragraph" rotatedBoundingBox="17002,14882 17608,14882 17608,17162 17002,17162" alignmentLevel="1"/>
          </emma:interpretation>
        </emma:emma>
      </inkml:annotationXML>
      <inkml:traceGroup>
        <inkml:annotationXML>
          <emma:emma xmlns:emma="http://www.w3.org/2003/04/emma" version="1.0">
            <emma:interpretation id="{DF125662-ED94-4155-90F2-F66295CEBA4F}" emma:medium="tactile" emma:mode="ink">
              <msink:context xmlns:msink="http://schemas.microsoft.com/ink/2010/main" type="line" rotatedBoundingBox="17002,14882 17608,14882 17608,17162 17002,17162"/>
            </emma:interpretation>
          </emma:emma>
        </inkml:annotationXML>
        <inkml:traceGroup>
          <inkml:annotationXML>
            <emma:emma xmlns:emma="http://www.w3.org/2003/04/emma" version="1.0">
              <emma:interpretation id="{06F76E3A-C585-419C-B441-6CE9B2F18EDC}" emma:medium="tactile" emma:mode="ink">
                <msink:context xmlns:msink="http://schemas.microsoft.com/ink/2010/main" type="inkWord" rotatedBoundingBox="17002,14882 17608,14882 17608,17162 17002,17162"/>
              </emma:interpretation>
              <emma:one-of disjunction-type="recognition" id="oneOf0">
                <emma:interpretation id="interp0" emma:lang="en-IN" emma:confidence="0">
                  <emma:literal>}</emma:literal>
                </emma:interpretation>
                <emma:interpretation id="interp1" emma:lang="en-IN" emma:confidence="0">
                  <emma:literal>{</emma:literal>
                </emma:interpretation>
                <emma:interpretation id="interp2" emma:lang="en-IN" emma:confidence="0">
                  <emma:literal>b</emma:literal>
                </emma:interpretation>
                <emma:interpretation id="interp3" emma:lang="en-IN" emma:confidence="0">
                  <emma:literal>'</emma:literal>
                </emma:interpretation>
                <emma:interpretation id="interp4" emma:lang="en-IN" emma:confidence="0">
                  <emma:literal>B</emma:literal>
                </emma:interpretation>
              </emma:one-of>
            </emma:emma>
          </inkml:annotationXML>
          <inkml:trace contextRef="#ctx0" brushRef="#br0">-1166-871 79 0,'0'0'139'0,"0"0"-112"0,0 0 77 15,0 0-57-15,0 0-17 16,0 0-15-16,0 0-9 15,0 0-1-15,0-13-2 16,0 13 7-16,0 0-1 16,0 0 16-16,0-1 16 0,0-3-14 15,0 2-11-15,0-4-6 16,0 1-4-16,0-2-5 16,0 4 23-16,0 0 5 15,0 3-12-15,0 0-8 16,0-2-2-16,0 2-3 15,0 0-2-15,0-3 0 0,8 3 3 16,1-2 6-16,1 2-3 16,7 0-8-16,8 5-4 15,6 23 1-15,11 15 3 16,7 3 1-16,8 9 2 16,9 1 1-16,-2-7-2 0,-6-4-4 31,-21-12 2-31,-17-15-1 0,-20-3 1 15,0 3-7-15,-12 0 7 16,-38 17 0-16,-14 9 3 16,-9 9 6-16,2 3 10 15,12 5-9-15,18-3 1 16,21-3-6-16,14-3-2 16,6-2 2-16,0-4-5 0,30 8 1 15,1-1 2-15,8 3-2 16,0-14 1-16,0-7-1 15,-5-18 1-15,-10-2-1 16,-2-15 1-16,1 0 4 16,2-12 1-16,11-17-6 15,3-8 1 1,-8-7-3-16,-3 1 1 16,-1 2-2-16,-8 9 2 15,-7 11 0-15,-4 4 1 16,-5 16 0-16,-3 1 1 0,0 0-2 15,0 0-9-15,0 31-1 16,0 22 10-16,0 13 0 16,0 15 11-16,-3 6 1 0,-11 7 8 15,-8 10-12-15,-11-2-6 16,-1-11 10-16,1-3 8 16,8-16-6-16,11-14-4 15,5 0 0-15,6-17-3 16,-4 2 1-16,4-5 1 15,0-7-1-15,0 1-4 0,-4-6 3 16,4-6-2-16,-3-6-3 16,3-2 0-16,-3-4 0 15,1 2 2-15,2-2 3 16,3-8 0-16,0 0-1 16,0 0 5-16,0 0 0 15,0 0-1 1,0 0-1-16,0 0-5 15,0 0-4-15,0 0 0 16,0 0-5-16,0 6 5 16,-3 0-2-16,0 3 2 0,-3 2 2 15,2-5-2-15,4-3 1 16,0 1-1-16,-3 3 1 16,0-1 0-16,-3 1-1 0,0-2 0 15,1 1-1-15,5-4 1 16,0-2 0-16,0 0 1 15,0 0 3-15,0 0 9 16,0 0-5-16,0 0-5 16,0-5 0-16,0-3-2 15,0 1 0 1,0 1-1-16,0 6 2 16,0 0-2-16,0 0-3 15,0 0 2-15,0 0-7 16,-5 0-20-16,-18 0-21 15,-10 0-15-15,-1 0-87 16,1 13-161-16</inkml:trace>
        </inkml:traceGroup>
      </inkml:traceGroup>
    </inkml:traceGroup>
  </inkml:traceGroup>
</inkml:ink>
</file>

<file path=ppt/ink/ink6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1-05-15T00:54:33.590"/>
    </inkml:context>
    <inkml:brush xml:id="br0">
      <inkml:brushProperty name="width" value="0.06667" units="cm"/>
      <inkml:brushProperty name="height" value="0.06667" units="cm"/>
      <inkml:brushProperty name="color" value="#177D36"/>
      <inkml:brushProperty name="fitToCurve" value="1"/>
    </inkml:brush>
    <inkml:brush xml:id="br1">
      <inkml:brushProperty name="width" value="0.06667" units="cm"/>
      <inkml:brushProperty name="height" value="0.06667" units="cm"/>
      <inkml:brushProperty name="fitToCurve" value="1"/>
    </inkml:brush>
    <inkml:brush xml:id="br2">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30B71679-4E33-43C9-A687-C1C41565EACD}" emma:medium="tactile" emma:mode="ink">
          <msink:context xmlns:msink="http://schemas.microsoft.com/ink/2010/main" type="writingRegion" rotatedBoundingBox="18162,12933 33057,12910 33063,16740 18168,16763"/>
        </emma:interpretation>
      </emma:emma>
    </inkml:annotationXML>
    <inkml:traceGroup>
      <inkml:annotationXML>
        <emma:emma xmlns:emma="http://www.w3.org/2003/04/emma" version="1.0">
          <emma:interpretation id="{AD8E8325-39B2-4BDC-ADE5-C4FFE47E94AA}" emma:medium="tactile" emma:mode="ink">
            <msink:context xmlns:msink="http://schemas.microsoft.com/ink/2010/main" type="paragraph" rotatedBoundingBox="23275,12924 24154,12924 24154,13302 23275,13302" alignmentLevel="3"/>
          </emma:interpretation>
        </emma:emma>
      </inkml:annotationXML>
      <inkml:traceGroup>
        <inkml:annotationXML>
          <emma:emma xmlns:emma="http://www.w3.org/2003/04/emma" version="1.0">
            <emma:interpretation id="{8B62560E-8EC5-43C2-88D9-D9CA76340CF0}" emma:medium="tactile" emma:mode="ink">
              <msink:context xmlns:msink="http://schemas.microsoft.com/ink/2010/main" type="inkBullet" rotatedBoundingBox="23275,12972 24127,12794 24210,13193 23358,13371"/>
            </emma:interpretation>
            <emma:one-of disjunction-type="recognition" id="oneOf0">
              <emma:interpretation id="interp0" emma:lang="en-IN" emma:confidence="0">
                <emma:literal>is</emma:literal>
              </emma:interpretation>
              <emma:interpretation id="interp1" emma:lang="en-IN" emma:confidence="0">
                <emma:literal>u</emma:literal>
              </emma:interpretation>
              <emma:interpretation id="interp2" emma:lang="en-IN" emma:confidence="0">
                <emma:literal>w</emma:literal>
              </emma:interpretation>
              <emma:interpretation id="interp3" emma:lang="en-IN" emma:confidence="0">
                <emma:literal>if</emma:literal>
              </emma:interpretation>
              <emma:interpretation id="interp4" emma:lang="en-IN" emma:confidence="0">
                <emma:literal>a</emma:literal>
              </emma:interpretation>
            </emma:one-of>
          </emma:emma>
        </inkml:annotationXML>
        <inkml:trace contextRef="#ctx0" brushRef="#br0">5118-2821 476 0,'0'0'46'0,"0"0"13"15,0 0-22-15,0 0-11 16,0 0 9-16,0 0 18 0,-11-11 6 16,11 11-15-16,0 0-31 0,0 0-10 15,0 0-2 1,0 0-1-16,0 0 0 0,0 0 0 16,0 0 1-16,8 3 0 15,14 17 1-15,0 9 12 16,10 0-3-1,-3-1-4-15,-3-1-4 16,-4-1-2-16,-2-2-1 16,-1-4 0-16,3-2 0 15,1 0 4-15,-1 2 10 16,3-2 1-16,5-1-10 16,-1-2 1-16,-3-2 3 15,-11-8-5-15,-4-5 1 0,-11 0 2 16,0 0 10-16,0 0 2 15,0 0 2-15,0 0-8 16,0 0-3-16,0 0 11 16,0 0-9-16,0 0-5 15,0 0-3-15,0 0 0 16,0 0-4 0,0 0 2-16,0 0-2 15,0 0 2-15,0 0 1 16,0 0-2-16,0 0-1 15,0 0 2-15,0 0-1 0,0 0 0 16,0 0-1-16,0 0 1 16,12 0 1-16,10-18 1 15,8-2-3-15,12-3-3 0,5-4 3 16,9-4 0-16,-1-4 1 16,-5-1 0-16,-8-2-1 15,-6 3 0-15,-11 6 3 16,-5 2-3-16,-7 6 0 15,-4 3 2-15,-3 5-1 16,-1 8 1-16,-2 5-2 0,0 0 0 16,-3-2-1-16,0 2 1 15,0 0-1-15,0 0 0 16,0 0-1-16,0 0 2 16,0 0-3-16,0 0-1 15,0 0-25-15,0 0-32 16,-6 0-9-1,-30 25 43-15,-19 4-45 16,-7 1-91-16,-5-9-360 16</inkml:trace>
      </inkml:traceGroup>
    </inkml:traceGroup>
    <inkml:traceGroup>
      <inkml:annotationXML>
        <emma:emma xmlns:emma="http://www.w3.org/2003/04/emma" version="1.0">
          <emma:interpretation id="{7299BA8B-150F-4C67-B1C7-5B20E469EC38}" emma:medium="tactile" emma:mode="ink">
            <msink:context xmlns:msink="http://schemas.microsoft.com/ink/2010/main" type="paragraph" rotatedBoundingBox="22753,13995 25493,13903 25520,14690 22779,14781" alignmentLevel="2"/>
          </emma:interpretation>
        </emma:emma>
      </inkml:annotationXML>
      <inkml:traceGroup>
        <inkml:annotationXML>
          <emma:emma xmlns:emma="http://www.w3.org/2003/04/emma" version="1.0">
            <emma:interpretation id="{94DBA46E-BDB3-42E4-822E-0BE584020D0C}" emma:medium="tactile" emma:mode="ink">
              <msink:context xmlns:msink="http://schemas.microsoft.com/ink/2010/main" type="line" rotatedBoundingBox="22753,13995 25493,13903 25520,14690 22779,14781"/>
            </emma:interpretation>
          </emma:emma>
        </inkml:annotationXML>
        <inkml:traceGroup>
          <inkml:annotationXML>
            <emma:emma xmlns:emma="http://www.w3.org/2003/04/emma" version="1.0">
              <emma:interpretation id="{04205E98-9428-484C-8B1D-375535C9B731}" emma:medium="tactile" emma:mode="ink">
                <msink:context xmlns:msink="http://schemas.microsoft.com/ink/2010/main" type="inkWord" rotatedBoundingBox="22753,13995 25493,13903 25520,14690 22779,14781"/>
              </emma:interpretation>
              <emma:one-of disjunction-type="recognition" id="oneOf1">
                <emma:interpretation id="interp5" emma:lang="en-IN" emma:confidence="0">
                  <emma:literal>CDT</emma:literal>
                </emma:interpretation>
                <emma:interpretation id="interp6" emma:lang="en-IN" emma:confidence="0">
                  <emma:literal>CPT</emma:literal>
                </emma:interpretation>
                <emma:interpretation id="interp7" emma:lang="en-IN" emma:confidence="0">
                  <emma:literal>cDT</emma:literal>
                </emma:interpretation>
                <emma:interpretation id="interp8" emma:lang="en-IN" emma:confidence="0">
                  <emma:literal>cDt</emma:literal>
                </emma:interpretation>
                <emma:interpretation id="interp9" emma:lang="en-IN" emma:confidence="0">
                  <emma:literal>cPT</emma:literal>
                </emma:interpretation>
              </emma:one-of>
            </emma:emma>
          </inkml:annotationXML>
          <inkml:trace contextRef="#ctx0" brushRef="#br1" timeOffset="7266.4903">5101-1694 465 0,'0'0'66'0,"0"0"-32"15,0 0-5-15,0 0-22 16,0 0 1-16,0 0-2 15,0 0 1-15,17-28-4 16,-17 28-3-16,0 0-1 16,0 0-5-16,0 0 6 0,0-3 0 15,0 1 0-15,0-3 3 16,0 1 12-16,0 1 16 16,0 0-10-16,0 0 14 15,0 1-6-15,0-1-8 0,0 0-1 16,0 0-3-16,0 3 4 15,0 0 0 1,0 0-8-16,0 0-6 16,0 0-1-16,0 0 2 15,0 0 3-15,0 0 3 16,0 0-4-16,0-4 16 16,0 3-14-16,0-5-2 15,0 2-4-15,0 2-4 16,0 2 0-16,0 0-1 15,-3-5 0-15,-24 5 0 0,-8 0-1 16,-6 0-5-16,-9 0 3 0,9 5-4 16,-4 23 6-1,-6 7 0-15,-4 6 1 0,0 0-1 16,7-5 1-16,9 2-2 16,14-6-2-16,19-1-1 15,6 4-1-15,12-4 5 16,43 6 2-16,23-8 5 15,8-1-5-15,4-7-2 0,-7-7-12 16,-16 0-37-16,-17-7-17 16,-19-2-19-16,-12-5-48 15,-5 0-109 1</inkml:trace>
          <inkml:trace contextRef="#ctx0" brushRef="#br1" timeOffset="8453.0492">5510-1727 345 0,'0'0'117'16,"0"0"-32"-16,0 0-12 15,0 0-45-15,0 0 12 16,0 0-24-16,19-84 4 16,7 72 5-16,9 6-17 0,7 4 7 15,6 2-8 1,4 0-5-16,2 0 0 0,7 17-1 0,3 9-1 16,0 2 1-1,-3 7-2-15,-12 3 1 0,-10 6-3 16,-21 2 2-16,-10 9-2 15,-8 6 3-15,0 8 0 16,-36-11 0-16,-6-7 3 16,0-12 0-16,1-13 0 0,-7-15 5 15,-13-4 14-15,-8-7-1 16,-7 0-11-16,1 0-4 16,5 0-4-16,9-10-2 15,9-2-28-15,13 1-23 16,8 0-56-16,14 0-55 15,17-2-17 1</inkml:trace>
          <inkml:trace contextRef="#ctx0" brushRef="#br1" timeOffset="7968.4458">5616-1681 379 0,'0'0'53'0,"0"0"34"16,0 0 36-16,0 0-85 16,0 0 20-16,0 0-2 0,0-41-21 15,0 38-1-15,0-4-8 16,0-3-7-16,0 2-6 0,0 2 16 16,0 6-10-16,0 0-9 15,0 0-10-15,0 0-6 16,0 29-6-16,0 17 11 15,-6 14 1-15,-11 10 0 16,4 5 1-16,1-3 1 16,5-2 1-16,7-6-3 0,0-6 1 15,0-12-1-15,10-5 4 16,6-6-2-16,-4-15-2 16,2-9 1-16,-8-8-1 15,-3-3 1-15,-3 0-1 0,0-9 0 16,0-24-33-16,0-12-72 31,-6-7-82-31,-11 3-120 16</inkml:trace>
          <inkml:trace contextRef="#ctx0" brushRef="#br1" timeOffset="8900.4628">6692-1669 503 0,'0'0'21'0,"0"0"75"16,0 0-52-16,0 0 17 15,0 0-32-15,0 0 17 16,20-46-13-16,-20 46-1 16,3 0-19-16,-3 0-12 15,0 0-1-15,3 26-7 0,0 11 6 16,4 12 2-16,-4 7 5 16,0 3-2-16,0 4 4 15,-3-4-7-15,0-1 5 16,0-7-4-16,3-6 0 15,5-11-1-15,-5-10 0 0,0-16 1 16,0-2-2-16,-3-2 1 16,0-4-1-16,0 0 0 15,0-18-8-15,0-23-96 16,-3-14-138-16</inkml:trace>
          <inkml:trace contextRef="#ctx0" brushRef="#br1" timeOffset="9253.6315">6002-1823 503 0,'0'0'69'0,"0"0"40"0,0 0-50 15,0 0-37 1,0 0-20-16,0 0 1 0,151-38-5 0,-54 48 4 16,11 1 20-16,12 0-5 15,11-5 2-15,8 1 2 16,2-5-11-16,-15 1 0 31,-31-1-8-31,-23-2-2 0,-28 0 0 16,-15 0 0-1,-7 0 0-15,-3 0 0 0,1 0 0 16,-10 0-2-16,-7 4-12 16,-3 3-49-16,0 6-48 15,-33-1 25-15,-20 1-92 16</inkml:trace>
        </inkml:traceGroup>
      </inkml:traceGroup>
    </inkml:traceGroup>
    <inkml:traceGroup>
      <inkml:annotationXML>
        <emma:emma xmlns:emma="http://www.w3.org/2003/04/emma" version="1.0">
          <emma:interpretation id="{6E497E07-44C3-497B-B5D1-126E41A88E27}" emma:medium="tactile" emma:mode="ink">
            <msink:context xmlns:msink="http://schemas.microsoft.com/ink/2010/main" type="paragraph" rotatedBoundingBox="18166,15419 33061,15396 33063,16740 18168,16763" alignmentLevel="1"/>
          </emma:interpretation>
        </emma:emma>
      </inkml:annotationXML>
      <inkml:traceGroup>
        <inkml:annotationXML>
          <emma:emma xmlns:emma="http://www.w3.org/2003/04/emma" version="1.0">
            <emma:interpretation id="{C919B477-D117-46F7-84F2-F1667BC5F0C9}" emma:medium="tactile" emma:mode="ink">
              <msink:context xmlns:msink="http://schemas.microsoft.com/ink/2010/main" type="inkBullet" rotatedBoundingBox="18167,15803 18967,15801 18968,15958 18167,15960"/>
            </emma:interpretation>
            <emma:one-of disjunction-type="recognition" id="oneOf2">
              <emma:interpretation id="interp10" emma:lang="en-IN" emma:confidence="0">
                <emma:literal>-</emma:literal>
              </emma:interpretation>
            </emma:one-of>
          </emma:emma>
        </inkml:annotationXML>
        <inkml:trace contextRef="#ctx0" brushRef="#br2" timeOffset="-35989.8871">192 58 45 0,'0'0'24'0,"0"0"10"16,0 0 12-16,0 0-11 0,0 0-15 31,0 0 1-31,0 0 22 16,-100-46 3-16,91 39-21 15,3 1-4-15,6 6 4 16,-5 0-18-16,5 0-7 15,0 0 0-15,0 0 0 16,-6 0-3-16,-3 0 2 0,-1 0 1 16,-2 0 0-16,-1 0 1 15,2 0-1-15,5 0 0 0,3 0 2 16,0 0 4-16,3 0 12 16,0 0-7-16,0 0-4 15,0 0 10-15,0 0 5 16,0 0-3-16,0 0 11 15,0 0-5-15,0 0-5 16,0 0-14-16,0 0-3 16,0 0-2-16,0 0 0 15,0 0 2 1,0 0 0-16,0 0 3 0,0 0 2 16,0 0 3-16,0 0-1 15,0 0 10-15,0 0 2 16,12 6-4-16,21 6-6 15,19 8 5-15,21-2-1 16,21 5 0-16,12-4-11 0,-3 5-2 16,-3-13-3-16,-17-1 0 15,-19-5 0-15,-19-5 1 16,-19 0-1-16,-16 0 0 16,-10 0 1-16,0 0 0 15,0 0 2-15,0 0-2 16,0 0-1-16,0 0 0 15,0 0 1-15,0 0-2 16,0 0-20-16,-7 0-25 16,-2 0-11-16,-2 0-27 0,-1 5-13 15,2-2-105-15</inkml:trace>
      </inkml:traceGroup>
      <inkml:traceGroup>
        <inkml:annotationXML>
          <emma:emma xmlns:emma="http://www.w3.org/2003/04/emma" version="1.0">
            <emma:interpretation id="{5E066BEA-7CD5-4854-AB30-B24691F75CC9}" emma:medium="tactile" emma:mode="ink">
              <msink:context xmlns:msink="http://schemas.microsoft.com/ink/2010/main" type="line" rotatedBoundingBox="18920,15418 33061,15396 33063,16740 18922,16762"/>
            </emma:interpretation>
          </emma:emma>
        </inkml:annotationXML>
        <inkml:traceGroup>
          <inkml:annotationXML>
            <emma:emma xmlns:emma="http://www.w3.org/2003/04/emma" version="1.0">
              <emma:interpretation id="{399E6EEF-5E8F-4B76-AD88-E70E7F5AD38D}" emma:medium="tactile" emma:mode="ink">
                <msink:context xmlns:msink="http://schemas.microsoft.com/ink/2010/main" type="inkWord" rotatedBoundingBox="18921,15641 19310,15640 19311,16175 18922,16176"/>
              </emma:interpretation>
              <emma:one-of disjunction-type="recognition" id="oneOf3">
                <emma:interpretation id="interp11" emma:lang="en-IN" emma:confidence="0">
                  <emma:literal>&gt;</emma:literal>
                </emma:interpretation>
                <emma:interpretation id="interp12" emma:lang="en-IN" emma:confidence="0">
                  <emma:literal>&lt;</emma:literal>
                </emma:interpretation>
                <emma:interpretation id="interp13" emma:lang="en-IN" emma:confidence="0">
                  <emma:literal>7</emma:literal>
                </emma:interpretation>
                <emma:interpretation id="interp14" emma:lang="en-IN" emma:confidence="0">
                  <emma:literal>z</emma:literal>
                </emma:interpretation>
                <emma:interpretation id="interp15" emma:lang="en-IN" emma:confidence="0">
                  <emma:literal>}</emma:literal>
                </emma:interpretation>
              </emma:one-of>
            </emma:emma>
          </inkml:annotationXML>
          <inkml:trace contextRef="#ctx0" brushRef="#br2" timeOffset="-35488.9595">767-87 445 0,'0'0'21'15,"0"0"59"-15,0 0 25 0,0 0-64 16,0 0-6 0,0 0-26-1,-6-76-8-15,6 76-1 0,12 21 0 16,18 11 4-1,1 6 4-15,5-4 0 0,0 1-5 16,3-2 2-16,2 0-5 16,1-7 0-16,0-6 0 15,-8-2 4-15,-10-10-2 16,-12-1-2-16,-9-2 0 0,-3-5-6 16,0 5 2-16,0-2 4 15,-12 4 0-15,-15-2 12 16,-1 8-4-16,-11-6 4 15,-3 4-9-15,1 4 3 16,-1 3-3-16,6-3-3 16,2 7 0-16,4-1-2 0,2 10-32 15,5-4-70-15,16-2-129 16</inkml:trace>
        </inkml:traceGroup>
        <inkml:traceGroup>
          <inkml:annotationXML>
            <emma:emma xmlns:emma="http://www.w3.org/2003/04/emma" version="1.0">
              <emma:interpretation id="{2E8917CA-0902-4431-A37E-B3E3BCC87989}" emma:medium="tactile" emma:mode="ink">
                <msink:context xmlns:msink="http://schemas.microsoft.com/ink/2010/main" type="inkWord" rotatedBoundingBox="21045,15407 29081,15496 29066,16824 21030,16735"/>
              </emma:interpretation>
              <emma:one-of disjunction-type="recognition" id="oneOf4">
                <emma:interpretation id="interp16" emma:lang="en-IN" emma:confidence="0">
                  <emma:literal>Implementation</emma:literal>
                </emma:interpretation>
                <emma:interpretation id="interp17" emma:lang="en-IN" emma:confidence="0">
                  <emma:literal>Implementations</emma:literal>
                </emma:interpretation>
                <emma:interpretation id="interp18" emma:lang="en-IN" emma:confidence="0">
                  <emma:literal>Pmplementatiois</emma:literal>
                </emma:interpretation>
                <emma:interpretation id="interp19" emma:lang="en-IN" emma:confidence="0">
                  <emma:literal>Pmplementation</emma:literal>
                </emma:interpretation>
                <emma:interpretation id="interp20" emma:lang="en-IN" emma:confidence="0">
                  <emma:literal>Pmplementatiors</emma:literal>
                </emma:interpretation>
              </emma:one-of>
            </emma:emma>
          </inkml:annotationXML>
          <inkml:trace contextRef="#ctx0" brushRef="#br1" timeOffset="19634.2476">2892 515 377 0,'0'0'33'0,"0"0"-10"0,0 0-15 16,0 0-4-16,0 0 11 16,0 0 25-16,-25 23 40 15,25-21 0-15,0 4-17 0,12-6-3 16,24 7-31-16,6-7-6 15,13 5-7-15,3 1-12 16,9-4-2-16,11 3-2 0,5-5-3 16,4 7-41-16,-4-7-60 15,-10 0-95-15</inkml:trace>
          <inkml:trace contextRef="#ctx0" brushRef="#br1" timeOffset="19380.5936">3034-137 450 0,'0'0'29'16,"0"0"43"-1,0 0-13-15,0 0-19 16,0 0-5-16,0 0-10 16,58-140 2-16,-46 112 15 15,2 3-26-15,-5 5 9 0,4 9-11 16,0-4-1 0,2 5-4-16,12 7-8 0,4 3-1 15,14 0 0-15,13 0-1 0,4 0-1 16,2 0 2-16,-6 0-7 15,-13 15-19-15,-16 11-20 16,-20 7-20-16,-9 10 3 16,-6 8 20-16,-38 10-33 15,-15 3-16-15</inkml:trace>
          <inkml:trace contextRef="#ctx0" brushRef="#br1" timeOffset="18880.873">3301-8 447 0,'0'0'51'16,"0"0"19"-16,0 0-27 15,0 0-5-15,0 0-12 16,0 0-14-16,0 0 5 15,0 0-3-15,0-33 4 16,0 27 4-16,0 6 15 0,0-7-13 16,0 7-5-16,0 0 0 15,0 0-13-15,0 0-1 16,0 0-1-16,0 0-4 0,0 0 7 16,0 0 0-1,0 0 1-15,0 0-4 0,0 0-2 31,0 0-2-31,0 0-2 0,0 0-3 16,0 21-5-16,0 11 10 16,0 6 0-16,0 6 0 15,-7-1 0-15,1 0 1 16,3 1-1-16,0-16 2 16,3 1-4-16,0-15 2 15,0-2 0-15,0-4 0 0,0-1 4 16,0-7-2-16,0 0-1 15,0 0 0-15,0 0 1 16,0 0-2-16,0 0-12 16,0 6-57-16,-6-1-74 15,-5-2-14-15</inkml:trace>
          <inkml:trace contextRef="#ctx0" brushRef="#br1" timeOffset="20620.0108">3774 263 487 0,'0'0'116'0,"0"0"-33"15,0 0-15-15,0 0-27 16,0 0-28-16,0 0-5 16,-3-20-7-16,3 20-1 15,0 0 0-15,0 20-5 0,9 6 5 16,4 15 0-16,-1 1 1 16,-4-4 0-16,-2 2-1 15,-6-3 2-15,0-4-2 0,0-13 1 16,0-7-1-1,0-6 0-15,0-7 1 0,0 0 5 16,0 0 7-16,0 0 27 16,0-14-9-1,0-17-24-15,0-17-5 0,0 2-1 16,3 3-1-16,6 0 1 0,1 7-1 16,-1 8 0-16,1 10-1 15,4 1 1-15,-5 12 1 16,4-4-1-1,2 3-1-15,12 6 1 16,4 0-5-16,5 0 4 16,0 0 1-16,-8 15 0 15,-3 17-2-15,-8-1 0 16,-7 2 0-16,-4 6-1 16,-6 5 1-16,0-5 2 15,0-1 0-15,0-5 0 0,0-15 0 16,0-3 0-16,0-8 0 15,0-7 1-15,0 0-1 16,0 0 5-16,0 0 3 16,0-14-2-16,0-24-5 15,12-3-1-15,2-2 0 0,-1 2-1 32,-4 5 1-32,1 9 1 15,-1 6-1-15,2 11 2 0,-2-5-4 16,7 4 2-16,10 1 0 15,2 5-4-15,5-4-1 16,0 6 2-16,-11 3 2 16,-13 0 0-16,1 0 0 15,-7 0-5-15,3 15-3 0,0 16 7 16,5 7 2-16,-2-3-2 16,1 3 2-16,2 0 0 15,-2-7 0-15,-4 1-2 16,-3-6 2-16,-3 0-5 15,0-8-5-15,3-4-5 16,-3-6-16-16,5-5-11 0,-5 0-46 16,3-3-34-16,3 0-41 15</inkml:trace>
          <inkml:trace contextRef="#ctx0" brushRef="#br1" timeOffset="21268.2232">4631 299 476 0,'0'0'56'15,"0"0"39"-15,0 0-69 16,0 0-19-16,0 0-3 15,0 0-3-15,53-63-1 16,-19 53 1 0,2 2 6-16,-1 8 7 15,-3 0-2-15,1 0-9 0,2 0-3 0,7 25 0 16,-3 0 0-16,-8 4-1 16,-8 9 0-16,-13-1 1 15,-10 1-1-15,0 1-2 16,-13-8 2-1,-23-3 1-15,-9-3 1 16,-6-5 2-16,-7-2-1 0,0-8 0 16,7-5-2-1,5-5 0-15,15 0-40 0,11-5-153 16</inkml:trace>
          <inkml:trace contextRef="#ctx0" brushRef="#br1" timeOffset="20936.4419">4634 320 462 0,'0'0'117'0,"0"0"-11"15,0 0-30-15,0 0-29 16,0 0-33-16,0 0-12 16,11-14-2-16,-5 17-6 15,-3 23 6-15,10 5 4 0,-7 13 2 16,5 2-1-16,-5 0-5 15,-6 5 0-15,0 6 0 16,0-2 0-16,0 0 3 16,3-4-2-16,4-7-1 15,-4-4 0-15,-3-2 0 16,0-12-1 0,0-6 1-16,0-7-5 15,0-13-61-15,0 0-32 16,0 0-14-16,-7-46-58 15</inkml:trace>
          <inkml:trace contextRef="#ctx0" brushRef="#br1" timeOffset="21870.5398">5185-176 538 0,'0'0'49'0,"0"0"43"15,0 0-21-15,0 0-49 0,0 0-22 16,0 0-10-16,0 0 9 16,0 66 1-16,10-20 6 15,8 6 15-15,1 11-16 16,-5 13 0-16,-8 8 0 16,-6 4-4-16,0-1-1 15,0-6 0-15,0-15 1 0,0-15-2 16,0-14 2-1,0-14-1-15,0-5 1 16,0-10-1-16,3-5 3 16,10-3-3-16,1 0-20 15,8 0-40-15,0-37-107 16</inkml:trace>
          <inkml:trace contextRef="#ctx0" brushRef="#br1" timeOffset="22370.9531">5499 403 532 0,'0'0'103'16,"0"0"-69"-16,0 0-29 15,0 0-4-15,0 0 1 16,0 0-1-16,139 41 1 0,-106-35-1 15,-5 0 0-15,-2-6 1 16,-7 0 2 0,0 0 1-1,-2 0-4-15,-5-7 2 0,-2-11-3 0,-10-10 3 16,0 3-1-16,0-1-1 16,0-3-1-16,-13 12 0 15,1 0 3-15,-11 5 2 0,4 3 8 16,-3 4-7-1,-5 5-6-15,-2 0 1 16,-6 0 4-16,0 0-3 16,-3 19 0-16,-4 14 3 15,3-1-2-15,0 4 5 16,6 5 8-16,14 0-5 16,13 2-1-16,6 2-6 15,6-6 4 1,40-1 8-16,8-6-4 15,13-11-1-15,5-10-4 16,5-2-4-16,-4-9-3 0,2 0-17 16,-8 0-35-16,-15-9-51 15,-10-23-105-15</inkml:trace>
          <inkml:trace contextRef="#ctx0" brushRef="#br1" timeOffset="23611.6391">5992 352 42 0,'0'0'197'0,"0"0"-87"0,0 0-19 15,0 0-55-15,0 0 40 16,0 0 9-16,38-58-3 15,-38 58-25-15,0 0-21 16,0 0 2-16,0 0-20 16,3 0-16-16,-3 0-2 15,0 0-10-15,0 21 4 0,3 16 6 16,5 1 1-16,-2 8 0 16,0-6-1-16,4-1 0 15,2-8 1-15,1-6-1 16,1-15 2-16,-11-2 0 15,0-5-1-15,-3-3 3 16,0 0 0 0,3 0 17-16,7 0 6 15,-1-21-8-15,5-12-18 16,-2-11 0-16,-5-1 0 0,5-1 0 0,-2-2 3 16,-1 8-6-16,5 7 2 15,1 14 0-15,-2-5 0 31,-2 16 0-31,0-5 0 0,3 11-1 0,-2-1-1 16,1 3 1-16,7 0 0 16,2 0-1-16,3 3-1 15,8 24-1-15,-7 11 2 16,-7 4-1-16,-6 7 0 16,-10-8 1-16,-3 2 2 15,0-12 0 1,0 2-1-16,0-13-1 15,0-7 4-15,0-8-2 16,0-3 0-16,0-2 2 16,0 0 3-16,0 0 2 15,0 0 6-15,0-7 1 16,0-24-6-16,0-4-8 16,17-8 1-16,-2 2-3 0,8 3 4 15,-5 3-4-15,6 11-2 16,-1 7 2-16,-8-1 0 0,4 10 1 15,0-2 1-15,-2 8 0 16,2 2 0-16,0 0-1 16,4 0-1-16,-4 0-2 15,1 17 3 1,-4 12-3-16,-7 6 0 16,-6 5 2-16,-3 1 0 15,0-4 1-15,0-5 1 16,0-6-1-16,0-6-1 15,0-8 1-15,0 1-7 16,0-13-37-16,10 0-46 16,22 0-7-16,9 0-185 0</inkml:trace>
          <inkml:trace contextRef="#ctx0" brushRef="#br1" timeOffset="24028.5021">7021 396 585 0,'0'0'102'0,"0"0"-49"16,0 0-44-16,0 0-8 0,0 0 2 15,0 0-4-15,170 7 1 16,-115-7 0-16,-13 0 1 16,-11 0 0-16,-7 0 0 15,-12-13-1 1,-2-5-1-16,-7-7 1 15,0-2 0-15,-3 1 1 16,0 0-1-16,0 4 0 16,-3 7 0-16,-13 2 3 15,-4 8-3-15,1 5 0 16,-6 0 2-16,-5 0-2 16,-12 18 1-16,0 14-1 0,-3-1 3 15,4 10 5-15,9 2-3 16,10 0 6-16,9-2-6 15,10-3-1-15,3-5 0 16,0-6 3-16,25-6-3 16,17-3 4-16,10-7-4 0,2-9-1 31,7-2 0-31,-3 0-3 0,3 0-30 16,-3-2-66-16,6-22-120 15</inkml:trace>
          <inkml:trace contextRef="#ctx0" brushRef="#br1" timeOffset="24598.137">7663 332 449 0,'0'0'125'15,"0"0"3"-15,0 0-70 16,0 0-21-16,0 0-16 15,0 0-17-15,0-38-1 0,3 38-3 0,5 0-1 16,1 15 1-16,1 13 2 16,-1 7-2-16,-3 3 1 0,2-6-1 15,-5 2 0-15,0-2 0 16,0-7 0-16,-1-5 0 16,-2-13 1-16,0-3-1 15,0-2 0 1,0-2 1-16,3 0 0 15,2 0 4-15,-5 0 7 16,6-20 1-16,-3-11-8 16,3-14-2-16,-3-1-2 15,1-6-1-15,2 0 3 16,8 3-3-16,1 14 0 16,4 4 0-16,3 6 0 0,1 9 0 15,7 4 0-15,1 7-1 16,2 0 1-16,0 5-1 15,-8 0-1-15,0 5 0 16,-2 21 0-16,-1 6-1 0,-3 9-2 16,-5 7 4-16,-11-5 0 31,-3 3-3-31,0 2 4 16,0-17 0-16,0 1-2 15,0-11 2-15,0-14 0 0,0-1 0 16,0-1 2-16,0-5-2 15,0 0 0-15,6 0-13 16,19-7-80-16,5-25-136 16</inkml:trace>
          <inkml:trace contextRef="#ctx0" brushRef="#br1" timeOffset="24934.3687">8419-64 452 0,'0'0'2'15,"0"0"7"-15,0 0 83 0,0 0-26 16,87-147-1-16,-84 143 4 16,-3 4-12-16,0 0-25 15,0 0-22-15,0 0-10 16,0 21-4-16,0 13 2 16,0 16 1-16,0 1 2 0,0 13 6 31,6 0-3-31,1 14 5 15,-4-7 0-15,0 0-7 16,-3-5 1-16,0-8-1 0,0-9-2 16,0-9 0-16,0-9 4 15,3-11-3-15,3-7 1 16,-1-8-2-16,-5 2-25 16,3-7-15-16,6 0-15 0,4-12-30 15,7-21-106-15</inkml:trace>
          <inkml:trace contextRef="#ctx0" brushRef="#br1" timeOffset="25677.9734">8351 246 175 0,'0'0'196'16,"0"0"-128"-16,0 0-34 16,0 0 6-16,0 0-9 15,0 0-21-15,-160-53-6 16,160 53-1-16,9 0 28 15,30 0 19-15,12 4-13 0,4-3-21 16,6-1-4-16,3 0-7 16,3 0 4-16,5 0 3 15,1 0-3-15,2 0-3 16,-1 0-1-16,-10 0-4 16,-10 0 8-16,-8 0-7 15,-15 7-2-15,-5-1 3 16,-7-1-6-16,-5 5 5 15,2-5-4-15,-4 3 2 16,4 1 0-16,-2 0-3 16,-2-3 4-16,-2-1-1 15,-4-2 0-15,-3-3 0 16,-3 0 0-16,0 0 0 16,0 0-5-16,0 0 5 15,-15 0 0-15,-18 0 3 16,-5 0-1-16,2-8-1 0,10 8-1 15,15 0 1-15,-3 0-1 16,-2 0-1-16,-7 0-2 16,-5 11 2-16,-5 14 2 0,5 3-2 15,1 3 1-15,5 1-2 16,2 2 2-16,11 4 0 16,9-3 0-16,0 1 0 15,0-9 4-15,20-6-3 0,11-3 0 16,15-13 4-16,-1-5-3 15,6 0-1-15,-7 0-2 16,-8-20-3-16,-3-11 0 16,-8-7 1-16,1-7-4 15,-10-1 0 1,1 0-13-16,-8 0 15 16,-7 11-1-16,-2 9 6 15,0 8 0-15,0 8 18 0,0 6 10 16,0 4-13-16,0 0-15 15,0 0-4-15,0 12-3 16,0 19 7-16,0 10 2 16,0 8 3-16,0-3 1 15,0 3-3-15,20 4 3 16,7-13-4-16,4 4 3 16,11-12-5-16,10 0-14 0,-4-12-54 15,-7-14-174-15</inkml:trace>
          <inkml:trace contextRef="#ctx0" brushRef="#br1" timeOffset="26184.5776">9538-218 482 0,'0'0'73'16,"0"0"36"-16,0 0-51 15,0 0-7 1,0 0-20-16,0 0-21 16,48-34-10-16,-41 60-2 15,-1 17 2-15,0 13 2 16,-6 4 6-16,0 6-2 15,0 13-1-15,-22 10-1 0,-7 7-2 16,7-4-1-16,6-5 2 16,8-14-1-16,8-22-2 15,0-7 3-15,8-18 1 16,11-7-2 0,3-12 0-16,1-4-2 15,-1-3-27-15,-2 0-39 16,-7-18-34-16,-4-19-96 15</inkml:trace>
          <inkml:trace contextRef="#ctx0" brushRef="#br1" timeOffset="26617.0065">9162 205 400 0,'0'0'53'16,"0"0"7"-16,0 0-31 0,0 0-22 15,0 0 12-15,0 0 6 16,193 26-4-16,-119-21-18 16,-1 5 2-16,-6-5-3 15,-6-3-1-15,-2 2 3 16,-7-4 1-16,-7 0-4 16,-14 0 0-16,-4 0 4 0,-8 0-3 15,-10 0 14-15,2 0 20 16,-8-6-12-16,0 1 3 15,-3 2 11-15,2 3 5 32,-2 0-18-32,0 0-15 0,3 0-10 15,0 0-7-15,-3 20 5 16,3-2 2-16,-3 3 0 16,0 9 0-16,0 3-2 0,0 5 2 15,0-2 0-15,-3 1 1 16,-16 2-1-16,7-8 0 15,2-6 1-15,7-7-4 16,3-3 6-16,0-9-6 16,0-6-27-16,16 0-45 0,9-18-83 15</inkml:trace>
          <inkml:trace contextRef="#ctx0" brushRef="#br1" timeOffset="26801.7652">10008-204 538 0,'0'0'4'15,"0"0"41"-15,0 0-45 16,0 0-17-16,0 0 10 16,0 0 4-16,0 203-22 0,-17-139-44 15,1 0-74-15</inkml:trace>
          <inkml:trace contextRef="#ctx0" brushRef="#br1" timeOffset="27218.5382">10255 327 498 0,'0'0'102'0,"0"0"-13"16,0 0-23-16,0 0-15 16,0 0-41-16,0 0-4 15,-46-33-6-15,31 48 2 16,-1 11-1-16,-1 5 0 0,4 6 1 16,4-1-2-16,0 5 2 15,2-1-2-15,4-2 1 16,3-4 1-16,0-2-1 15,0-9-1-15,0-5 1 0,3-7-1 16,19-11 1-16,8 0-1 16,1 0 0-16,2-14-5 0,-11-24 4 15,-8-2 1-15,-11-11 0 32,-3-2 0-32,0-3 1 15,-8 4 1-15,-14 7-2 16,-3 12 0-16,2 16-7 15,4 14-21-15,2 3-29 0,11 0-17 16,6 8-53-16,0 12-22 16</inkml:trace>
          <inkml:trace contextRef="#ctx0" brushRef="#br1" timeOffset="27318.6722">10255 327 526 0</inkml:trace>
          <inkml:trace contextRef="#ctx0" brushRef="#br1" timeOffset="27719.6704">10255 327 526 0,'182'20'113'0,"-168"-35"-15"0,-8 10-50 0,1 5-23 0,-7 0-14 16,0 0-11-16,0 0-1 15,6 0-2-15,5 14 3 16,-2 11 0-16,4 7 5 16,-4 6-3-1,-3-4 0-15,1 4-2 16,-7-6 1-16,0-6-2 15,0-8 1-15,0-10 0 16,0-8 0-16,0 0 1 16,0 0 6-16,0 0 6 15,0 0 24-15,0-14-14 16,3-11-21-16,6-13-1 0,2-10 0 16,5-1 0-16,-1-3 0 15,4 6-1-15,4 3 0 16,-1 12-1-16,2 7 1 15,1 13 0-15,1 5 0 0,7 6-1 16,-2 0 1-16,-1 0-1 16,-2 26 0-16,-3 6 0 0,-5 11-1 15,-7 6-1-15,-7-1 2 16,-6-1-3-16,0-3-1 16,0-12 4-16,-22 0 1 15,2-6 0-15,1-6-12 16,3-7-41-16,-4-6-47 15,8-7-39 1,-1 0-380-16</inkml:trace>
        </inkml:traceGroup>
        <inkml:traceGroup>
          <inkml:annotationXML>
            <emma:emma xmlns:emma="http://www.w3.org/2003/04/emma" version="1.0">
              <emma:interpretation id="{E8D194A5-C994-4E4E-BC05-7065B51FBDC1}" emma:medium="tactile" emma:mode="ink">
                <msink:context xmlns:msink="http://schemas.microsoft.com/ink/2010/main" type="inkWord" rotatedBoundingBox="29570,16175 30333,15418 30771,15860 30008,16616"/>
              </emma:interpretation>
              <emma:one-of disjunction-type="recognition" id="oneOf5">
                <emma:interpretation id="interp21" emma:lang="en-IN" emma:confidence="0">
                  <emma:literal>of</emma:literal>
                </emma:interpretation>
                <emma:interpretation id="interp22" emma:lang="en-IN" emma:confidence="0">
                  <emma:literal>Of</emma:literal>
                </emma:interpretation>
                <emma:interpretation id="interp23" emma:lang="en-IN" emma:confidence="0">
                  <emma:literal>0f</emma:literal>
                </emma:interpretation>
                <emma:interpretation id="interp24" emma:lang="en-IN" emma:confidence="0">
                  <emma:literal>0t</emma:literal>
                </emma:interpretation>
              </emma:one-of>
            </emma:emma>
          </inkml:annotationXML>
          <inkml:trace contextRef="#ctx0" brushRef="#br1" timeOffset="33159.2066">11554 289 473 0,'0'0'22'0,"0"0"45"16,0 0 8-16,0 0-57 16,0 0 7-16,0 0-4 15,18-36 8-15,-13 34-1 16,-2-1-6-1,3 1 12-15,-6 2-10 16,3-3-10-16,-3 3 0 16,0 0-8-16,0 0-6 15,0 0 0-15,0 0-4 16,0 0-3-16,0 0 0 16,0 20 6-16,-6-2 1 15,-8 7 1-15,2 4-1 0,-1 1 0 16,0 1-1-16,10-3 2 15,3-2-1-15,0-2 3 16,0-4-3-16,7-9 3 0,18-1 0 16,7-10-1-16,9 0 3 15,1 0 2-15,0 0-6 16,-9-28 1 0,-14-3-1-1,-10-1 2-15,-9-2-3 0,0 2 4 16,0-3 0-16,-9 6 3 15,-16-2-5-15,-8 4-2 16,5 2 0-16,-2 7-2 16,7 10 2-16,4 8-8 15,4 0-44-15,-4 13-18 0,2 25-19 16,7 3 27-16,4 2-54 16,3-5 51-16,0-10-215 15</inkml:trace>
          <inkml:trace contextRef="#ctx0" brushRef="#br1" timeOffset="33929.6575">11942 251 379 0,'0'0'82'0,"0"0"-44"0,0 0 16 16,0 0-11-16,0 0-19 15,0 0-1-15,116 0-21 16,-71 0 1-16,7 0-3 16,2 6 0-16,4 0-2 15,3-1-49-15,-2-2-162 0</inkml:trace>
          <inkml:trace contextRef="#ctx0" brushRef="#br1" timeOffset="33676.0554">12023 500 461 0,'0'0'105'0,"0"0"13"16,0 0-70-16,0 0-38 16,0 0-7-16,0 0-3 15,0 0 0-15,0 0 0 16,3 0-4-16,1 0 2 16,-4 5 1-16,0 10 1 15,0 3 0-15,0-3 0 0,0-8 1 16,0-1 0-16,0-6 0 15,0 0 3-15,0 0 38 16,3 0 19-16,3-13-11 16,5-20-33-16,-3-17-17 0,1-4 3 15,-4-10-2 1,-5-7-1-16,0 1 0 16,0-12 0-1,0 11 2-15,0-2-1 0,0 9 2 16,0 1 0-16,19 5 0 15,4 12 3-15,2 4-4 16,-3 15 1-16,1 12-3 16,-10 9-6-16,-7 6 0 15,-3 0-14-15,3 0-6 0,7 11-4 16,7 9-7-16,5 13-5 16,2 8-9-16,1 4-18 15,-2 10-32-15,-10-3-33 16</inkml:trace>
        </inkml:traceGroup>
        <inkml:traceGroup>
          <inkml:annotationXML>
            <emma:emma xmlns:emma="http://www.w3.org/2003/04/emma" version="1.0">
              <emma:interpretation id="{8E15F534-EC9F-4AC3-BF74-77B0A0CDFAA9}" emma:medium="tactile" emma:mode="ink">
                <msink:context xmlns:msink="http://schemas.microsoft.com/ink/2010/main" type="inkWord" rotatedBoundingBox="31012,15598 33061,15595 33062,16315 31014,16319"/>
              </emma:interpretation>
              <emma:one-of disjunction-type="recognition" id="oneOf6">
                <emma:interpretation id="interp25" emma:lang="en-IN" emma:confidence="0">
                  <emma:literal>ADT</emma:literal>
                </emma:interpretation>
                <emma:interpretation id="interp26" emma:lang="en-IN" emma:confidence="0">
                  <emma:literal>AD T</emma:literal>
                </emma:interpretation>
                <emma:interpretation id="interp27" emma:lang="en-IN" emma:confidence="0">
                  <emma:literal>AD t</emma:literal>
                </emma:interpretation>
                <emma:interpretation id="interp28" emma:lang="en-IN" emma:confidence="0">
                  <emma:literal>APT</emma:literal>
                </emma:interpretation>
                <emma:interpretation id="interp29" emma:lang="en-IN" emma:confidence="0">
                  <emma:literal>AND T</emma:literal>
                </emma:interpretation>
              </emma:one-of>
            </emma:emma>
          </inkml:annotationXML>
          <inkml:trace contextRef="#ctx0" brushRef="#br1" timeOffset="35595.7567">13023 180 456 0,'0'0'78'0,"0"0"43"15,0 0-39-15,0 0-21 16,0 0-7-16,0 0-14 15,0-33-11-15,0 33-18 16,0 0-5-16,0 0-6 16,-7 0-6-16,-5 15 5 15,-4 13-1-15,-4 8 1 0,-2 6 1 16,-1 5-1-16,1 3 1 16,6-5 0-16,-1-6 0 0,5-8 1 31,5-14-1-31,4-6 0 15,3-4 1-15,0-7-1 16,0 0 3-16,0 0 4 16,0 0 2-16,13-28 4 0,13-10-8 15,2-15-2-15,2-6-3 16,-8-4-1-16,-2-6 1 16,-1-4 1-16,-3 10-1 15,2-7 0-15,12 12 0 16,-5 12-1-16,5 6 1 15,-1 17-1-15,-1 8-2 0,2 4 2 16,-2 1-3-16,-2 8 3 16,-10 2 0-16,-6 0-2 15,-1 0 2-15,2 2-5 16,-2 26 2-16,7 11 2 16,0-4 2-16,-4 6 0 15,2 5-1 1,-8-1-2-16,4-6 3 15,-4 5 5-15,-3-5-2 16,-3 7-2-16,0 4-1 0,0-1 0 16,0 6 0-16,-9-14 1 15,-4-3 3-15,7-7-4 16,3-13 0-16,3-11 3 16,0 0-1-16,0-7 0 0,0 0 0 15,0 0 0-15,0 0-2 16,0 0-1-16,0 0-20 15,0 0-62-15,0-18-2 16,0-2-118-16,12 0-229 16</inkml:trace>
          <inkml:trace contextRef="#ctx0" brushRef="#br1" timeOffset="35849.3627">13046 211 439 0,'0'0'105'0,"0"0"-95"0,0 0 6 16,0 0-6-16,0 0 0 16,0 0 7-16,176-6-6 15,-146-1 1-15,-2 7 6 16,11 0-13-16,-1 0-3 15,7 0-2-15,0 0 0 0,-3 0-14 16,-1 0-71-16,-8 0-36 16</inkml:trace>
          <inkml:trace contextRef="#ctx0" brushRef="#br1" timeOffset="36634.7357">13697-44 579 0,'0'0'49'15,"0"0"3"-15,0 0-40 16,0 0-8-16,0 0-4 16,0 0 3-16,126-17 8 15,-90 17 13 1,-4 0-8-16,0 2-6 15,1 16-6-15,2 2-3 16,3 13-2-16,-3 0 1 16,-5 5-1-16,-7 0 2 15,-11-7-3-15,-12 4-2 16,0 0 4-16,-9 6 3 16,-33-2-2-16,-10 6 2 0,-2-14 20 15,-1 1-10-15,3-6-6 16,4-6-3-16,6-9-2 15,3-2-2-15,11-5 2 0,6-4-1 16,8 0-1 0,8 0-29-16,3 0-12 0,3 0-25 15,0-15-59-15,0-1-48 0</inkml:trace>
          <inkml:trace contextRef="#ctx0" brushRef="#br1" timeOffset="36249.6718">13739 23 555 0,'0'0'69'0,"0"0"17"16,0 0-4-16,0 0-44 0,0 0 3 15,0 0-10-15,0-30-9 16,0 29-16-16,0 1-1 15,0 0 2-15,0 0-6 16,0 0-1-16,5 0-4 16,1 13-3-16,-3 19 3 15,-3 9 4-15,0 5-1 0,0 10 1 16,-3-5 0-16,-14 7 1 16,1-10-1-16,1 1 0 15,8-4 0-15,4-14-3 16,3-6 3-1,0-12 0-15,0-5-22 16,0-8-22-16,0 0-12 16,16 0-20-16,0-21-35 15,4-27-172-15</inkml:trace>
          <inkml:trace contextRef="#ctx0" brushRef="#br1" timeOffset="36982.2555">14337 23 498 0,'0'0'126'0,"0"0"-28"15,0 0-8-15,0 0-24 16,0 0-55-16,0 0-10 15,17-49-1-15,-17 49-9 0,0 14 6 16,0 17 0-16,0 8 3 16,0 6 9-16,-12 4-2 15,-2 4 0-15,8-5-3 0,-4-2 0 16,4-4-3-16,0-5 0 16,-4-5 1-16,1-11-2 15,1-2 0 1,5-7 0-16,0-4 0 15,0 2-27-15,-7-3-30 16,-5-7-54-16,-2 0-68 16,1-17-350-16</inkml:trace>
          <inkml:trace contextRef="#ctx0" brushRef="#br1" timeOffset="37251.4608">13964-33 567 0,'0'0'60'0,"0"0"22"0,0 0-7 16,0 0-49-16,0 0-16 16,0 0-9-16,106-52 11 0,-47 46-1 15,15 5-4-15,19 1-3 31,20 0-4-31,12 0 0 16,3 0-1-16,-11 0-5 0,-37 0-30 16,-45 13-57-16,-35-5-130 15</inkml:trace>
        </inkml:traceGroup>
      </inkml:traceGroup>
    </inkml:traceGroup>
  </inkml:traceGroup>
</inkml:ink>
</file>

<file path=ppt/ink/ink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1-05-10T09:22:23.984"/>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F1425E89-C430-4395-B822-92207F66AB76}" emma:medium="tactile" emma:mode="ink">
          <msink:context xmlns:msink="http://schemas.microsoft.com/ink/2010/main" type="inkDrawing" rotatedBoundingBox="9379,5167 19681,5126 19683,5435 9380,5477" shapeName="None"/>
        </emma:interpretation>
      </emma:emma>
    </inkml:annotationXML>
    <inkml:trace contextRef="#ctx0" brushRef="#br0">10302 293 285 0,'0'0'42'15,"0"0"-33"-15,0 0 5 16,0 0-7-16,0 0-4 16,0 0 24-16,0 0 2 15,0 0-11-15,0 0-5 16,0 0-12-16,0-1 0 15,0-2 0-15,0 1 1 16,0-1 2-16,0 1 6 16,0-2 25-16,0 4 8 15,0 0-17-15,0 0 0 0,0 0-4 16,0 0-18 0,0 0-2-16,0 0-1 0,0 0-1 15,0 0 7-15,0 0 0 16,0 0 2-16,0 0 0 15,0 0-3-15,0 0 1 16,0 0 1-16,0 0 3 16,0 0 11-16,0 0-2 15,0 0-7-15,0 0-4 16,0 0-5-16,-2 0-1 16,-12 0-3-16,-4 0 1 15,-3-4-1-15,-2 2 1 16,0 0-1-16,2-1 1 0,3 1-1 15,-5-1 2 1,-7 2-2-16,-7 1 0 0,-11-6 0 16,-5 4 0-16,-6-4 0 15,4 0 0-15,-1-3 3 16,6-1-3-16,4 3 1 16,7 1-1-16,9 4 0 15,4 2 2-15,8 0-1 16,2 0-1-16,-4 0 0 15,2 0 0-15,-3 0-3 16,-3 0 3-16,-8 0 0 16,-2 0 0-16,-17 0 0 15,-4 0 0-15,-11 0 2 16,-6 0-2-16,6-2-2 0,7-2 2 16,14-1 0-16,13 1 0 15,5 0 0-15,4-1 0 16,-7 3 0-16,-7-2 0 15,-8-1 2-15,-11-2-2 16,-13-6 0-16,-8 1 0 16,-8 1-2-16,-8-1 2 15,-5 0 2-15,-5 3-2 16,-6 4 0-16,2-3 0 16,7 4 0-16,-1-1 1 15,10 0 0-15,10 0 1 16,8 3-2-16,11 0 0 15,5-1 0-15,6 3 0 0,-1 0 0 16,-1 0 1 0,-8 0-1-16,-3 0 0 0,-2 5 1 15,-6-1-1-15,8-1-2 16,0-3 0-16,0 0 4 16,-1 0-4-16,-2 0 4 15,-4 0-2-15,5-3 1 16,4-10 2-16,4-1 4 15,8-1 10-15,2 5-9 16,-3 4-5-16,3-1-1 16,-5 7-2-16,-2 0 0 15,-7 0 0-15,2 0 0 0,-2 0 0 16,4 0 1-16,-1 0-2 16,1 4 1-16,-6 1 0 15,-4 1 1-15,-4 2 1 16,-10-1-2-16,-1 2 0 15,-2-1 0-15,0-2 0 16,0 0 1-16,-2-4 1 16,2 0-2-16,5-2 0 15,17 0-1-15,9 0 1 16,19 0-1-16,5 0 1 16,-5 0 0-16,3 0 0 15,-2 0 0-15,-1 0 0 16,-3 0 0-16,-4 0 0 0,-3 0-2 15,-6 0 2 1,-4 0 0-16,-1 0 0 0,-5 0 1 16,-3 0-1-16,1 0 0 15,1 0 1-15,2 0-2 16,10 2 2-16,-1-2-1 16,5 0 4-16,5 0 2 15,-7 3-3-15,-3-1-3 16,-8 6 0-16,-7-4 0 15,-8 4 2-15,0-3-2 16,-1-1 3-16,6 1-3 16,0-1 1-16,2-1 2 15,7 2 0-15,3-3-3 16,13 2 0-16,5-4 0 0,-2 0 2 16,2 0 1-16,-1 0-2 15,0 4 2-15,3 3-3 16,-3-3 0-16,2 4 1 15,-1 0-1-15,-1 3 0 16,-5-4 0-16,-3 2-1 16,1 2 1-16,-1-7 2 15,5 1-2-15,3-3 4 16,11 0 5-16,-3-2-3 16,6 0 3-16,-6 0-1 15,-3 0-4-15,1 0-3 16,-1 0-1-16,1 0 2 15,2 0 0-15,-5 2 0 16,0 0 1-16,-1-2-3 0,1 0 3 16,0 0-2-16,5 0-1 15,-2 0 0-15,2 0 0 16,-5 0 1-16,-3 0 1 16,-5 0-3-16,-1 0 2 15,-1 4-2-15,4-2 2 16,1-2-1-16,5 0 0 15,5 0 7-15,5 0-5 16,1 0 5-16,4 0-6 16,4 0 0-16,-1 0 0 15,3 0 2-15,0 0-3 0,-2 0 0 16,-3 0 5-16,0 0-5 16,-1 0 0-16,6 0 0 15,-3 0-1-15,-2 0 1 16,-4 0 0-16,-5 2 0 15,1 0 0-15,3-2 0 16,10 0 3-16,5 0-2 16,8 0 6-16,1 0 10 15,-4 0-1-15,-2 0-9 16,-5 0-7-16,3 0-1 16,-6 0-1-16,-3 0 2 15,0 0 2-15,0 0-1 16,3 0-1-16,4 0 0 15,-2 3 0-15,1-3 0 16,-3 0 1-16,-3 0-1 0,1 0 0 16,-6 0 1-16,-3 0-2 15,0 0 1-15,-1 0 0 16,3 0 0-16,2 0 0 16,2 0 1-16,5 0-1 15,2 0 0-15,1 0 2 16,-1 0-2-16,2 0 0 15,-4 0 0-15,5 0 0 16,-3 0 2-16,2 0-1 16,-2 0 3-16,-4 0-4 15,4 0 1-15,-2-7-1 16,3 5 1-16,-1-4-1 0,4 4 0 16,2 0 2-16,3 0-1 15,0 2 1-15,3 0-2 16,-2 0 0-16,-1 0-2 15,0 0 2-15,-4 0 0 16,2 0 0-16,-4 0 0 16,1 0-2-16,-1 0 2 15,2 0 4-15,2 0-4 16,2 0 5-16,-1 0-3 16,-1 0 0-16,-5 0-2 15,-1-3 0-15,-6 3-2 16,-2 0 2-16,-2 0-2 15,-2 0 2-15,7 0 0 0,8 0 1 16,4 0 2 0,6 0-1-16,-2 0 3 0,2 0-1 15,0 0-2-15,-3 0-2 16,1 0 1-16,-7 0-1 16,2 0 0-16,-4 0 0 15,3 0-1-15,3 0 2 16,2 0-1-16,-2 0 1 15,0 0-1-15,-4 0 7 16,2 0-6-16,2 0 0 16,-1 0 1-16,1-2 0 15,2 2-2-15,3 0 0 0,0 0 0 16,0 0 3-16,0-4-1 16,0 4 2-16,0 0 7 15,0 0 5-15,0 0-3 16,0-4-8-16,0 4-1 15,0 0-3-15,0 0-2 16,0 0-1-16,0 0-5 16,0 0-2-16,0 0-35 15,0 0-23-15,21 15-23 16,11-3-55-16,12-12-131 16</inkml:trace>
  </inkml:traceGroup>
</inkml:ink>
</file>

<file path=ppt/ink/ink7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1-05-15T00:54:32.560"/>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43970689-7C7B-41AC-ACC7-6AEE6648248C}" emma:medium="tactile" emma:mode="ink">
          <msink:context xmlns:msink="http://schemas.microsoft.com/ink/2010/main" type="inkDrawing" rotatedBoundingBox="16003,11867 23739,12276 23693,13131 15958,12722" semanticType="callout" shapeName="Other">
            <msink:sourceLink direction="with" ref="{70A1D292-9A7F-44EA-9124-DAA5D628D2F8}"/>
          </msink:context>
        </emma:interpretation>
      </emma:emma>
    </inkml:annotationXML>
    <inkml:trace contextRef="#ctx0" brushRef="#br0">-3 43 383 0,'0'0'73'0,"0"0"-28"16,0 0-17-16,0 0-10 15,0 0-7-15,0 0 5 16,-6 0 11-16,6 0-10 16,0 0-11-16,0 0-2 15,0 0-3-15,0 0-1 0,0 0 0 16,0 0 0-16,0 0 1 16,0 0 4-16,0 0 1 15,0 0-2-15,0 0 6 16,0 0-1-16,0 0 11 15,3 0 5-15,10 0 5 16,1 0-9-16,-5 0 3 0,-6 0-5 16,-3 0-6-16,2 0-13 15,-2 0 0-15,11 0 1 16,1 0 1-16,7-6-1 0,1 0-1 16,-1-2 6-16,-3 4 13 15,-7 1-13-15,5 3-3 16,-8 0-3-1,1 0 1-15,5 0 0 16,5 0-1-16,2 0 0 16,6 0-1-16,2 0 2 15,-9 0-1-15,-2 0 0 16,-2 0 0-16,-2 0 1 16,4 0-1-16,7 0 0 15,9 0 0-15,4 0 0 0,9 0 0 16,-3 0 2-16,-4 0-1 15,-3 0-1-15,-5 0 0 16,-8 0 0-16,0 0 0 16,-5 0 0-16,-5 0 0 15,1 0 0-15,3 0 1 16,4 0 0 0,2 0 1-16,10 0-1 15,0 0 3-15,0 0-3 16,-2 0 0-16,-5 0 0 15,-6 0-1-15,-2 0 0 0,-1 0 0 16,-4 0 0-16,4 0 0 16,4 0 0-16,-1 0 0 15,7 0 0-15,3 0 1 0,6 0-1 16,-3 0 0-16,4 0 0 16,-1 0 0-16,0 0 0 15,4 0 0-15,0 0 1 16,0 0-1-16,2 0 0 15,-3 0-2-15,4 0 5 16,-1 0-5-16,3 0 2 0,-3 0 0 16,1 0 0-16,-5 0 1 15,5 0 0-15,-3 0-1 16,-6 0-3-16,2 0 3 16,-6 0 0-16,-4 0 0 15,5 0 1-15,-11 0-2 16,7 0 2-1,-1 0-2-15,-3 0 2 16,8 0-2-16,-1 0 3 16,-1 3-4-16,8 1 2 15,0-1 0-15,2-3 2 16,4 2-2-16,6 1 0 0,-3-1 0 16,4-2 0-16,-2 4 0 15,1-4 0-15,-3 0 0 16,-3 0 1-16,-10 0-1 0,1 2 0 15,-7-2 0-15,2 0 0 16,5 0 2-16,6 4-2 16,8-4 1-16,11 1-1 15,7-1 0-15,2 0 0 16,4 0 0 0,-7 0 0-16,-7 4 0 15,-11-4 0-15,-4 0 1 16,-8 3-1-16,2-3 0 15,0 3 0-15,6-3 1 16,0 0 0-16,2 0 0 16,11 0 0-16,-1 0 0 15,7 0 3-15,-3 0-3 0,-5 0-1 16,-9 0 0-16,-5 0-1 16,-11 0 1-16,8 0 1 15,-1 0-1-15,0 0 0 0,10 0-3 16,4 0 3-1,2 0 0-15,4 3 2 0,3-3-2 16,-7 4 0-16,1 1 0 16,-7 3-2-16,-3 1 4 0,-6-2-2 15,-5 0 0-15,8-1 1 16,-1 1 0-16,10-2 2 16,1 1 1-16,5 0-2 15,4-5 1-15,0 3-2 16,4-1 1-1,-9-3-1-15,-4 0 2 16,-10 0 5-16,-4 0-4 16,-3 0 7-16,-3 0-1 15,3 0-1-15,0 0-4 16,7 0-3-16,2 0-1 16,9 0 2-16,-3 0-3 15,4 0 1-15,-2 0-1 0,2 0 0 16,-6 0 3-16,-4 0-3 0,-8 0 1 15,-4 0-1 1,-3 0 0-16,0 0 0 0,-1 0 0 16,5 0 1-16,-2 0-1 15,5 0 0-15,-2 0 0 16,2 0 0 0,2-3 1-16,-3-2 0 15,-3-1 1-15,3 2-2 16,4 2 0-16,-1-1 1 15,9 1-1-15,3-1 0 16,-3-1 0-16,-5 1 0 16,-5 0 1-16,-1 1-1 15,-10-1 0-15,2-3 0 0,2 3 0 16,1-3 0-16,11 3 0 16,6-2 1-16,2-2-3 15,6 6 1-15,-3-3 1 16,-8 1-1-16,-9 0 1 15,-8 3 0-15,-11 0 1 16,-5 0-1-16,4 0 1 0,-4 0-1 16,10 0 0-16,7 0 0 0,3 0 0 15,3 0 0 1,1 0 0-16,-5 0 0 0,-6 0 0 16,-5 0-3-16,-10 0 3 15,-4 0 0-15,-3 3 0 16,0 0 0-1,0 1 0-15,6-3 0 16,8 3 3-16,0-1-6 16,13 2 3-16,-1 1 0 15,-4 0 2 1,0-2-2-16,-2 1 0 0,-4 0 0 16,-4 2-1-16,7-2 1 15,1-2 0-15,10 3 1 0,1-4-1 16,5 2 0-16,3 1 0 15,-4-2 0-15,-3 0 1 16,-7 0-1-16,-6 1 0 16,-8-4-2-16,-8 0 2 15,-3 0 2-15,0 0-1 16,0 0-2 0,0 0 1-16,3 0 0 15,3 0 0-15,10 0 0 16,4 0 0-16,2 0 0 15,-6 1 0-15,-2-1 1 0,-11 0-1 16,-3 0 0-16,0 0-1 16,0 0 1-16,0 0 0 15,0 0 0-15,0 0 0 0,0 0-2 16,0 0 2-16,0 0 0 16,0 0 0-16,0 0-1 15,0 0 0-15,0 0-1 16,0 0 2-16,0 0 2 15,0 0-1-15,0 0-1 16,0 0 0-16,0 4-1 0,0-4 0 16,0 0-4-16,0 0 5 15,0 0 0-15,0 0-1 16,0 0 1-16,0 0-2 16,0 0 1-16,0 0 0 15,0 2-1-15,0 4 2 16,3 2 1-1,0 4-1-15,0 1 0 16,-3 0-1-16,0 5 1 0,0 0-2 16,0 2 2-1,0 5 0-15,0 3-1 0,0-3 1 16,0 3 0-16,0-2 0 16,0-3 0-16,0 4 0 15,0-6 0-15,0-3 1 0,0 2-1 16,0-2 0-16,-3 3 0 15,3-4 0-15,0-2 0 16,-3-2 2-16,3 4 0 16,0-4-1-16,0-1 0 15,0-1-1-15,0-1 2 16,0-2-2 0,0 0 1-16,0 1-1 15,0 4 0-15,0-6 0 16,0 4 1-16,0-1-1 15,0-2 0-15,0 2 2 16,0-3-2-16,3 6 1 16,0-2-1-16,-3 6 0 15,3-2 1-15,-3-2 0 0,0 2 0 16,0-2 0-16,0-2-1 0,0 0 1 16,0-2 0-1,0-2 1-15,0 3-2 0,0-2 0 16,0-1 0-16,0 1 3 15,0 1-3-15,0 0 0 16,0-3 0-16,4 0 1 0,-4-6-1 16,0 0 0-16,0 0 0 15,0 0 1-15,0 0 1 16,0 0-2-16,0 0 2 16,0 0-1-16,0 0 0 15,0 0 0-15,0 0-1 16,0 0-34-1,0 0-64-15,-24 0-98 16,-7 0-171-16</inkml:trace>
  </inkml:traceGroup>
</inkml:ink>
</file>

<file path=ppt/ink/ink7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1-05-13T05:15:50.946"/>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71D4EF43-6F52-452B-83BF-73AD8DA5F9D9}" emma:medium="tactile" emma:mode="ink">
          <msink:context xmlns:msink="http://schemas.microsoft.com/ink/2010/main" type="inkDrawing" rotatedBoundingBox="12747,6207 12974,6675 12954,6685 12727,6217" semanticType="callout" shapeName="Other"/>
        </emma:interpretation>
      </emma:emma>
    </inkml:annotationXML>
    <inkml:trace contextRef="#ctx0" brushRef="#br0">0 0 6 0,'92'143'8'0,"-13"17"-8"16,-24 5-4-16</inkml:trace>
  </inkml:traceGroup>
</inkml:ink>
</file>

<file path=ppt/ink/ink7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1-05-13T05:16:59.529"/>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9BD2EE80-5857-44EF-BC0F-D194A07D4D4E}" emma:medium="tactile" emma:mode="ink">
          <msink:context xmlns:msink="http://schemas.microsoft.com/ink/2010/main" type="inkDrawing" rotatedBoundingBox="16500,9803 16515,9803 16515,9818 16500,9818" shapeName="Other"/>
        </emma:interpretation>
      </emma:emma>
    </inkml:annotationXML>
    <inkml:trace contextRef="#ctx0" brushRef="#br0">0 0 186 0,'0'0'131'0,"0"0"-93"16,0 0-38-16,0 0-2 15,0 0 0-15,0 0-36 16,0 0-14-16,0 0-91 15</inkml:trace>
  </inkml:traceGroup>
</inkml:ink>
</file>

<file path=ppt/ink/ink7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1-05-13T05:17:34.895"/>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9BECF628-A99C-4547-979E-01223C487D25}" emma:medium="tactile" emma:mode="ink">
          <msink:context xmlns:msink="http://schemas.microsoft.com/ink/2010/main" type="inkDrawing" rotatedBoundingBox="25214,12014 25229,12014 25229,12029 25214,12029" shapeName="Other"/>
        </emma:interpretation>
      </emma:emma>
    </inkml:annotationXML>
    <inkml:trace contextRef="#ctx0" brushRef="#br0">0 0 91 0,'0'0'0'16</inkml:trace>
  </inkml:traceGroup>
</inkml:ink>
</file>

<file path=ppt/ink/ink7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1-05-13T05:21:02.957"/>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65B66FFB-9C21-499E-B3EB-EB017A42D0D7}" emma:medium="tactile" emma:mode="ink">
          <msink:context xmlns:msink="http://schemas.microsoft.com/ink/2010/main" type="writingRegion" rotatedBoundingBox="16784,11448 26125,11448 26125,11621 16784,11621"/>
        </emma:interpretation>
      </emma:emma>
    </inkml:annotationXML>
    <inkml:traceGroup>
      <inkml:annotationXML>
        <emma:emma xmlns:emma="http://www.w3.org/2003/04/emma" version="1.0">
          <emma:interpretation id="{3DA4D23F-9FF4-4B86-992E-435B76CEB9FF}" emma:medium="tactile" emma:mode="ink">
            <msink:context xmlns:msink="http://schemas.microsoft.com/ink/2010/main" type="paragraph" rotatedBoundingBox="16784,11448 26125,11448 26125,11621 16784,11621" alignmentLevel="1"/>
          </emma:interpretation>
        </emma:emma>
      </inkml:annotationXML>
      <inkml:traceGroup>
        <inkml:annotationXML>
          <emma:emma xmlns:emma="http://www.w3.org/2003/04/emma" version="1.0">
            <emma:interpretation id="{BEE007C3-32CE-4EC8-9994-DA806F9412C0}" emma:medium="tactile" emma:mode="ink">
              <msink:context xmlns:msink="http://schemas.microsoft.com/ink/2010/main" type="line" rotatedBoundingBox="16784,11448 26125,11448 26125,11621 16784,11621"/>
            </emma:interpretation>
          </emma:emma>
        </inkml:annotationXML>
        <inkml:traceGroup>
          <inkml:annotationXML>
            <emma:emma xmlns:emma="http://www.w3.org/2003/04/emma" version="1.0">
              <emma:interpretation id="{4AB9758A-A410-41AC-BBEC-7D42C39016B3}" emma:medium="tactile" emma:mode="ink">
                <msink:context xmlns:msink="http://schemas.microsoft.com/ink/2010/main" type="inkWord" rotatedBoundingBox="16784,11448 18820,11448 18820,11599 16784,11599"/>
              </emma:interpretation>
              <emma:one-of disjunction-type="recognition" id="oneOf0">
                <emma:interpretation id="interp0" emma:lang="en-IN" emma:confidence="0">
                  <emma:literal>=</emma:literal>
                </emma:interpretation>
                <emma:interpretation id="interp1" emma:lang="en-IN" emma:confidence="0">
                  <emma:literal>#</emma:literal>
                </emma:interpretation>
                <emma:interpretation id="interp2" emma:lang="en-IN" emma:confidence="0">
                  <emma:literal>3</emma:literal>
                </emma:interpretation>
                <emma:interpretation id="interp3" emma:lang="en-IN" emma:confidence="0">
                  <emma:literal>6</emma:literal>
                </emma:interpretation>
                <emma:interpretation id="interp4" emma:lang="en-IN" emma:confidence="0">
                  <emma:literal>z</emma:literal>
                </emma:interpretation>
              </emma:one-of>
            </emma:emma>
          </inkml:annotationXML>
          <inkml:trace contextRef="#ctx0" brushRef="#br0">0 136 443 0,'0'0'2'16,"0"0"0"-16,0 0-2 16,0 0-17-16,0 0-69 15,0 0-59-15</inkml:trace>
        </inkml:traceGroup>
      </inkml:traceGroup>
    </inkml:traceGroup>
  </inkml:traceGroup>
</inkml:ink>
</file>

<file path=ppt/ink/ink7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1-05-13T05:26:09.986"/>
    </inkml:context>
    <inkml:brush xml:id="br0">
      <inkml:brushProperty name="width" value="0.06667" units="cm"/>
      <inkml:brushProperty name="height" value="0.06667" units="cm"/>
      <inkml:brushProperty name="color" value="#3165BB"/>
      <inkml:brushProperty name="fitToCurve" value="1"/>
    </inkml:brush>
  </inkml:definitions>
  <inkml:traceGroup>
    <inkml:annotationXML>
      <emma:emma xmlns:emma="http://www.w3.org/2003/04/emma" version="1.0">
        <emma:interpretation id="{E511C0A3-FF80-4DB8-9E6C-E601A8A54F14}" emma:medium="tactile" emma:mode="ink">
          <msink:context xmlns:msink="http://schemas.microsoft.com/ink/2010/main" type="inkDrawing" rotatedBoundingBox="2448,10850 2463,10850 2463,10865 2448,10865" shapeName="Other"/>
        </emma:interpretation>
      </emma:emma>
    </inkml:annotationXML>
    <inkml:trace contextRef="#ctx0" brushRef="#br0">0 0 273 0,'0'0'45'15,"0"0"-33"-15,0 0-6 16,0 0-6-16,0 0-34 16</inkml:trace>
  </inkml:traceGroup>
</inkml:ink>
</file>

<file path=ppt/ink/ink7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1-05-13T05:25:13.655"/>
    </inkml:context>
    <inkml:brush xml:id="br0">
      <inkml:brushProperty name="width" value="0.06667" units="cm"/>
      <inkml:brushProperty name="height" value="0.06667" units="cm"/>
      <inkml:brushProperty name="color" value="#3165BB"/>
      <inkml:brushProperty name="fitToCurve" value="1"/>
    </inkml:brush>
  </inkml:definitions>
  <inkml:traceGroup>
    <inkml:annotationXML>
      <emma:emma xmlns:emma="http://www.w3.org/2003/04/emma" version="1.0">
        <emma:interpretation id="{E55BA357-7F10-4E64-BF66-68FEB4C05523}" emma:medium="tactile" emma:mode="ink">
          <msink:context xmlns:msink="http://schemas.microsoft.com/ink/2010/main" type="inkDrawing" rotatedBoundingBox="7287,7853 7302,7853 7302,7868 7287,7868" shapeName="Other"/>
        </emma:interpretation>
      </emma:emma>
    </inkml:annotationXML>
    <inkml:trace contextRef="#ctx0" brushRef="#br0">-3112-187 293 0,'0'0'0'16,"0"0"-48"-16,0 0-197 15</inkml:trace>
  </inkml:traceGroup>
</inkml:ink>
</file>

<file path=ppt/ink/ink7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1-05-13T05:27:11.766"/>
    </inkml:context>
    <inkml:brush xml:id="br0">
      <inkml:brushProperty name="width" value="0.06667" units="cm"/>
      <inkml:brushProperty name="height" value="0.06667" units="cm"/>
      <inkml:brushProperty name="color" value="#3165BB"/>
      <inkml:brushProperty name="fitToCurve" value="1"/>
    </inkml:brush>
  </inkml:definitions>
  <inkml:traceGroup>
    <inkml:annotationXML>
      <emma:emma xmlns:emma="http://www.w3.org/2003/04/emma" version="1.0">
        <emma:interpretation id="{437869F4-BD31-44DC-8691-5428918DD0D5}" emma:medium="tactile" emma:mode="ink">
          <msink:context xmlns:msink="http://schemas.microsoft.com/ink/2010/main" type="inkDrawing" rotatedBoundingBox="13918,13818 13933,13818 13933,13833 13918,13833" shapeName="Other"/>
        </emma:interpretation>
      </emma:emma>
    </inkml:annotationXML>
    <inkml:trace contextRef="#ctx0" brushRef="#br0">0 0 29 0,'0'0'0'16</inkml:trace>
  </inkml:traceGroup>
</inkml:ink>
</file>

<file path=ppt/ink/ink7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1-05-17T06:53:21.457"/>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525773A7-A263-439E-9B8D-4D3DD0B785A9}" emma:medium="tactile" emma:mode="ink">
          <msink:context xmlns:msink="http://schemas.microsoft.com/ink/2010/main" type="writingRegion" rotatedBoundingBox="21807,11952 32134,11208 32294,13420 21967,14165"/>
        </emma:interpretation>
      </emma:emma>
    </inkml:annotationXML>
    <inkml:traceGroup>
      <inkml:annotationXML>
        <emma:emma xmlns:emma="http://www.w3.org/2003/04/emma" version="1.0">
          <emma:interpretation id="{ACDC095A-5358-4D8B-8221-653F1CFD86BF}" emma:medium="tactile" emma:mode="ink">
            <msink:context xmlns:msink="http://schemas.microsoft.com/ink/2010/main" type="paragraph" rotatedBoundingBox="21807,11952 32134,11208 32294,13420 21967,14165" alignmentLevel="1"/>
          </emma:interpretation>
        </emma:emma>
      </inkml:annotationXML>
      <inkml:traceGroup>
        <inkml:annotationXML>
          <emma:emma xmlns:emma="http://www.w3.org/2003/04/emma" version="1.0">
            <emma:interpretation id="{5B98A052-469F-4E04-BF55-C55DD254F299}" emma:medium="tactile" emma:mode="ink">
              <msink:context xmlns:msink="http://schemas.microsoft.com/ink/2010/main" type="line" rotatedBoundingBox="21807,11952 32134,11208 32294,13420 21967,14165"/>
            </emma:interpretation>
          </emma:emma>
        </inkml:annotationXML>
        <inkml:traceGroup>
          <inkml:annotationXML>
            <emma:emma xmlns:emma="http://www.w3.org/2003/04/emma" version="1.0">
              <emma:interpretation id="{F0C3E2F9-9F7B-4CDB-B688-7493E61165BA}" emma:medium="tactile" emma:mode="ink">
                <msink:context xmlns:msink="http://schemas.microsoft.com/ink/2010/main" type="inkWord" rotatedBoundingBox="26338,11670 31947,10611 32409,13057 26799,14116"/>
              </emma:interpretation>
              <emma:one-of disjunction-type="recognition" id="oneOf0">
                <emma:interpretation id="interp0" emma:lang="en-IN" emma:confidence="0">
                  <emma:literal>lost</emma:literal>
                </emma:interpretation>
                <emma:interpretation id="interp1" emma:lang="en-IN" emma:confidence="0">
                  <emma:literal>lost.</emma:literal>
                </emma:interpretation>
                <emma:interpretation id="interp2" emma:lang="en-IN" emma:confidence="0">
                  <emma:literal>101st.</emma:literal>
                </emma:interpretation>
                <emma:interpretation id="interp3" emma:lang="en-IN" emma:confidence="0">
                  <emma:literal>tocissr</emma:literal>
                </emma:interpretation>
                <emma:interpretation id="interp4" emma:lang="en-IN" emma:confidence="0">
                  <emma:literal>tocisTr</emma:literal>
                </emma:interpretation>
              </emma:one-of>
            </emma:emma>
          </inkml:annotationXML>
          <inkml:trace contextRef="#ctx0" brushRef="#br0">5791-53 105 0,'0'0'159'16,"0"0"-108"-16,0 0-32 0,0 0 4 16,0 0-14-16,0 0 2 15,0 0 12-15,0 0-9 16,-20-29-11-16,16 29-3 15,2 0-9-15,-3 0-28 16,-7 0 9-16,4 0-66 16,-1 0-57-16,1 0 129 15,3 0 22-15,-1 0 0 16,3 0-56-16</inkml:trace>
          <inkml:trace contextRef="#ctx0" brushRef="#br0" timeOffset="195.3248">5791-53 305 0</inkml:trace>
        </inkml:traceGroup>
      </inkml:traceGroup>
    </inkml:traceGroup>
  </inkml:traceGroup>
</inkml:ink>
</file>

<file path=ppt/ink/ink7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1-05-13T05:34:34.940"/>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B2AE164F-A6E1-4DD5-B738-E298B2978447}" emma:medium="tactile" emma:mode="ink">
          <msink:context xmlns:msink="http://schemas.microsoft.com/ink/2010/main" type="writingRegion" rotatedBoundingBox="12044,10029 12102,10029 12102,10036 12044,10036"/>
        </emma:interpretation>
      </emma:emma>
    </inkml:annotationXML>
    <inkml:traceGroup>
      <inkml:annotationXML>
        <emma:emma xmlns:emma="http://www.w3.org/2003/04/emma" version="1.0">
          <emma:interpretation id="{9A44BED4-6A53-4347-B85F-95707E7F91AD}" emma:medium="tactile" emma:mode="ink">
            <msink:context xmlns:msink="http://schemas.microsoft.com/ink/2010/main" type="paragraph" rotatedBoundingBox="12044,10029 12102,10029 12102,10036 12044,10036" alignmentLevel="1"/>
          </emma:interpretation>
        </emma:emma>
      </inkml:annotationXML>
      <inkml:traceGroup>
        <inkml:annotationXML>
          <emma:emma xmlns:emma="http://www.w3.org/2003/04/emma" version="1.0">
            <emma:interpretation id="{3457AE65-2E02-4A7F-9C37-F461C292A02B}" emma:medium="tactile" emma:mode="ink">
              <msink:context xmlns:msink="http://schemas.microsoft.com/ink/2010/main" type="line" rotatedBoundingBox="12044,10029 12102,10029 12102,10036 12044,10036"/>
            </emma:interpretation>
          </emma:emma>
        </inkml:annotationXML>
        <inkml:traceGroup>
          <inkml:annotationXML>
            <emma:emma xmlns:emma="http://www.w3.org/2003/04/emma" version="1.0">
              <emma:interpretation id="{8C43015B-BCDC-4CE5-92EA-4413068F600C}" emma:medium="tactile" emma:mode="ink">
                <msink:context xmlns:msink="http://schemas.microsoft.com/ink/2010/main" type="inkWord" rotatedBoundingBox="12044,10029 12102,10029 12102,10036 12044,10036"/>
              </emma:interpretation>
              <emma:one-of disjunction-type="recognition" id="oneOf0">
                <emma:interpretation id="interp0" emma:lang="en-IN" emma:confidence="0">
                  <emma:literal>-</emma:literal>
                </emma:interpretation>
                <emma:interpretation id="interp1" emma:lang="en-IN" emma:confidence="0">
                  <emma:literal>_</emma:literal>
                </emma:interpretation>
                <emma:interpretation id="interp2" emma:lang="en-IN" emma:confidence="0">
                  <emma:literal>.</emma:literal>
                </emma:interpretation>
                <emma:interpretation id="interp3" emma:lang="en-IN" emma:confidence="0">
                  <emma:literal>`</emma:literal>
                </emma:interpretation>
                <emma:interpretation id="interp4" emma:lang="en-IN" emma:confidence="0">
                  <emma:literal>~</emma:literal>
                </emma:interpretation>
              </emma:one-of>
            </emma:emma>
          </inkml:annotationXML>
          <inkml:trace contextRef="#ctx0" brushRef="#br0">57 6 270 0,'0'0'6'0,"0"0"1"0,0 0-7 16,0 0-2-1,0 0-8-15,0 0 7 0,0 0 1 16,-58-7-3-16,58 7 5 15,0 0-3-15,0 0-6 16,0 2-46-16,0 3-36 16</inkml:trace>
        </inkml:traceGroup>
      </inkml:traceGroup>
    </inkml:traceGroup>
  </inkml:traceGroup>
</inkml:ink>
</file>

<file path=ppt/ink/ink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1-05-10T09:22:27.351"/>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17122CB0-CE7C-443C-9E74-5A17EF437B5A}" emma:medium="tactile" emma:mode="ink">
          <msink:context xmlns:msink="http://schemas.microsoft.com/ink/2010/main" type="inkDrawing" rotatedBoundingBox="19649,5267 27826,4952 27848,5521 19671,5836" shapeName="None"/>
        </emma:interpretation>
      </emma:emma>
    </inkml:annotationXML>
    <inkml:trace contextRef="#ctx0" brushRef="#br0">31 475 332 0,'0'0'11'0,"0"0"-2"15,0 0-6-15,0 0-3 0,0 0 5 16,0 0 27-16,0 0 16 15,0-34-16-15,0 34-6 16,0 0-13-16,0 0-13 16,0 0-2-16,0 0 2 15,-5 0-2-15,2 0 2 16,1 0 0-16,0 0 9 16,2 0 20-16,0 0-14 15,0 0-6-15,-7 0-3 16,5 0-1-16,-3 0 3 15,-4 0 0-15,4 0-5 0,1 0-1 16,1 0-1-16,3 0 0 16,0 0-1-16,0 0 31 15,0 0 6-15,0 0-4 16,0 0-13-16,0 0-7 16,0 0-1-16,0 0-9 15,0 0 2-15,0 0-4 16,0 0 2-16,0 0 0 15,10 0 2-15,15 0 9 16,11 0-8-16,6 0 6 16,6 0-7-16,8 0 2 15,5 3-4-15,0-3-1 16,9 0 2-16,1 0-4 0,-2 0 2 16,8 0 3-1,-2-3-3-15,-1-6 2 0,6 2-1 16,2 2 4-16,2-3-5 15,4 4-2-15,2-1 0 16,-5 0 0-16,-2 3 1 16,-7-3-1-16,4-3-4 15,0 2 4-15,-4 1 1 16,-2-1 0-16,1 6-1 16,-6 0 0-16,-2 0-3 15,-1 0 3-15,-3-4 1 16,-1 2-1-16,4-6 0 0,1 2 2 15,4-1-2 1,1-1 0-16,-1 3 0 0,2 1-1 16,-11 2 1-16,7-1-5 15,0 0-4-15,0 3 7 16,1-2 2-16,-1 0-1 16,-6 0 1-16,1 0 0 15,-8-3 0-15,3 1 1 16,1-5-4-16,7 0 4 15,4-3-2-15,-5 2 1 16,-2 4-4-16,-6-2 4 16,-1 3 0-16,-2 1 0 15,-4 1 0-15,-1-1 0 16,1 1 0-16,-3-2 0 16,7 0 0-16,3 0 0 0,11-2 0 15,9 3 0 1,-4 2-1-16,3 2-1 0,-6 0-1 15,-6 0-1-15,1 0 2 16,-3 0 1-16,6-3 1 16,8-2-3-16,0-1 6 15,-5-1-4-15,-3 3 2 16,-11 0-2-16,-5 1 1 16,-2 3 0-16,-8-2-3 15,5-1 3-15,5-1 0 16,2-1 0-16,3-1 0 15,1 2-1-15,-6-1 1 0,-3 1 1 16,-5 4-1-16,-7-2-3 16,-4 2 3-16,-5 0-1 15,-2 0 1-15,0 0 0 16,-1 0 0-16,3 0 0 16,1 0-1-16,-2 0 1 15,2 0 3-15,-1 0-3 16,-3 0 1-16,-5 0 1 15,4 0-2-15,-4 0 2 16,2 0-1-16,7 0-1 16,-1-2 0-16,1 2 0 15,-5-3 0-15,-6 0 0 16,-1 3-4-16,1-2 4 16,1 2 0-16,5 0 0 15,5 0 0-15,2 0 0 0,2-2 0 16,1 0 1-16,4-3-2 15,-4 2 1-15,2-2 0 16,-3 5 1-16,1-2-1 16,3 2-1-16,1-2 1 15,3-1 0-15,6 0 0 16,-5 1 0-16,2 1 0 16,0-7 0-16,-5 1 1 15,8-3 2-15,2-2-3 16,1 3 0-16,4-1 1 0,-2 6-2 15,-5-2 3 1,-3 3-4-16,0 3 1 0,-7-4 1 16,1 4 0-16,-4 0 1 15,2 0-1-15,6 0 0 16,4 0 0-16,7 0 0 16,1-2-1-16,3-3 2 15,-7 2-1-15,-6 2 0 16,-13 1-4-16,-11 0 4 15,-5 0 0-15,-5 0 1 16,1 0-1-16,2 0 2 16,2 0-2-16,5 0 0 15,1 0-3-15,-1 0 3 16,0 0 1-16,-10 1 1 16,-8 2-2-16,-3-1 2 0,2 1 7 15,-2-1-1-15,0 2-5 16,2-4 0-16,-2 0-3 15,0 0 1-15,0 0 7 16,0 0-2-16,0 0 16 16,0 3-13-16,0-3 3 15,0 3-9-15,0-3-3 16,0 0 0-16,0 0 4 16,0 0-2-16,0 0 0 15,5 3 4-15,4 3-2 16,-2 6-4-16,9 3 0 15,-2 6 0-15,2 11-1 0,2 3-1 16,-6 8 0-16,-5 7 1 16,-1-2 1-16,-3 4 0 15,1-4 2-15,4 0 2 16,0-8 2-16,0-9-2 16,3-9-1-16,-6-8 1 15,-3-9-4-15,-2-5 4 16,0 2 1-16,0-2 18 15,0 0 25-15,0 0-6 16,4 0-26-16,-2 0-16 16,3-2-1-16,-2 0-24 15,-3-1-31-15,0 3-30 16,-28-4-149-16</inkml:trace>
  </inkml:traceGroup>
</inkml:ink>
</file>

<file path=ppt/ink/ink8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1-05-15T04:11:50.756"/>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8008B281-6AE7-47B5-857F-5A47D6AE56D6}" emma:medium="tactile" emma:mode="ink">
          <msink:context xmlns:msink="http://schemas.microsoft.com/ink/2010/main" type="inkDrawing" rotatedBoundingBox="16836,5169 16847,5177 16845,5179 16835,5172" semanticType="callout" shapeName="Other">
            <msink:sourceLink direction="with" ref="{1F819AE4-BBBF-4E67-ADAF-3BE616518513}"/>
          </msink:context>
        </emma:interpretation>
      </emma:emma>
    </inkml:annotationXML>
    <inkml:trace contextRef="#ctx0" brushRef="#br0">-3561 1611 75 0,'0'0'18'16,"0"0"-12"-16,0 0-6 15,0 0-5-15,0 0-33 16,0 0 31-16,0 0 6 16,-6-7-3-16,1 7-20 15</inkml:trace>
  </inkml:traceGroup>
</inkml:ink>
</file>

<file path=ppt/ink/ink8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1-05-15T04:23:58.750"/>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E7661C8F-F5E4-43AE-AA47-A568AFECD21D}" emma:medium="tactile" emma:mode="ink">
          <msink:context xmlns:msink="http://schemas.microsoft.com/ink/2010/main" type="writingRegion" rotatedBoundingBox="91,13392 1456,9477 8774,12029 7409,15943"/>
        </emma:interpretation>
      </emma:emma>
    </inkml:annotationXML>
    <inkml:traceGroup>
      <inkml:annotationXML>
        <emma:emma xmlns:emma="http://www.w3.org/2003/04/emma" version="1.0">
          <emma:interpretation id="{8B96E137-6F8E-4145-90F3-E1E77600CFF7}" emma:medium="tactile" emma:mode="ink">
            <msink:context xmlns:msink="http://schemas.microsoft.com/ink/2010/main" type="paragraph" rotatedBoundingBox="91,13392 1456,9477 8774,12029 7409,15943" alignmentLevel="1"/>
          </emma:interpretation>
        </emma:emma>
      </inkml:annotationXML>
      <inkml:traceGroup>
        <inkml:annotationXML>
          <emma:emma xmlns:emma="http://www.w3.org/2003/04/emma" version="1.0">
            <emma:interpretation id="{95FBFFC7-0A07-4EF9-9082-C4F49ED2C99C}" emma:medium="tactile" emma:mode="ink">
              <msink:context xmlns:msink="http://schemas.microsoft.com/ink/2010/main" type="line" rotatedBoundingBox="91,13392 1456,9477 8774,12029 7409,15943"/>
            </emma:interpretation>
          </emma:emma>
        </inkml:annotationXML>
        <inkml:traceGroup>
          <inkml:annotationXML>
            <emma:emma xmlns:emma="http://www.w3.org/2003/04/emma" version="1.0">
              <emma:interpretation id="{589B00A1-92E9-4846-9650-BC03DB96265B}" emma:medium="tactile" emma:mode="ink">
                <msink:context xmlns:msink="http://schemas.microsoft.com/ink/2010/main" type="inkWord" rotatedBoundingBox="91,13392 1456,9477 8774,12029 7409,15943"/>
              </emma:interpretation>
              <emma:one-of disjunction-type="recognition" id="oneOf0">
                <emma:interpretation id="interp0" emma:lang="en-IN" emma:confidence="0">
                  <emma:literal>"I</emma:literal>
                </emma:interpretation>
                <emma:interpretation id="interp1" emma:lang="en-IN" emma:confidence="0">
                  <emma:literal>will</emma:literal>
                </emma:interpretation>
                <emma:interpretation id="interp2" emma:lang="en-IN" emma:confidence="0">
                  <emma:literal>"'I</emma:literal>
                </emma:interpretation>
                <emma:interpretation id="interp3" emma:lang="en-IN" emma:confidence="0">
                  <emma:literal>*i.""</emma:literal>
                </emma:interpretation>
                <emma:interpretation id="interp4" emma:lang="en-IN" emma:confidence="0">
                  <emma:literal>mi.""</emma:literal>
                </emma:interpretation>
              </emma:one-of>
            </emma:emma>
          </inkml:annotationXML>
          <inkml:trace contextRef="#ctx0" brushRef="#br0">7004 946 193 0,'0'0'2'0,"0"0"-2"16,0 0-90-16</inkml:trace>
        </inkml:traceGroup>
      </inkml:traceGroup>
    </inkml:traceGroup>
  </inkml:traceGroup>
</inkml:ink>
</file>

<file path=ppt/ink/ink8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1-05-15T04:25:50.272"/>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66B3F93A-24FE-4234-B206-E8D32041DE54}" emma:medium="tactile" emma:mode="ink">
          <msink:context xmlns:msink="http://schemas.microsoft.com/ink/2010/main" type="inkDrawing" rotatedBoundingBox="19752,17981 19767,17981 19767,17996 19752,17996" shapeName="Other"/>
        </emma:interpretation>
      </emma:emma>
    </inkml:annotationXML>
    <inkml:trace contextRef="#ctx0" brushRef="#br0">8 2567 55 0,'0'0'58'0,"0"0"-58"16</inkml:trace>
  </inkml:traceGroup>
</inkml:ink>
</file>

<file path=ppt/ink/ink8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1-05-15T04:31:44.220"/>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74DC1F80-DB8D-4C5A-BE14-FB2CF0E92A23}" emma:medium="tactile" emma:mode="ink">
          <msink:context xmlns:msink="http://schemas.microsoft.com/ink/2010/main" type="inkDrawing" rotatedBoundingBox="3672,10444 3689,10486 3682,10489 3665,10447" shapeName="Other"/>
        </emma:interpretation>
      </emma:emma>
    </inkml:annotationXML>
    <inkml:trace contextRef="#ctx0" brushRef="#br0">19 41 7 0,'0'0'217'0,"0"0"-155"16,0 0-44-16,0 0-3 15,0 0-11-15,0 0-3 16,0 0 0-16,0 0-1 0,-5-28 0 16,2 25-1-1,-2-4-15-15,-1 3-192 0</inkml:trace>
  </inkml:traceGroup>
</inkml:ink>
</file>

<file path=ppt/ink/ink8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1-05-17T06:14:19.507"/>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91632A97-AC97-4C73-ABC3-2FFF1DADFC1A}" emma:medium="tactile" emma:mode="ink">
          <msink:context xmlns:msink="http://schemas.microsoft.com/ink/2010/main" type="inkDrawing" rotatedBoundingBox="7466,10198 7789,10137 7795,10167 7472,10229" semanticType="callout" shapeName="Other"/>
        </emma:interpretation>
      </emma:emma>
    </inkml:annotationXML>
    <inkml:trace contextRef="#ctx0" brushRef="#br0">0 60 319 0,'0'0'66'16,"0"0"-47"0,178-20-1-16,-130 9-18 0,-7 3 5 15,-10-1-11 1,-14 5 6-16,-9-1 0 0,-8 5-8 16,0-3-22-1,-19 3-10-15,-10 0 10 0,7 0-57 16,5-3-83-16</inkml:trace>
  </inkml:traceGroup>
</inkml:ink>
</file>

<file path=ppt/ink/ink8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1-05-17T06:15:52.966"/>
    </inkml:context>
    <inkml:brush xml:id="br0">
      <inkml:brushProperty name="width" value="0.06667" units="cm"/>
      <inkml:brushProperty name="height" value="0.06667" units="cm"/>
      <inkml:brushProperty name="fitToCurve" value="1"/>
    </inkml:brush>
    <inkml:brush xml:id="br1">
      <inkml:brushProperty name="width" value="0.06667" units="cm"/>
      <inkml:brushProperty name="height" value="0.06667" units="cm"/>
      <inkml:brushProperty name="color" value="#3165BB"/>
      <inkml:brushProperty name="fitToCurve" value="1"/>
    </inkml:brush>
  </inkml:definitions>
  <inkml:traceGroup>
    <inkml:annotationXML>
      <emma:emma xmlns:emma="http://www.w3.org/2003/04/emma" version="1.0">
        <emma:interpretation id="{1109B055-62AB-4830-9581-E85814248140}" emma:medium="tactile" emma:mode="ink">
          <msink:context xmlns:msink="http://schemas.microsoft.com/ink/2010/main" type="writingRegion" rotatedBoundingBox="22724,16114 25599,15942 25629,16448 22754,16620"/>
        </emma:interpretation>
      </emma:emma>
    </inkml:annotationXML>
    <inkml:traceGroup>
      <inkml:annotationXML>
        <emma:emma xmlns:emma="http://www.w3.org/2003/04/emma" version="1.0">
          <emma:interpretation id="{D447AE97-8162-4CD4-A5FB-1CA761E6B5C0}" emma:medium="tactile" emma:mode="ink">
            <msink:context xmlns:msink="http://schemas.microsoft.com/ink/2010/main" type="paragraph" rotatedBoundingBox="22724,16114 25599,15942 25629,16448 22754,16620" alignmentLevel="1"/>
          </emma:interpretation>
        </emma:emma>
      </inkml:annotationXML>
      <inkml:traceGroup>
        <inkml:annotationXML>
          <emma:emma xmlns:emma="http://www.w3.org/2003/04/emma" version="1.0">
            <emma:interpretation id="{7B332324-245D-4B47-B18E-738606053BD5}" emma:medium="tactile" emma:mode="ink">
              <msink:context xmlns:msink="http://schemas.microsoft.com/ink/2010/main" type="line" rotatedBoundingBox="22724,16114 25599,15942 25629,16448 22754,16620"/>
            </emma:interpretation>
          </emma:emma>
        </inkml:annotationXML>
        <inkml:traceGroup>
          <inkml:annotationXML>
            <emma:emma xmlns:emma="http://www.w3.org/2003/04/emma" version="1.0">
              <emma:interpretation id="{94E51F88-A06A-4E2A-8B3E-1FD5A35A66D4}" emma:medium="tactile" emma:mode="ink">
                <msink:context xmlns:msink="http://schemas.microsoft.com/ink/2010/main" type="inkWord" rotatedBoundingBox="22727,16169 23207,16141 23234,16591 22754,16620">
                  <msink:destinationLink direction="to" ref="{88693C28-0EDA-4AAB-8F03-5D476909999B}"/>
                  <msink:destinationLink direction="from" ref="{5BBC48DC-2B1E-4430-AAA1-1BDB9AC9F02A}"/>
                </msink:context>
              </emma:interpretation>
              <emma:one-of disjunction-type="recognition" id="oneOf0">
                <emma:interpretation id="interp0" emma:lang="en-IN" emma:confidence="0">
                  <emma:literal>&gt;</emma:literal>
                </emma:interpretation>
                <emma:interpretation id="interp1" emma:lang="en-IN" emma:confidence="0">
                  <emma:literal>&lt;</emma:literal>
                </emma:interpretation>
                <emma:interpretation id="interp2" emma:lang="en-IN" emma:confidence="0">
                  <emma:literal>7</emma:literal>
                </emma:interpretation>
                <emma:interpretation id="interp3" emma:lang="en-IN" emma:confidence="0">
                  <emma:literal>6</emma:literal>
                </emma:interpretation>
                <emma:interpretation id="interp4" emma:lang="en-IN" emma:confidence="0">
                  <emma:literal>(</emma:literal>
                </emma:interpretation>
              </emma:one-of>
            </emma:emma>
          </inkml:annotationXML>
          <inkml:trace contextRef="#ctx0" brushRef="#br0">-2384 208 439 0,'0'0'2'16,"0"0"5"-16,0 0 8 0,0 0-12 16,0 0-3-16,0 0 1 15,30-11 4-15,-2 17 2 16,0 10-3-16,3 1 6 0,0 2-5 15,7 2-2 1,10-6-2-16,1-1 4 0,8-4-1 16,-2 0-2-1,-13-5-2-15,-11 0 1 0,-14 3 0 16,-12 0-1 0,-5-2-2-16,0 7 2 0,0 3 1 15,-12-5 5 1,-7 2-1-16,6-8-3 0,-1 1 9 15,2-6 18-15,-5 0 8 0,-2 7-26 16,-6 4-9 0,-8 4-2-16,-1 12 0 0,-7 7-1 15,-2 9 0 1,5-1-87-16,-1 1-370 0</inkml:trace>
          <inkml:trace contextRef="#ctx0" brushRef="#br0">-2384 208 439 0,'0'0'2'16,"0"0"5"-16,0 0 8 0,0 0-12 16,0 0-3-16,0 0 1 15,30-11 4-15,-2 17 2 16,0 10-3-16,3 1 6 0,0 2-5 15,7 2-2 1,10-6-2-16,1-1 4 0,8-4-1 16,-2 0-2-1,-13-5-2-15,-11 0 1 0,-14 3 0 16,-12 0-1 0,-5-2-2-16,0 7 2 0,0 3 1 15,-12-5 5 1,-7 2-1-16,6-8-3 0,-1 1 9 15,2-6 18-15,-5 0 8 0,-2 7-26 16,-6 4-9 0,-8 4-2-16,-1 12 0 0,-7 7-1 15,-2 9 0 1,5-1-87-16,-1 1-370 0</inkml:trace>
        </inkml:traceGroup>
        <inkml:traceGroup>
          <inkml:annotationXML>
            <emma:emma xmlns:emma="http://www.w3.org/2003/04/emma" version="1.0">
              <emma:interpretation id="{01C2B8FC-1817-45D8-811D-B74A24BAC08E}" emma:medium="tactile" emma:mode="ink">
                <msink:context xmlns:msink="http://schemas.microsoft.com/ink/2010/main" type="inkWord" rotatedBoundingBox="25101,15972 25599,15942 25628,16430 25130,16460"/>
              </emma:interpretation>
              <emma:one-of disjunction-type="recognition" id="oneOf1">
                <emma:interpretation id="interp5" emma:lang="en-IN" emma:confidence="0">
                  <emma:literal>n</emma:literal>
                </emma:interpretation>
                <emma:interpretation id="interp6" emma:lang="en-IN" emma:confidence="0">
                  <emma:literal>N</emma:literal>
                </emma:interpretation>
                <emma:interpretation id="interp7" emma:lang="en-IN" emma:confidence="0">
                  <emma:literal>M</emma:literal>
                </emma:interpretation>
                <emma:interpretation id="interp8" emma:lang="en-IN" emma:confidence="0">
                  <emma:literal>h</emma:literal>
                </emma:interpretation>
                <emma:interpretation id="interp9" emma:lang="en-IN" emma:confidence="0">
                  <emma:literal>A</emma:literal>
                </emma:interpretation>
              </emma:one-of>
            </emma:emma>
          </inkml:annotationXML>
          <inkml:trace contextRef="#ctx0" brushRef="#br1" timeOffset="-4.72171E6">20 156 441 0,'0'0'46'16,"0"0"-21"-16,0 0 43 16,0 0-20-16,0 0 20 15,0 0-41-15,-3-107 30 16,3 96-7-16,0 3-5 0,0-2 10 15,0 3-32-15,0 0 13 16,0 1-27-16,0 6 10 16,0 0 2-16,0 0-7 15,0 0-10-15,0 0-4 0,0 0-2 16,0 0 1-16,0 6-8 16,0 14 8-1,0 18 1-15,0-1 0 16,0 10 0-1,0-4 0-15,0 9 2 0,0 0-2 16,0 1 0-16,0-8-1 16,0-6 1-16,0-8 1 15,8-17 8-15,-5-8-4 16,-3-1-5-16,3-5 2 0,0 0 4 16,0 0 9-16,0 0 14 15,4-5 0-15,-1-24-8 16,3-14-21-16,5-7 1 15,-1-4-1-15,-1 4 0 16,1 7 0-16,4 9 0 16,-1 2 0-16,-1 6-1 0,7 0 1 15,5 6 1-15,5 3-1 16,0 4-5-16,0 5 3 16,4 8-1-16,-4 0 1 15,0 0 0-15,-2 0 0 0,-8 17-2 16,0 12-1-16,-13 2 5 15,-1 7-3 1,-8 0-3-16,0 7 6 16,0-4 0-16,0 2-1 15,0-8 1-15,-5-4 0 16,-1-6 1-16,3-11 0 16,0-2-2-16,3-12-27 15,0 0-11-15,0 0 13 16,0-5-20-16,6-30-107 0,-3-14-176 15</inkml:trace>
        </inkml:traceGroup>
      </inkml:traceGroup>
    </inkml:traceGroup>
  </inkml:traceGroup>
</inkml:ink>
</file>

<file path=ppt/ink/ink86.xml><?xml version="1.0" encoding="utf-8"?>
<inkml:ink xmlns:inkml="http://www.w3.org/2003/InkML">
  <inkml:definitions/>
  <inkml:traceGroup>
    <inkml:annotationXML>
      <emma:emma xmlns:emma="http://www.w3.org/2003/04/emma" version="1.0">
        <emma:interpretation id="{1C7369F9-EC26-4F17-A907-A88E482F86A1}" emma:medium="tactile" emma:mode="ink">
          <msink:context xmlns:msink="http://schemas.microsoft.com/ink/2010/main" type="writingRegion" rotatedBoundingBox="18237,13288 17870,9899 18684,9811 19051,13200"/>
        </emma:interpretation>
      </emma:emma>
    </inkml:annotationXML>
  </inkml:traceGroup>
</inkml:ink>
</file>

<file path=ppt/ink/ink8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1-05-17T04:57:00.245"/>
    </inkml:context>
    <inkml:brush xml:id="br0">
      <inkml:brushProperty name="width" value="0.06667" units="cm"/>
      <inkml:brushProperty name="height" value="0.06667" units="cm"/>
      <inkml:brushProperty name="color" value="#ED1C24"/>
      <inkml:brushProperty name="fitToCurve" value="1"/>
    </inkml:brush>
    <inkml:brush xml:id="br1">
      <inkml:brushProperty name="width" value="0.06667" units="cm"/>
      <inkml:brushProperty name="height" value="0.06667" units="cm"/>
      <inkml:brushProperty name="color" value="#3165BB"/>
      <inkml:brushProperty name="fitToCurve" value="1"/>
    </inkml:brush>
  </inkml:definitions>
  <inkml:traceGroup>
    <inkml:annotationXML>
      <emma:emma xmlns:emma="http://www.w3.org/2003/04/emma" version="1.0">
        <emma:interpretation id="{B7EA4A33-FF8F-4FDD-B06A-3F1874FDCCB9}" emma:medium="tactile" emma:mode="ink">
          <msink:context xmlns:msink="http://schemas.microsoft.com/ink/2010/main" type="writingRegion" rotatedBoundingBox="25616,11326 27541,11327 27540,12246 25615,12245"/>
        </emma:interpretation>
      </emma:emma>
    </inkml:annotationXML>
    <inkml:traceGroup>
      <inkml:annotationXML>
        <emma:emma xmlns:emma="http://www.w3.org/2003/04/emma" version="1.0">
          <emma:interpretation id="{CEBCE7B1-52B1-4FBF-85E9-D8166ACE67A1}" emma:medium="tactile" emma:mode="ink">
            <msink:context xmlns:msink="http://schemas.microsoft.com/ink/2010/main" type="paragraph" rotatedBoundingBox="25616,11326 27541,11327 27540,12246 25615,12245" alignmentLevel="1"/>
          </emma:interpretation>
        </emma:emma>
      </inkml:annotationXML>
      <inkml:traceGroup>
        <inkml:annotationXML>
          <emma:emma xmlns:emma="http://www.w3.org/2003/04/emma" version="1.0">
            <emma:interpretation id="{B8E3B5F4-27CA-4594-9FA5-2B7814E155F4}" emma:medium="tactile" emma:mode="ink">
              <msink:context xmlns:msink="http://schemas.microsoft.com/ink/2010/main" type="line" rotatedBoundingBox="25616,11326 27541,11327 27540,12246 25615,12245"/>
            </emma:interpretation>
          </emma:emma>
        </inkml:annotationXML>
        <inkml:traceGroup>
          <inkml:annotationXML>
            <emma:emma xmlns:emma="http://www.w3.org/2003/04/emma" version="1.0">
              <emma:interpretation id="{224C3B51-EB85-4BB8-B37E-B1101B63A9E5}" emma:medium="tactile" emma:mode="ink">
                <msink:context xmlns:msink="http://schemas.microsoft.com/ink/2010/main" type="inkWord" rotatedBoundingBox="25616,11326 27541,11327 27540,12246 25615,12245">
                  <msink:destinationLink direction="from" ref="{9B320E2E-8AF5-4E9A-9310-8BA15C13052F}"/>
                  <msink:destinationLink direction="to" ref="{9B320E2E-8AF5-4E9A-9310-8BA15C13052F}"/>
                  <msink:destinationLink direction="to" ref="{5BBC48DC-2B1E-4430-AAA1-1BDB9AC9F02A}"/>
                </msink:context>
              </emma:interpretation>
              <emma:one-of disjunction-type="recognition" id="oneOf0">
                <emma:interpretation id="interp0" emma:lang="en-IN" emma:confidence="0">
                  <emma:literal>Fine)</emma:literal>
                </emma:interpretation>
                <emma:interpretation id="interp1" emma:lang="en-IN" emma:confidence="0">
                  <emma:literal>Fin)</emma:literal>
                </emma:interpretation>
                <emma:interpretation id="interp2" emma:lang="en-IN" emma:confidence="0">
                  <emma:literal>fin)</emma:literal>
                </emma:interpretation>
                <emma:interpretation id="interp3" emma:lang="en-IN" emma:confidence="0">
                  <emma:literal>Fin,</emma:literal>
                </emma:interpretation>
                <emma:interpretation id="interp4" emma:lang="en-IN" emma:confidence="0">
                  <emma:literal>fin,</emma:literal>
                </emma:interpretation>
              </emma:one-of>
            </emma:emma>
          </inkml:annotationXML>
          <inkml:trace contextRef="#ctx0" brushRef="#br0">-564-1042 481 0,'0'0'47'0,"0"0"47"16,0 0-60-16,0 0-10 15,0 0 17-15,0 0-12 16,0 0 10 0,5-38 12-16,-5 38-5 15,0-2-15-15,0 2-29 16,0 0 1-16,0 0-3 15,0 0-5-15,0 0-2 16,0 20 4-16,0 6 3 16,0-3 0-16,-11 0 0 15,2-5 0-15,5-11 0 0,4 0 0 16,0-4 1-16,0-3 0 16,0 0 0-16,-3 0 6 15,3 0-3-15,0 0 4 16,-3-10 2-16,3-18-6 15,-6-10-2-15,0-11-2 0,-2-8 0 32,-4-5 0-32,-4-6 0 15,-3-3-2-15,-7 4 2 16,-4-1 0-16,-1-1 2 16,-2 1-2-16,8 9 0 0,6 13 2 15,8 14-2-15,5 12 0 16,6 2 0-16,0 1 1 15,6 2 0-15,21 1 0 0,-2 2-1 16,1 7-2-16,-4 2 2 16,5 3 0-16,1 0-7 15,1 0-13-15,3 3-4 16,-3 17-13-16,-7 2-20 16,-3 7-4-16,1 1-8 15,-7 5-49-15,1-7 8 0,-14-7-147 16</inkml:trace>
          <inkml:trace contextRef="#ctx0" brushRef="#br0" timeOffset="285.0185">-926-1293 512 0,'0'0'74'0,"0"0"-10"16,0 0-25-16,0 0-3 15,0 0 2-15,0 0-7 0,6-10-11 16,19 3-20-16,14 1 0 31,16-3 2-31,9 3-2 0,11-2 0 0,-2 2-16 16,1-3-39-16,-1-3-16 15,-1-2-63-15,-5 0-49 16</inkml:trace>
          <inkml:trace contextRef="#ctx0" brushRef="#br0" timeOffset="933.0299">34-1489 422 0,'0'0'122'0,"0"0"-8"16,0 0-61-16,0 0-3 16,0 0-42-16,0 0 36 15,14-32-36-15,-14 32-4 16,0 0-4 0,0 15-4-16,2 10-6 15,1 9 10-15,5 8 5 16,-2 0-5-16,-3 5 0 15,0-7 4-15,-3-5-4 0,3-13-1 16,-3-2 1-16,4-16 3 16,-1-1-3-16,-3-3 0 15,0 0 14-15,3 0-4 0,3 0 1 16,2-7 9-16,1-20-14 16,4-9-6-16,-4-2 0 15,1-7-2-15,-4 1 9 16,0 0-7-16,0 4 9 15,8 7-8-15,2 8 6 16,4 9-6 0,2 4-2-16,6 3-1 15,5 4-2-15,-5 5 4 16,-2 0-2-16,-2 0-2 16,-9 11-5-16,1 20 2 15,-3 7 5-15,-10 5 2 16,0 3-4-16,-3 2 1 15,0-6 3-15,3-4 4 0,-3 1-4 16,3-12-19-16,2-1-26 16,1-8-42-16,3-10-60 15,-9-8-40-15</inkml:trace>
          <inkml:trace contextRef="#ctx0" brushRef="#br1" timeOffset="7474.0475">-209-1813 404 0,'0'0'123'0,"0"0"-48"0,0 0-29 15,0 0-4-15,0 0-29 16,0 0 18-16,0 0-10 16,12-28 7-16,-9 26 0 15,-3-3-19-15,0 2 18 16,0 0 5-16,0 3-12 0,0 0-2 16,0 0-11-16,0 0-4 15,0 0 0-15,0 0-2 16,0 0-1-1,0 0 0-15,3 0 1 0,-3 0 0 0,0 0-1 16,0 0-2-16,0 0-4 16,0 8 5-16,0 15-3 15,-15 4 4-15,-4 7 0 16,-7 4 0-16,2 5 1 16,6 7-1-16,-1 4-1 15,9 2 1-15,7 1 0 0,3 2 2 16,0-5-2-16,13-3 0 15,9-1 2 1,-2 5-1 0,-1-6 0-16,-10-8-1 0,0-5 0 15,-1-9 0-15,1-3 1 16,7-9-2-16,17-13-19 16,17-2-69-16,9 0-92 15</inkml:trace>
          <inkml:trace contextRef="#ctx0" brushRef="#br1" timeOffset="8374.9381">620-1806 474 0,'0'0'75'0,"0"0"0"15,0 0 10-15,0 0-57 16,0 0 10-16,0 0 0 16,0-51-15-16,0 46 14 15,0-2-4-15,0 2-19 16,0 5 12-16,0 0-6 0,0 0 3 16,0 0-9-16,3 0-9 15,14 0-5-15,14 12-3 0,14 26 2 16,13 4 1-1,6 7-2-15,-9 6 3 0,-7 0-2 16,-15 3 1-16,-11 1-6 0,-19-3 6 16,-3 2-3-16,0 0-1 15,-13-3 2-15,-13-2 2 16,1-5-1-16,5-2 0 16,4-1-37-16,0-7-61 15,4-10-61-15,1-17-178 16</inkml:trace>
        </inkml:traceGroup>
      </inkml:traceGroup>
    </inkml:traceGroup>
  </inkml:traceGroup>
</inkml:ink>
</file>

<file path=ppt/ink/ink88.xml><?xml version="1.0" encoding="utf-8"?>
<inkml:ink xmlns:inkml="http://www.w3.org/2003/InkML">
  <inkml:definitions/>
  <inkml:traceGroup>
    <inkml:annotationXML>
      <emma:emma xmlns:emma="http://www.w3.org/2003/04/emma" version="1.0">
        <emma:interpretation id="{F5B6F644-9DB4-43C4-8C21-45D9A0EACD15}" emma:medium="tactile" emma:mode="ink">
          <msink:context xmlns:msink="http://schemas.microsoft.com/ink/2010/main" type="inkDrawing" rotatedBoundingBox="20129,4090 21250,4005 21253,4049 20132,4134" shapeName="Other"/>
        </emma:interpretation>
      </emma:emma>
    </inkml:annotationXML>
  </inkml:traceGroup>
</inkml:ink>
</file>

<file path=ppt/ink/ink8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1-05-17T04:57:13.709"/>
    </inkml:context>
    <inkml:brush xml:id="br0">
      <inkml:brushProperty name="width" value="0.06667" units="cm"/>
      <inkml:brushProperty name="height" value="0.06667" units="cm"/>
      <inkml:brushProperty name="color" value="#3165BB"/>
      <inkml:brushProperty name="fitToCurve" value="1"/>
    </inkml:brush>
  </inkml:definitions>
  <inkml:traceGroup>
    <inkml:annotationXML>
      <emma:emma xmlns:emma="http://www.w3.org/2003/04/emma" version="1.0">
        <emma:interpretation id="{9B320E2E-8AF5-4E9A-9310-8BA15C13052F}" emma:medium="tactile" emma:mode="ink">
          <msink:context xmlns:msink="http://schemas.microsoft.com/ink/2010/main" type="inkDrawing" rotatedBoundingBox="18209,10789 18324,9826 18620,9861 18505,10824" semanticType="callout" shapeName="Other">
            <msink:sourceLink direction="from" ref="{224C3B51-EB85-4BB8-B37E-B1101B63A9E5}"/>
            <msink:sourceLink direction="to" ref="{224C3B51-EB85-4BB8-B37E-B1101B63A9E5}"/>
          </msink:context>
        </emma:interpretation>
      </emma:emma>
    </inkml:annotationXML>
    <inkml:trace contextRef="#ctx0" brushRef="#br0">184 310 486 0,'0'0'14'0,"0"0"75"15,0 0-34-15,0 0-6 16,0 0-3-16,16-167-10 0,-16 136 9 16,0 2 1-16,0 1 9 15,0 6-13-15,0 4 0 16,0 10-7-1,0 1 3-15,0 7-20 0,0 0-15 0,0 0-3 16,0 0-9-16,0 30-1 31,-3 23 8-31,-16 14 2 16,-4 17 3-16,-6 10 3 16,-3 7-2-16,-4 0 2 0,11-6-6 15,3-7 0-15,11-19 0 16,11-14 3-16,0-12-2 15,0-14-1-15,0-9 2 16,14-6-2-16,5-2 2 0,9-7-3 16,14-5 1-16,13 0-24 15,-4-1-18-15,-9-23-36 16,-12-5-65-16,-21-14-106 16</inkml:trace>
  </inkml:traceGroup>
</inkml:ink>
</file>

<file path=ppt/ink/ink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1-05-10T09:22:49.143"/>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0 0 731 0,'0'0'99'0,"0"0"-22"15,0 0-18-15,0 0-42 16,0 0-17-16,0 0-5 15,0 5-3-15,0 22 5 16,0 9 3-16,0 2 0 16,0 0 0-16,0-1 0 15,0-2 1-15,0-7-1 16,0-11-9-16,0-8-35 16,0-9-21-16,0 0-9 15,0-16 19-15,0-28-258 16</inkml:trace>
</inkml:ink>
</file>

<file path=ppt/ink/ink9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1-05-17T06:15:56.706"/>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5BBC48DC-2B1E-4430-AAA1-1BDB9AC9F02A}" emma:medium="tactile" emma:mode="ink">
          <msink:context xmlns:msink="http://schemas.microsoft.com/ink/2010/main" type="inkDrawing" rotatedBoundingBox="18647,11305 18988,13182 18344,13299 18004,11422" semanticType="callout" shapeName="Other">
            <msink:sourceLink direction="from" ref="{94E51F88-A06A-4E2A-8B3E-1FD5A35A66D4}"/>
            <msink:sourceLink direction="to" ref="{224C3B51-EB85-4BB8-B37E-B1101B63A9E5}"/>
          </msink:context>
        </emma:interpretation>
      </emma:emma>
    </inkml:annotationXML>
    <inkml:trace contextRef="#ctx0" brushRef="#br0">141 1907 276 0,'0'0'164'0,"0"0"-158"16,0 0 0 0,0 0 2-16,0 0-6 0,0 0-1 15,0 0 5 1,0-70 27-16,0 60 26 0,0 2-33 15,-2 1 2-15,2 7 20 0,-3-3-27 16,3 3-13 0,0 0-4-16,0-3 2 0,0 3-5 15,0 0 0 1,0 0-1-16,0 0 0 0,0 0-1 16,0 0 0-1,0 0-4-15,0 9 4 0,0 6 1 16,0 5 3-16,0 2-2 15,5-2-1-15,1 5 6 16,0-2-5-16,-1 2 6 16,0 3-5-16,1 2 5 15,3 2 1-15,-4 5 1 16,1 3-1 0,-1 3-4-16,6-1 4 0,0 0 7 15,9-6-2 1,2 5 2-16,-2-6-5 0,2-2-5 15,-5 0-1-15,-4-2-1 0,-4-4-2 16,-1-1 0 0,-4-2-1-16,1-2 1 15,-3 4 2-15,-2 3-1 16,0-2 1-16,0 0-1 0,0 3 3 16,0-2-4-1,-2 1 1-15,2-1-2 0,0-1 0 16,0-3 5-16,0-3-4 0,0 0 0 15,0-2 1 1,0 5-2-16,0 0 0 16,2 1 0-16,4 3 4 15,-3-5 1-15,0-1 2 16,0-5-1-16,-3-2-2 16,5 1 1-16,-5-1-2 15,5-4-3-15,-5 8 7 16,4-2 2-16,-2-2-8 15,4 0 5-15,-4-2-5 0,1-1 2 16,1-2-2-16,-4 1 1 16,2-4-1-16,-2 4 4 15,3-2-3 1,-1-2-1-16,1 3 1 0,-1 1-2 16,1-4 1-16,-3 4-1 15,0-5 2-15,0 3-2 16,0 0 0-16,4 0 0 0,-4 2-2 15,0-1 2 1,0-5 4-16,0 0-4 0,0-3 1 16,0-2-1-1,0 0 1-15,0 3 1 0,0-3-2 16,0 3 0 0,0 2 1-16,0-3-1 0,0 3-2 15,0 1 2 1,0-4 2-16,0-2-2 0,0 0 0 15,3 0 2-15,-3 0 2 0,0 0-4 16,0 0 4 0,0 0-3-16,0 0-2 15,0 0 0-15,0 2-70 16,0 0-115-16,-22-2-151 16</inkml:trace>
    <inkml:trace contextRef="#ctx0" brushRef="#br0" timeOffset="690.2395">-148 2013 577 0,'0'0'2'0,"0"0"11"15,0 0 40-15,0 0-48 16,0 0-5-16,0 0-1 16,-2-31 1-16,2 31 0 15,0 0 1-15,0 0 15 16,15-2 13-16,19-9 0 16,2-1-13-16,0-9 5 15,-8-3-10-15,-6-7-4 16,-2-5 6-16,-1-7-7 0,-2 1 2 15,-3-6 3 1,-2 0-1-16,-2 3-4 0,-1 8 4 16,-1 4-6-1,-2 13 6-15,2 10 4 0,-5 7-7 16,-3 3-6 0,2 0-1-16,5 0-13 0,3 15 9 15,7 12 2 1,16 9-6-16,13 9-13 15,17 8-39-15,12 0-38 0,1-11-207 0</inkml:trace>
  </inkml:traceGroup>
</inkml:ink>
</file>

<file path=ppt/ink/ink9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1-05-17T04:56:58.290"/>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88693C28-0EDA-4AAB-8F03-5D476909999B}" emma:medium="tactile" emma:mode="ink">
          <msink:context xmlns:msink="http://schemas.microsoft.com/ink/2010/main" type="inkDrawing" rotatedBoundingBox="19277,14552 20418,14275 20496,14596 19356,14873" semanticType="callout" shapeName="Other">
            <msink:sourceLink direction="to" ref="{94E51F88-A06A-4E2A-8B3E-1FD5A35A66D4}"/>
          </msink:context>
        </emma:interpretation>
      </emma:emma>
    </inkml:annotationXML>
    <inkml:trace contextRef="#ctx0" brushRef="#br0">0 445 93 0,'0'0'219'0,"0"0"-200"0,0 0-19 15,0 0-1-15,0 0 1 16,0 0 0-16,0 0-2 16,0 17 2-16,0-17 0 15,0 0 24-15,0 0 30 0,0 0-32 16,0 0-21-16,0 0-1 16,0 0-1-16,0 0-7 15,0 0 3-15,0 0 4 16,0 0 1-16,0 0 0 15,0 0 1-15,0 0 5 16,0 0-3-16,0 0-3 0,0 0 0 16,0 0 4-16,0 0 0 15,0 0 12-15,0 0-9 16,0 0-3-16,0 0-2 16,0 0-2-16,0 0 0 15,0 0 0-15,0 0 8 16,0 0 10-1,0 0 15-15,0 0 3 16,0 0-9-16,0 0-2 16,0 0-1-16,0 0-6 0,0 0-6 15,0 0-5-15,0 0 4 16,0 0 4-16,0 0-3 16,0 0 6-16,0 0-6 15,0 0-3-15,0 0-7 0,0-7-2 16,0-3 8-16,0 5-4 15,0 2-2-15,0-3 11 16,0-1-9-16,0 7-4 16,3-10 1-16,0 2 0 15,0-5-1-15,-3 6 0 16,3-6 0 0,-3 5 3-16,3-1 4 15,2-2 12-15,-5 2-8 16,3 0-6-16,-3 4-3 15,3-5 0-15,-3 5-2 16,0 0 0-16,3-8 0 16,-3 2 1-16,3 2-1 15,0-3 2-15,-3 4-1 16,0 2 7-16,0 1-6 0,3-5-2 0,1 5 1 16,-4 3 1-16,0-5-1 15,3 1-1-15,-3-1 0 16,3 0 0-16,0-2 2 15,0 4-2-15,4-7 2 16,-1 3-1-16,0 0-1 0,5 3 1 16,-2-3-1-16,1 4-1 15,-1-3 1-15,8 3 0 16,-9-5 0-16,6 2 0 16,2 5 0-16,-4-5 0 15,2 2 0-15,2-5 1 16,3 11 0-1,1-7-1-15,-5 1 1 16,-2 4-1-16,1-3-1 16,-2 4 1-16,7-3 0 15,0 2 0-15,7 2 0 16,1-4 1-16,-2 4-1 16,-3 0 0-16,-5-2 0 15,-1 2 0-15,-1 0 0 0,-2 0 1 16,4 0-1-16,2 0 0 15,1 0 0-15,-1 6 0 0,-4 0 0 16,-2-5-1-16,1-1 1 16,-2 0 0-16,1 0 6 15,3 0-4-15,-4 0 3 16,-1 0-1 0,-5 0-4-16,0 0 0 15,1 0 0-15,2 5-1 16,5 0 1-16,-2 0-2 15,4 0 2-15,0 2-1 16,-4-7 1-16,-1 4 0 16,-2-2 1-16,1-2 0 15,2 4 0-15,1-4 0 0,4 1 0 16,-4-1-1 0,-1 0 1-16,5 0-1 0,2 0 9 15,-3 0 3-15,-7 0 0 16,2 0 1-16,-8-1-7 15,0-3-4-15,-3 4-2 16,0 0 0-16,0 0 0 0,0 0-2 0,0 0-1 16,3 0 3-1,7-2 0-15,-1-2 0 0,5 2 3 16,-2-3-3-16,-5 5 0 16,-4 0 0-16,0 0 0 15,0 0 0-15,0-5 1 16,-3 5-1-1,0 0 1-15,3-2-1 16,0-4 8-16,4-2-3 16,2-2-4-16,-1 8-1 15,-5-3 0-15,3 2 0 16,-3-4 0-16,7 4 0 16,-1-2-1-16,-3-1 2 15,1 2-1-15,-7 4 0 0,0-1 2 16,0 1-4-16,0 0 2 15,0 0-32-15,0-4-39 16,0 4-57-16,-10-2-155 16</inkml:trace>
  </inkml:traceGroup>
</inkml:ink>
</file>

<file path=ppt/ink/ink9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1-05-15T04:36:28.505"/>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F8A996AD-2F4A-4858-9869-A28225BFCABE}" emma:medium="tactile" emma:mode="ink">
          <msink:context xmlns:msink="http://schemas.microsoft.com/ink/2010/main" type="inkDrawing" rotatedBoundingBox="18733,3701 18748,3701 18748,3716 18733,3716" shapeName="Other"/>
        </emma:interpretation>
      </emma:emma>
    </inkml:annotationXML>
    <inkml:trace contextRef="#ctx0" brushRef="#br0">0 0 49 0,'0'0'0'0,"0"0"-49"15</inkml:trace>
  </inkml:traceGroup>
</inkml:ink>
</file>

<file path=ppt/ink/ink9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1-05-15T04:42:36.998"/>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823035FE-28D7-4ED9-86B1-190DEF4B7981}" emma:medium="tactile" emma:mode="ink">
          <msink:context xmlns:msink="http://schemas.microsoft.com/ink/2010/main" type="writingRegion" rotatedBoundingBox="17555,5526 29311,5214 29365,7253 17609,7564"/>
        </emma:interpretation>
      </emma:emma>
    </inkml:annotationXML>
    <inkml:traceGroup>
      <inkml:annotationXML>
        <emma:emma xmlns:emma="http://www.w3.org/2003/04/emma" version="1.0">
          <emma:interpretation id="{EA0307DD-EE34-4FAE-8B80-F292F81DF5C0}" emma:medium="tactile" emma:mode="ink">
            <msink:context xmlns:msink="http://schemas.microsoft.com/ink/2010/main" type="paragraph" rotatedBoundingBox="17581,6518 29029,6215 29057,7261 17609,7564" alignmentLevel="1"/>
          </emma:interpretation>
        </emma:emma>
      </inkml:annotationXML>
      <inkml:traceGroup>
        <inkml:annotationXML>
          <emma:emma xmlns:emma="http://www.w3.org/2003/04/emma" version="1.0">
            <emma:interpretation id="{5CD8065A-8B64-4478-942D-513F9FC8B1CE}" emma:medium="tactile" emma:mode="ink">
              <msink:context xmlns:msink="http://schemas.microsoft.com/ink/2010/main" type="line" rotatedBoundingBox="19390,6470 29029,6215 29057,7261 19418,7516"/>
            </emma:interpretation>
          </emma:emma>
        </inkml:annotationXML>
        <inkml:traceGroup>
          <inkml:annotationXML>
            <emma:emma xmlns:emma="http://www.w3.org/2003/04/emma" version="1.0">
              <emma:interpretation id="{21E5B065-2D93-43F6-A1C4-5C53E2DD23D0}" emma:medium="tactile" emma:mode="ink">
                <msink:context xmlns:msink="http://schemas.microsoft.com/ink/2010/main" type="inkWord" rotatedBoundingBox="26519,6281 29029,6215 29057,7261 26547,7327"/>
              </emma:interpretation>
              <emma:one-of disjunction-type="recognition" id="oneOf0">
                <emma:interpretation id="interp0" emma:lang="en-IN" emma:confidence="0">
                  <emma:literal>1102tist</emma:literal>
                </emma:interpretation>
                <emma:interpretation id="interp1" emma:lang="en-IN" emma:confidence="0">
                  <emma:literal>1102cDt</emma:literal>
                </emma:interpretation>
                <emma:interpretation id="interp2" emma:lang="en-IN" emma:confidence="0">
                  <emma:literal>1102tiTt</emma:literal>
                </emma:interpretation>
                <emma:interpretation id="interp3" emma:lang="en-IN" emma:confidence="0">
                  <emma:literal>1102eDt</emma:literal>
                </emma:interpretation>
                <emma:interpretation id="interp4" emma:lang="en-IN" emma:confidence="0">
                  <emma:literal>1102lDt</emma:literal>
                </emma:interpretation>
              </emma:one-of>
            </emma:emma>
          </inkml:annotationXML>
          <inkml:trace contextRef="#ctx0" brushRef="#br0">10164-98 641 0</inkml:trace>
        </inkml:traceGroup>
      </inkml:traceGroup>
    </inkml:traceGroup>
  </inkml:traceGroup>
</inkml:ink>
</file>

<file path=ppt/ink/ink9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1-05-17T06:23:37.786"/>
    </inkml:context>
    <inkml:brush xml:id="br0">
      <inkml:brushProperty name="width" value="0.06667" units="cm"/>
      <inkml:brushProperty name="height" value="0.06667" units="cm"/>
      <inkml:brushProperty name="fitToCurve" value="1"/>
    </inkml:brush>
    <inkml:brush xml:id="br1">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1E87B806-7D95-488F-838F-B712631D6EEE}" emma:medium="tactile" emma:mode="ink">
          <msink:context xmlns:msink="http://schemas.microsoft.com/ink/2010/main" type="writingRegion" rotatedBoundingBox="17613,5695 32276,5532 32307,8306 17644,8470"/>
        </emma:interpretation>
      </emma:emma>
    </inkml:annotationXML>
    <inkml:traceGroup>
      <inkml:annotationXML>
        <emma:emma xmlns:emma="http://www.w3.org/2003/04/emma" version="1.0">
          <emma:interpretation id="{05812720-59DE-4FD0-8315-5A40A2956D9D}" emma:medium="tactile" emma:mode="ink">
            <msink:context xmlns:msink="http://schemas.microsoft.com/ink/2010/main" type="paragraph" rotatedBoundingBox="17749,5694 28972,5568 28982,6434 17759,6559" alignmentLevel="1"/>
          </emma:interpretation>
        </emma:emma>
      </inkml:annotationXML>
      <inkml:traceGroup>
        <inkml:annotationXML>
          <emma:emma xmlns:emma="http://www.w3.org/2003/04/emma" version="1.0">
            <emma:interpretation id="{C3573D57-D0BF-42EA-82DB-72D1B411E8F1}" emma:medium="tactile" emma:mode="ink">
              <msink:context xmlns:msink="http://schemas.microsoft.com/ink/2010/main" type="line" rotatedBoundingBox="17749,5694 28972,5568 28982,6434 17759,6559"/>
            </emma:interpretation>
          </emma:emma>
        </inkml:annotationXML>
        <inkml:traceGroup>
          <inkml:annotationXML>
            <emma:emma xmlns:emma="http://www.w3.org/2003/04/emma" version="1.0">
              <emma:interpretation id="{CF472419-B537-432E-9C1F-2109E1D228B6}" emma:medium="tactile" emma:mode="ink">
                <msink:context xmlns:msink="http://schemas.microsoft.com/ink/2010/main" type="inkWord" rotatedBoundingBox="17750,5761 20907,5736 20914,6524 17757,6550"/>
              </emma:interpretation>
              <emma:one-of disjunction-type="recognition" id="oneOf0">
                <emma:interpretation id="interp0" emma:lang="en-IN" emma:confidence="0">
                  <emma:literal>12468</emma:literal>
                </emma:interpretation>
                <emma:interpretation id="interp1" emma:lang="en-IN" emma:confidence="0">
                  <emma:literal>12488</emma:literal>
                </emma:interpretation>
                <emma:interpretation id="interp2" emma:lang="en-IN" emma:confidence="0">
                  <emma:literal>1248</emma:literal>
                </emma:interpretation>
                <emma:interpretation id="interp3" emma:lang="en-IN" emma:confidence="0">
                  <emma:literal>124888</emma:literal>
                </emma:interpretation>
                <emma:interpretation id="interp4" emma:lang="en-IN" emma:confidence="0">
                  <emma:literal>124868</emma:literal>
                </emma:interpretation>
              </emma:one-of>
            </emma:emma>
          </inkml:annotationXML>
          <inkml:trace contextRef="#ctx0" brushRef="#br0">2940 34 402 0,'0'0'21'15,"0"0"14"-15,0 0 12 0,0 0-14 16,0 0-12 0,0 0 24-16,0-32 18 0,0 30-27 15,0-3 0-15,0 2 11 0,0 0-8 16,0 1-3-1,0 2 8-15,0 0-11 0,0 0-11 16,0 0-9 0,0 0-6-16,0 0-5 0,0 0-1 15,0 0-1 1,0 0-2-16,0 0 1 16,0 0-6-16,0 0 4 15,0 0-3-15,-2 13 4 0,-18 9 1 16,-8 6 0-16,-3 4 0 15,-3 8 1-15,2 2 1 16,4-2-1-16,8-2 0 16,6-5-2-16,11-5-2 15,3-1 4-15,0 3 0 16,0 1 2-16,15-2-1 16,1-4-1-16,1 0 1 15,0-7 0-15,-4-3-1 0,-1-6 0 16,-5-6 1-1,2-3 2-15,-3 0 2 0,3 0 5 16,3-18-5 0,3-7-2-16,-6-4-3 0,-2 1-1 15,-7 0 1 1,0 8 6-16,0 5-6 0,0 3 0 16,0 2-1-1,0 5-2-15,-7-1 0 0,-10 2 0 16,-2 4 1-16,-7 0-7 15,-1 0-43-15,-4 0-15 16,-6 4-35-16,1 13-105 0</inkml:trace>
          <inkml:trace contextRef="#ctx0" brushRef="#br0" timeOffset="1659.8639">3059 17 406 0,'0'0'49'0,"0"0"-35"16,0 0-9-1,0 0 8-15,0 0 11 16,0 0 10-16,-3-10 14 16,3 10-6-16,0-5-5 15,-5 3-14-15,0-1-9 0,-1-2-7 16,3 5-2-1,-2 0-3-15,2 0-2 0,-6 0 0 16,2 0 0 0,-5 0 0-16,-2 0 0 15,-3 0 0-15,-5 0 0 0,0 8 0 16,-3 5 0 0,-3 3 0-16,0-1 0 0,1 0 0 15,5 0 0-15,5 1 0 16,8 1 0-16,4 3-2 15,2 5 2-15,-3 1 1 16,0 0 0-16,4-2 0 0,-1-2 0 16,1-4 0-1,2-4 0-15,0-2 1 0,0-6 1 16,0-2 2 0,7 5 12-16,13-7 16 15,3 1-1-15,-4-2-12 0,-2 3-14 0,-6-2-3 16,0 5 2-1,-3-2-5-15,1 0-1 0,1 5-3 16,7 1 4 0,2 2 6-16,7 2 5 0,1-3 1 15,-1 0-10 1,-6 0 1-16,-6 1-3 16,-7 2-1-16,-1 5-7 15,-6-2 7-15,0 1 0 0,0 2-1 16,0-6 2-16,0-5 0 15,0 1 2-15,0-2-2 16,0 4 0-16,0-2 0 16,0 10 0-16,-8-2 1 15,-11 5-1-15,-1-4 2 16,-3-3 1-16,1-2 2 16,0-5 2-16,3-8 0 15,2-2 2-15,-3 0 8 0,1-7 4 16,0-17-7-1,5-5-10-15,5 1 2 0,6 1-1 16,3 3-2 0,0-4 5-16,12 1-8 15,19-3 1-15,5-4-3 16,2 2 3-16,-1-3-1 0,-6 0 2 16,-7 1-2-1,-5-8 0-15,-7 0-1 0,-2-1 0 16,2 4 1-16,-4 3 1 15,3 9 0-15,4 6 0 16,-8 7-1-16,2-1-1 0,-3 4 1 16,-4 2 1-1,1 0-1-15,3 0 1 0,-3 3 1 16,-1-3-2 0,4 5 0-16,-4-4 0 0,2 3-2 15,-1-5 2-15,-3 2-1 16,0 1-1-16,0 0-3 15,0-1 3-15,-22 5-5 16,-12 0-1-16,-14 3-13 16,-2 0-17-16,6 0-32 15,5 15-54-15,16 3-74 16</inkml:trace>
          <inkml:trace contextRef="#ctx0" brushRef="#br0" timeOffset="-2064.9838">804 204 465 0,'0'0'138'16,"0"0"-53"-16,0 0-20 0,0 0-17 16,0 0-18-16,0 0 0 15,0-15 9-15,0 9-17 16,0-3-3-16,3-1 18 16,1 1-21-16,4-6-6 15,3 0-4-15,3 0 1 0,6 0-7 16,2 5-1-1,2-1 1-15,2 5 0 0,-1 6-3 16,-3 0 3 0,-3 0-6-16,-5 4-3 0,-5 25 3 15,-6 13-4 1,-3 10 7-16,-7 8 3 0,-25-5-2 16,-4-5-1-1,0-7 3-15,5-13-1 0,2-6 1 16,5-4 1-16,-10-1-1 15,3-7 1-15,12-5 3 16,2-1-4-16,12-6 2 16,5 0 1-16,0 0 8 15,0 0 1-15,0-11-2 16,0-9-3-16,2 5-6 16,13 0 0-16,-4 5-1 15,2 5-1-15,-1 0 0 0,-1 5-3 16,5 0-2-1,5 0 1-15,1 3 2 16,5 11 0-16,-1 1 1 16,-2 1-1-16,-2-4 3 0,-1 0-1 15,1-3-3-15,-3-5-40 16,-2-2-48 0,-9-2-11-16,-8 0-99 0</inkml:trace>
          <inkml:trace contextRef="#ctx0" brushRef="#br0" timeOffset="-3269.9589">0 215 187 0,'0'0'90'0,"0"0"1"15,0 0-65-15,0 0 14 0,0 0-11 16,0 0-6-16,0 0 4 15,0 0-1-15,14-45 35 16,-14 39-8-16,0 4-26 0,0-5-3 16,0 1-16-1,0 2 14-15,0-4 21 16,0 1-6-16,0-4-6 16,0 2 8-16,3 0-26 15,-3-2-8-15,2 3 6 0,2 3-5 16,-4 0 12-1,3 1-5-15,-3-3-10 16,0 1 15-16,0-3 0 0,0 3-5 16,0-6 1-16,0 3-5 15,2 3 1 1,-2 0-4-16,0 1 6 16,0 3-4-16,0 2 7 15,0 0 0-15,0 0-5 0,0 0-4 16,0 0-4-16,0 0-4 0,0 0 2 15,0 0-5 1,0 0-6-16,0 17-2 0,3 19 6 16,-1 12 5-1,-2 10 2-15,0-2 0 16,0-3 0-16,0-3-1 16,0-3 1-16,0-7 0 0,0 0 0 15,0-4 0-15,-2-7 0 0,-1-3-1 16,1-8 1-1,-1-3 0-15,-1-9 1 16,4-3 0-16,0-1 1 16,0-2 6-16,0 0 2 0,0 0 10 15,0 0 8 1,0 0-3-16,0 0-11 16,0-2-12-16,0-11-2 15,0-2 0-15,0 1-11 0,9 3-54 16,-9 1-42-1,0-2-116-15</inkml:trace>
          <inkml:trace contextRef="#ctx0" brushRef="#br0" timeOffset="-1389.6723">1668 95 512 0,'0'0'91'16,"0"0"-13"-1,0 0-30-15,0 0-6 0,0 0-10 16,0 0-9 0,58-66-4-16,-47 61-3 0,-7 3 30 15,-4 2-8-15,0 0-21 0,0 0-12 16,0 0-3-1,0 0-2-15,0 0-3 0,0 0-1 16,0 20 2 0,0 10 0-16,0 12 2 15,-15 8 1-15,-4 6-1 16,2-1 0-16,0-5 0 0,6-12 0 16,8-10 0-1,1-10 0-15,2-7-2 0,0-4 3 16,0-1-1-16,0 1 3 15,0-2-2-15,11 3 3 16,19-6-3-16,13-2 12 0,10 0-10 16,5 0-1-1,2-2 2-15,-7-16-2 16,-5 7-1-16,-9-4 0 16,-6 3-2-16,-2 6-1 0,-9-3-2 15,-2 7-10 1,-13 2-25-16,-3 0-46 15,-4 0-62-15,0 0-109 0</inkml:trace>
          <inkml:trace contextRef="#ctx0" brushRef="#br0" timeOffset="-1069.7339">1921 209 620 0,'0'0'38'16,"0"0"58"-16,0 0-14 0,0 0-15 16,0 0-25-1,0 0-6-15,-2-31-19 0,2 31-5 16,0 0-8 0,0 0-4-16,0 0-4 0,0 9-4 15,0 24-3-15,5 4 11 0,-2 6-1 16,-1-3-3-1,-2 0 3-15,0 4 1 0,0-2-2 32,0 2 4-32,0 0-3 0,0-11 2 15,0-5-2-15,0-10-23 16,7-13-66-16,15-5-12 16,2 0-31-16</inkml:trace>
        </inkml:traceGroup>
        <inkml:traceGroup>
          <inkml:annotationXML>
            <emma:emma xmlns:emma="http://www.w3.org/2003/04/emma" version="1.0">
              <emma:interpretation id="{69503C21-7979-4786-9F0E-B4D40F808E7E}" emma:medium="tactile" emma:mode="ink">
                <msink:context xmlns:msink="http://schemas.microsoft.com/ink/2010/main" type="inkWord" rotatedBoundingBox="21758,5724 21991,6322 21564,6489 21330,5891"/>
              </emma:interpretation>
              <emma:one-of disjunction-type="recognition" id="oneOf1">
                <emma:interpretation id="interp5" emma:lang="en-IN" emma:confidence="0">
                  <emma:literal>16</emma:literal>
                </emma:interpretation>
                <emma:interpretation id="interp6" emma:lang="en-IN" emma:confidence="0">
                  <emma:literal>₹6</emma:literal>
                </emma:interpretation>
                <emma:interpretation id="interp7" emma:lang="en-IN" emma:confidence="0">
                  <emma:literal>66</emma:literal>
                </emma:interpretation>
                <emma:interpretation id="interp8" emma:lang="en-IN" emma:confidence="0">
                  <emma:literal>it</emma:literal>
                </emma:interpretation>
                <emma:interpretation id="interp9" emma:lang="en-IN" emma:confidence="0">
                  <emma:literal>It</emma:literal>
                </emma:interpretation>
              </emma:one-of>
            </emma:emma>
          </inkml:annotationXML>
          <inkml:trace contextRef="#ctx0" brushRef="#br0" timeOffset="2270.0454">3738 50 701 0,'0'0'31'16,"0"0"25"-16,0 0-15 16,0 0-11-16,0 0 10 15,0 0 0-15,0-18-8 0,0 18-9 16,0 0-11-1,0 0-9-15,0 0-3 0,0 0-3 16,4 23-10 0,1 14 4-16,-2 16 8 15,-1 6 1-15,-2-1 0 16,0 3 0-16,0-8 0 16,0-9 0-16,0-7 0 15,0-9 2-15,0-5-1 0,0-8 2 16,0-5-2-16,3 0 0 0,1-3-1 15,-4-3-5 1,0 0-46-16,0-4-71 0,0 0-17 16,5 0-49-1</inkml:trace>
          <inkml:trace contextRef="#ctx0" brushRef="#br0" timeOffset="2781.0125">4053 57 658 0,'0'0'51'0,"0"0"26"0,0 0-27 16,0 0-6-16,0 0 8 15,0 0-17-15,0-7-9 16,0 7-11-16,0 0-8 0,0 0-5 15,0 0-1 1,0 0-2-16,0 0-3 0,0 0-5 16,0 14 0-1,0 17 7-15,0 4 0 0,-5 8 2 16,-4 1 2 0,4-1-2-16,2 1-1 0,-3-1 0 15,3-3 1-15,-2-3 1 0,3-1-1 16,-1-8 0-1,3-4 0-15,0-6 1 0,0-3-1 16,0-2 1 0,5-6 1-16,15-2 3 15,2-5-2-15,3 0 1 16,0 0-4-16,-6-1 0 16,-2-20-1-16,-11-4-4 15,-6-2-1-15,0-3 1 0,0 1-1 16,-20 5 4-1,-16 4-2-15,-11 3 2 0,-3 14 0 16,2 3-6 0,9 0-29-16,12 18-49 0,13 9-46 15,14-5-100 1</inkml:trace>
        </inkml:traceGroup>
        <inkml:traceGroup>
          <inkml:annotationXML>
            <emma:emma xmlns:emma="http://www.w3.org/2003/04/emma" version="1.0">
              <emma:interpretation id="{BDB6796F-7927-41F1-B815-5F941FB40851}" emma:medium="tactile" emma:mode="ink">
                <msink:context xmlns:msink="http://schemas.microsoft.com/ink/2010/main" type="inkWord" rotatedBoundingBox="22631,5778 23584,5807 23570,6249 22617,6220"/>
              </emma:interpretation>
              <emma:one-of disjunction-type="recognition" id="oneOf2">
                <emma:interpretation id="interp10" emma:lang="en-IN" emma:confidence="0">
                  <emma:literal>32</emma:literal>
                </emma:interpretation>
                <emma:interpretation id="interp11" emma:lang="en-IN" emma:confidence="0">
                  <emma:literal>322</emma:literal>
                </emma:interpretation>
                <emma:interpretation id="interp12" emma:lang="en-IN" emma:confidence="0">
                  <emma:literal>3</emma:literal>
                </emma:interpretation>
                <emma:interpretation id="interp13" emma:lang="en-IN" emma:confidence="0">
                  <emma:literal>22</emma:literal>
                </emma:interpretation>
                <emma:interpretation id="interp14" emma:lang="en-IN" emma:confidence="0">
                  <emma:literal>3D</emma:literal>
                </emma:interpretation>
              </emma:one-of>
            </emma:emma>
          </inkml:annotationXML>
          <inkml:trace contextRef="#ctx0" brushRef="#br0" timeOffset="3550.1695">4889 77 382 0,'0'0'355'0,"0"0"-304"16,0 0-13 0,0 0 0-16,0 0 17 0,0 0-2 15,-12-16-7-15,12 16-18 16,0-2-10-16,0-2-9 15,0-5-1-15,12 0-7 16,7 1-1-16,-2 1-3 16,2-2 0-16,3 9 2 15,9 0-2-15,8 0-3 16,6 0 6-16,-3 0-4 16,-15 0 4-16,-7 6-2 15,-14 3-4-15,-6-5-8 16,0 6 6-16,0 5 0 0,-15 2 1 15,-9 4 6 1,-7 1 1-16,0-2 0 0,0 1 1 16,6-6-1-1,6-5 0-15,5-4 1 0,9-4-1 16,2-2 1 0,3 0-1-16,0 0 0 0,0 0 3 15,0 0-1-15,0 0 0 0,0 0-2 16,0 4 2-1,5 3-2-15,20 3 0 0,8 3 1 16,3-3-1 0,1 1 3-16,-9-5-2 15,-6 4-1-15,-10-2-1 16,-5 0 1-16,-4 2-3 16,-3-1-1-16,0 4-2 15,0 2 2-15,-13 5 3 0,-21 0-1 16,-13 0 2-16,-6-2 2 15,2-6 0-15,7-3-1 16,11-9-1-16,13 0 1 16,4 0 3-16,8-6-4 15,8-19-4-15,0-13-81 16,10-7-92-16,32-1-116 16</inkml:trace>
          <inkml:trace contextRef="#ctx0" brushRef="#br0" timeOffset="3989.8757">5311 50 552 0,'0'0'65'16,"0"0"4"-16,0 0-29 15,0 0 13-15,0 0 11 0,0 0 13 16,28-31-31-16,-22 29 1 0,3-2-30 15,5 4-5 1,5-4-6-16,8-1 1 0,2 3-7 16,-5 2 4-1,2 0-4-15,-1 0 0 0,-3 0-3 16,3 5 0 0,-5 16 0-16,-10-3-1 0,-1 8-2 15,-4-3 5-15,-5 1 1 16,0 4-2-16,-19 8-2 15,-15 1 4-15,-4 3 0 16,-4 0 1-16,9-8-1 16,7-4 0-16,9-8 0 15,12-9 0-15,2-5 0 16,3-3 3-16,0 0-2 16,8-3 1-16,35 0 3 15,12 0 1-15,9 0 0 16,0-18-6-16,-3 3-7 0,-4 5-34 15,-13 2-84 1,-11 7-130-16</inkml:trace>
        </inkml:traceGroup>
        <inkml:traceGroup>
          <inkml:annotationXML>
            <emma:emma xmlns:emma="http://www.w3.org/2003/04/emma" version="1.0">
              <emma:interpretation id="{0F3D4D2A-F855-4BC5-86DB-6B6CCC21E2DC}" emma:medium="tactile" emma:mode="ink">
                <msink:context xmlns:msink="http://schemas.microsoft.com/ink/2010/main" type="inkWord" rotatedBoundingBox="24293,5621 25075,5612 25083,6368 24302,6377"/>
              </emma:interpretation>
              <emma:one-of disjunction-type="recognition" id="oneOf3">
                <emma:interpretation id="interp15" emma:lang="en-IN" emma:confidence="0">
                  <emma:literal>64 t.</emma:literal>
                </emma:interpretation>
                <emma:interpretation id="interp16" emma:lang="en-IN" emma:confidence="0">
                  <emma:literal>64...</emma:literal>
                </emma:interpretation>
                <emma:interpretation id="interp17" emma:lang="en-IN" emma:confidence="0">
                  <emma:literal>64.-.</emma:literal>
                </emma:interpretation>
                <emma:interpretation id="interp18" emma:lang="en-IN" emma:confidence="0">
                  <emma:literal>64..</emma:literal>
                </emma:interpretation>
                <emma:interpretation id="interp19" emma:lang="en-IN" emma:confidence="0">
                  <emma:literal>64.-</emma:literal>
                </emma:interpretation>
              </emma:one-of>
            </emma:emma>
          </inkml:annotationXML>
          <inkml:trace contextRef="#ctx0" brushRef="#br0" timeOffset="5080.2222">6812-44 450 0,'0'0'23'0,"0"0"-23"16,0 0 0-16,0 0 0 15,0 0 14-15,0 0 10 0,-13 21 13 16,6-3 17 0,-1-4-19-16,-1 5 1 0,-3 3 1 15,-5 2-17-15,-3 7 3 0,-5 7-4 16,3 4 6-1,2 8-9-15,3 3-9 16,8 1-6-16,4-3 2 16,3-7-1-16,2 0 1 15,0-15-2-15,0-1 2 16,0-12-2-16,0-5 10 16,14-6-1-16,3-5 3 15,5 0 8-15,2-5-7 0,-4-12-7 16,-1-6 1-1,-8 1-1-15,-5 4-3 0,0 1-1 16,-6 2 1-16,0 7-2 16,0 6-2-16,0-1 0 15,-17 3-8-15,-19 0 3 16,-6 0 4-16,-2 0-2 16,7 8-12-16,9 8-56 15,15-5-54-15,13-4-100 0</inkml:trace>
          <inkml:trace contextRef="#ctx0" brushRef="#br0" timeOffset="5571.642">7177-50 674 0,'0'0'50'0,"0"0"50"16,0 0-28-1,0 0-27-15,0 0-3 0,0 0 2 16,5-118-29 0,-5 112-10-16,0 2 4 0,0-1-7 15,0 5-2-15,0 0-10 16,0 0 6-16,0 3-3 15,-11 27 4-15,-19 17 2 16,-9 8 1-16,-9 6 0 16,1-2 0-16,8-6 0 15,12-5 0-15,10-9 0 16,5-5 0-16,10-12 1 16,2-2 0-16,0-1-1 15,0-7 2-15,0 5-1 16,10-8 4-16,21-3 0 0,14-5-2 15,2-1 4 1,6 0-3-16,-3 0-2 0,-5-5-2 16,-6-6-2-1,-5-6-9-15,-7 5-7 16,-5-3-35-16,-11 5-20 16,-8 1-29-16,-3-4-54 0,0 3-231 15</inkml:trace>
          <inkml:trace contextRef="#ctx0" brushRef="#br0" timeOffset="5825.1174">7264 74 568 0,'0'0'101'0,"0"0"-18"16,0 0-54-1,0 0-18-15,0 0-11 0,0 0-7 16,-4 23 5-16,-1 12 2 15,-3 11 9-15,-4-4-6 16,4 2 3-16,-1 2-6 16,4-4 1-16,-1-1 0 15,1-1 1-15,-1-3 1 16,4-4 0-16,-1-3-3 16,3-5-1-16,3-13-76 15,24-9-142-15</inkml:trace>
          <inkml:trace contextRef="#ctx0" brushRef="#br0" timeOffset="6190.1784">7898 235 669 0,'0'0'45'0,"0"0"-14"0,0 0-22 16,0 0-7-16,0 0 0 16,0 0 8-16,11 0-3 15,6 0-7-15,0 0 0 16,-4-7-3-16,-4-4-57 16,1 1-217-16</inkml:trace>
          <inkml:trace contextRef="#ctx0" brushRef="#br0" timeOffset="6389.9919">8388 231 524 0,'0'0'91'0,"0"0"-42"0,0 0-36 16,0 0-10-1,0 0-3-15,0 0-1 0,122 15-15 16,-89-11-109 0,-4-2-60-16</inkml:trace>
          <inkml:trace contextRef="#ctx0" brushRef="#br0" timeOffset="6599.9139">9022 336 540 0,'0'0'77'16,"0"0"-50"-16,0 0-4 16,0 0-9-16,0 0-2 15,0 0-9-15,148 0-3 16,-117-6-12-16,0-6-219 15</inkml:trace>
        </inkml:traceGroup>
        <inkml:traceGroup>
          <inkml:annotationXML>
            <emma:emma xmlns:emma="http://www.w3.org/2003/04/emma" version="1.0">
              <emma:interpretation id="{F794C2AB-2EAB-46F8-B8F7-84BEDE613F43}" emma:medium="tactile" emma:mode="ink">
                <msink:context xmlns:msink="http://schemas.microsoft.com/ink/2010/main" type="inkWord" rotatedBoundingBox="27459,6087 27527,6087 27527,6090 27460,6090"/>
              </emma:interpretation>
              <emma:one-of disjunction-type="recognition" id="oneOf4">
                <emma:interpretation id="interp20" emma:lang="en-IN" emma:confidence="0">
                  <emma:literal>-</emma:literal>
                </emma:interpretation>
                <emma:interpretation id="interp21" emma:lang="en-IN" emma:confidence="0">
                  <emma:literal>_</emma:literal>
                </emma:interpretation>
                <emma:interpretation id="interp22" emma:lang="en-IN" emma:confidence="0">
                  <emma:literal>.</emma:literal>
                </emma:interpretation>
                <emma:interpretation id="interp23" emma:lang="en-IN" emma:confidence="0">
                  <emma:literal>~</emma:literal>
                </emma:interpretation>
                <emma:interpretation id="interp24" emma:lang="en-IN" emma:confidence="0">
                  <emma:literal>=</emma:literal>
                </emma:interpretation>
              </emma:one-of>
            </emma:emma>
          </inkml:annotationXML>
          <inkml:trace contextRef="#ctx0" brushRef="#br0" timeOffset="6780.1164">9707 294 476 0,'0'0'231'15,"0"0"-153"-15,0 0-34 16,0 0-26-16,0 0-13 0,0 0-5 16,64-2-49-1,-61 0-246-15</inkml:trace>
        </inkml:traceGroup>
        <inkml:traceGroup>
          <inkml:annotationXML>
            <emma:emma xmlns:emma="http://www.w3.org/2003/04/emma" version="1.0">
              <emma:interpretation id="{6B5E6544-44CA-44F4-A173-0B1F032511BE}" emma:medium="tactile" emma:mode="ink">
                <msink:context xmlns:msink="http://schemas.microsoft.com/ink/2010/main" type="inkWord" rotatedBoundingBox="28128,5799 28975,5789 28981,6317 28134,6327"/>
              </emma:interpretation>
              <emma:one-of disjunction-type="recognition" id="oneOf5">
                <emma:interpretation id="interp25" emma:lang="en-IN" emma:confidence="0">
                  <emma:literal>no</emma:literal>
                </emma:interpretation>
                <emma:interpretation id="interp26" emma:lang="en-IN" emma:confidence="0">
                  <emma:literal>A-a</emma:literal>
                </emma:interpretation>
                <emma:interpretation id="interp27" emma:lang="en-IN" emma:confidence="0">
                  <emma:literal>nod</emma:literal>
                </emma:interpretation>
                <emma:interpretation id="interp28" emma:lang="en-IN" emma:confidence="0">
                  <emma:literal>no,</emma:literal>
                </emma:interpretation>
                <emma:interpretation id="interp29" emma:lang="en-IN" emma:confidence="0">
                  <emma:literal>Nod</emma:literal>
                </emma:interpretation>
              </emma:one-of>
            </emma:emma>
          </inkml:annotationXML>
          <inkml:trace contextRef="#ctx0" brushRef="#br0" timeOffset="50019.868">10376 34 582 0,'0'0'33'0,"0"0"-19"16,0 0-11-16,0 0-3 15,0 0 19-15,0 0 25 16,0 0-6-16,0 0-8 16,10-6 0-16,-10 2-2 15,0 2-2-15,3-1 0 16,0 3 12-16,-3-2 7 15,0 2-4-15,3-4-13 16,-3 0-10-16,0 2 7 16,0-1 4-16,0 3 0 15,0-2-11-15,0 2-7 16,3 0-4-16,-1 0-1 16,-2 0-6-16,0 0-3 0,0 0-4 15,3 11-4-15,3 22 10 16,-3 7 0-16,-3 6 0 15,0 7 1-15,0-3-1 16,0 5 2-16,0-5-2 16,0-3 1-16,-3-4 0 15,-1-5 1-15,2-10 0 16,-1-9 4-16,3-9-5 0,0-5 0 16,0-5 3-1,0 0 5-15,0 0 0 0,0 0 12 16,0-15 2-1,0-18-3-15,0-14-15 0,0-12-4 16,0-10 0-16,9 8 1 16,11 6-1-16,2 13 0 15,-3 10 2-15,3 7-2 16,-3 5-1-16,1 3 0 16,0 2 1-16,0 4 0 15,-1 6-2-15,-2 3 1 16,-4 2-2-16,1 0 2 15,3 0-6-15,2 20 6 16,3 12-3-16,4 8 2 16,-7 1 1-16,-5 4-1 15,-6 1 1-15,-1-2 1 16,-5-2-2-16,-2-9 1 0,0-3 2 16,0-12-1-1,0-7 0-15,0-2 2 0,0-7-1 16,0-2-1-16,0 0-2 15,0 0 2-15,0 0-15 16,3 0-32-16,-3 0-47 16,0-2-29-16,8-26-123 15</inkml:trace>
          <inkml:trace contextRef="#ctx0" brushRef="#br0" timeOffset="54573.9841">10882 215 520 0,'0'0'117'16,"0"0"-69"-16,0 0-10 16,0 0 4-16,0 0 7 15,0 0-10-15,0 0-9 0,0 0-11 16,0 0-4-1,0 0-7-15,0 0 2 0,0 0 2 16,0 0 13 0,0 0 7-16,0 0-2 0,0 0-3 15,0 0-7 1,0 0-11-16,0 0 0 0,0 0-4 16,9 0 4-16,18 0-6 0,7 0-2 15,-1 0-1 1,-2 0 2-16,-6 0-2 0,-3 0 0 15,-3 0-2 1,0 0 2-16,-4 0-5 16,-4 0-11-16,-6 0-1 15,-5 0-27-15,0 0-29 0,0 0-16 16,-2 0-27 0,-23 0 18-16,-1 0-68 0,7 0-203 15</inkml:trace>
          <inkml:trace contextRef="#ctx0" brushRef="#br0" timeOffset="56539.8094">11060 105 462 0,'0'0'41'0,"0"0"-26"15,0 0 16-15,0 0 36 16,0 0-23-16,0 0-30 0,0 7-7 16,0 0-6-1,0 4-1-15,0 6 4 16,-3-2-2-16,1 3 2 16,-5 0 8-16,5-1 1 15,-3-1 9-15,2-7-15 0,3 1-4 16,0-5 2-16,0-3 1 15,0 1-2-15,17-3 8 16,16 0-2-16,4 0-4 16,-8-10-3-16,-9-9 2 15,-9-3 11-15,-8-4 16 16,-3 1-16-16,0 1-7 16,0 4 10-16,0 7-4 15,0 4-1-15,-8 2-2 16,2 2-4-16,1-1 3 0,-7 6-10 15,4-2-1 1,-6 2 1-16,0 0-2 0,-2 0 1 16,-1 0-1-1,1 5-1-15,1 10 2 0,1 5-2 16,7 0 2 0,-3 0 0-16,8 1-1 0,2-5 1 15,0 2 0-15,0 0 0 0,0 3 0 16,0-7-1-1,5-4 1-15,2-2 2 0,-5-8-2 16,6 1 2 0,6-1 1-16,8 0 4 0,9 0-7 15,0-17 1 1,-4-3 4-16,-8 0-4 0,-7 0 1 16,-4 5-1-1,-8 1 3-15,0 3-4 0,0 4 0 16,0-1 5-16,0 6-5 15,0 0-4 1,0-1 4-16,0 0-1 0,0 3 1 16,0 0-4-16,0 0-33 15,0 3-127-15,0 19-33 16,0-1-243-16</inkml:trace>
          <inkml:trace contextRef="#ctx0" brushRef="#br0" timeOffset="54830.0469">11171 44 312 0,'0'0'360'0,"0"0"-283"15,0 0-5-15,0 0-38 16,0 0 35-16,0 0-23 15,26-22-24-15,-23 22-11 16,-1 0-11-16,1 7-1 16,2 17-7-16,1 5 8 15,-1 3-1-15,-2 3 1 0,-3-1 1 16,0-5-1 0,0 5-1-16,0-2-5 0,0-6-32 15,-8 2-52-15,-8-13-102 0</inkml:trace>
        </inkml:traceGroup>
      </inkml:traceGroup>
    </inkml:traceGroup>
    <inkml:traceGroup>
      <inkml:annotationXML>
        <emma:emma xmlns:emma="http://www.w3.org/2003/04/emma" version="1.0">
          <emma:interpretation id="{8B9A0BCC-DB1E-42C6-B320-2C02EEEE785B}" emma:medium="tactile" emma:mode="ink">
            <msink:context xmlns:msink="http://schemas.microsoft.com/ink/2010/main" type="paragraph" rotatedBoundingBox="17623,6437 32287,6311 32305,8324 17640,8450" alignmentLevel="1"/>
          </emma:interpretation>
        </emma:emma>
      </inkml:annotationXML>
      <inkml:traceGroup>
        <inkml:annotationXML>
          <emma:emma xmlns:emma="http://www.w3.org/2003/04/emma" version="1.0">
            <emma:interpretation id="{C9780398-1490-467B-A269-D282A5A5CB35}" emma:medium="tactile" emma:mode="ink">
              <msink:context xmlns:msink="http://schemas.microsoft.com/ink/2010/main" type="line" rotatedBoundingBox="17623,6437 28707,6342 28715,7275 17631,7371"/>
            </emma:interpretation>
          </emma:emma>
        </inkml:annotationXML>
        <inkml:traceGroup>
          <inkml:annotationXML>
            <emma:emma xmlns:emma="http://www.w3.org/2003/04/emma" version="1.0">
              <emma:interpretation id="{E15AEFBF-FCC0-4337-A3EA-BD5B430392EE}" emma:medium="tactile" emma:mode="ink">
                <msink:context xmlns:msink="http://schemas.microsoft.com/ink/2010/main" type="inkWord" rotatedBoundingBox="17630,7179 17893,6407 18231,6523 17968,7294"/>
              </emma:interpretation>
              <emma:one-of disjunction-type="recognition" id="oneOf6">
                <emma:interpretation id="interp30" emma:lang="en-IN" emma:confidence="0">
                  <emma:literal>2%</emma:literal>
                </emma:interpretation>
                <emma:interpretation id="interp31" emma:lang="en-IN" emma:confidence="0">
                  <emma:literal>20</emma:literal>
                </emma:interpretation>
                <emma:interpretation id="interp32" emma:lang="en-IN" emma:confidence="0">
                  <emma:literal>2.</emma:literal>
                </emma:interpretation>
                <emma:interpretation id="interp33" emma:lang="en-IN" emma:confidence="0">
                  <emma:literal>02</emma:literal>
                </emma:interpretation>
                <emma:interpretation id="interp34" emma:lang="en-IN" emma:confidence="0">
                  <emma:literal>oz</emma:literal>
                </emma:interpretation>
              </emma:one-of>
            </emma:emma>
          </inkml:annotationXML>
          <inkml:trace contextRef="#ctx0" brushRef="#br0" timeOffset="64410.2972">265 653 375 0,'0'0'107'0,"0"0"-53"15,0 0-14-15,0 0-20 16,0 0 2-16,0 0-1 15,-25-2-1-15,25 2 9 0,0 0-8 16,0 0-16 0,0 0-5-16,0 0-2 0,-3 12 2 15,0 3 2 1,0 3 1-16,0-4 3 0,1 4 7 16,2 1-4-1,0-3 6-15,0 2-10 0,0-1 9 16,0 1-6-16,0-3-7 0,0-5 3 15,0-3 4 1,8-7-4-16,1 0 5 0,7 0 3 16,4-10-1-1,-3-12-5-15,-7-1-3 0,-4 2 8 16,-6 7 8 0,0 3 5-16,0 0-10 0,0-2-2 15,-9-2-5-15,-10 0 0 16,-3-5-7-16,-3 4 1 15,5 5-1-15,4 3 0 16,7 8-2-16,4 0-24 16,3 30-93-16,2 10-25 15,0-1-149-15</inkml:trace>
          <inkml:trace contextRef="#ctx0" brushRef="#br0" timeOffset="63910.3847">9 1141 362 0,'0'0'74'16,"0"0"-50"-16,0 0 9 15,0 0-1-15,0 0 4 0,0 0 0 16,0 0 1 0,0 0 7-16,0 0-12 15,0 0 8-15,0 0 4 16,0 0-13-16,0 0-16 0,0 0-4 16,0 0-1-1,0 0-1-15,0 0-1 0,0 0 5 16,0 0 8-16,0 0-1 0,0 0-4 15,0 0-3 1,0 0-2-16,0 0-4 0,0 0 9 16,0 0-1-1,0 0 0-15,10-10-10 0,4-5-3 16,3 0-2 0,3 3 0-16,-6 4 2 0,-6 4-2 15,1 0-1-15,-7 4 1 16,1 0-1-1,-1 0-3-15,5 0 0 16,3 6-1-16,-1 9 3 0,-1 5 2 16,-2-3-1-1,-6 6-1-15,0 2 0 0,0 3-4 16,-25 5 4-16,-12 0 2 16,-4 0 1-16,-2-7-1 15,5-4 0-15,4-6 0 16,10-10 3-16,7 0-3 0,9-6 1 15,4 0 0 1,4 0 5-16,0 0 2 0,0 0 0 16,0 0 4-1,0 0-1-15,4 0-6 0,15 0-5 16,6 0-1 0,1 0-1-16,4 0 2 0,-2 0 0 15,-4 0 0-15,-2 0 0 0,2 0 0 16,-5 0 0-1,3 0-3-15,0 0-22 0,4 0-14 16,-2 0-24 0,1 0-14-16,-5 0-44 15,0-15-60-15,-7-15-191 16</inkml:trace>
        </inkml:traceGroup>
        <inkml:traceGroup>
          <inkml:annotationXML>
            <emma:emma xmlns:emma="http://www.w3.org/2003/04/emma" version="1.0">
              <emma:interpretation id="{07AEFD05-E91C-426A-8328-B55B0054CD3D}" emma:medium="tactile" emma:mode="ink">
                <msink:context xmlns:msink="http://schemas.microsoft.com/ink/2010/main" type="inkWord" rotatedBoundingBox="18455,6633 18793,6630 18799,7285 18461,7288"/>
              </emma:interpretation>
              <emma:one-of disjunction-type="recognition" id="oneOf7">
                <emma:interpretation id="interp35" emma:lang="en-IN" emma:confidence="0">
                  <emma:literal>;</emma:literal>
                </emma:interpretation>
                <emma:interpretation id="interp36" emma:lang="en-IN" emma:confidence="0">
                  <emma:literal>£</emma:literal>
                </emma:interpretation>
                <emma:interpretation id="interp37" emma:lang="en-IN" emma:confidence="0">
                  <emma:literal>5</emma:literal>
                </emma:interpretation>
                <emma:interpretation id="interp38" emma:lang="en-IN" emma:confidence="0">
                  <emma:literal>K</emma:literal>
                </emma:interpretation>
                <emma:interpretation id="interp39" emma:lang="en-IN" emma:confidence="0">
                  <emma:literal>I</emma:literal>
                </emma:interpretation>
              </emma:one-of>
            </emma:emma>
          </inkml:annotationXML>
          <inkml:trace contextRef="#ctx0" brushRef="#br0" timeOffset="65260.1276">746 1273 472 0,'0'0'159'0,"0"0"-116"0,0 0-7 16,0 0 0-1,0 0 21-15,0 0-8 0,-2 0-10 16,2 0 5 0,0 0-6-16,0 0-9 15,0 0-10-15,0 0-10 16,11-9-6-16,9 0 4 16,4-6-3-16,7 6-3 15,3 0-1-15,2 6 0 0,-4 3-2 16,-6 0-1-16,-9 0 2 15,-12 12-6-15,-5 12 0 16,0 3 0-16,-14 4 4 16,-20 5 1-16,-2-6 2 15,0-2 0-15,6-8 0 0,2-3 0 16,3-1 0 0,3-3 1-16,-1-5-1 0,9-2 0 15,6-3-2 1,6-2 2-16,2-1 3 15,0 0 1-15,0 0 4 0,0-1-6 16,19-12-2-16,9 0 0 16,2 4 0-16,-4-2 0 15,-2 6-1-15,-4 2 1 16,-1 3 0 0,-2 0-2-16,0 0-2 0,-6 0 3 15,2 0-1-15,1 3-8 16,-2 0-25-16,2-3-11 0,-1 0-14 15,8 0 5 1,-6-20-57-16,0-8-36 0,-6-2-56 16</inkml:trace>
          <inkml:trace contextRef="#ctx0" brushRef="#br0" timeOffset="65550.0972">970 856 583 0,'0'0'60'0,"0"0"21"15,0 0 17-15,0 0-54 16,0 0-22-16,0 0-22 0,-48-21 0 16,48 21-2-1,0 0 0-15,0 0 1 0,0 0 0 16,0 13-1-16,0 5 2 15,8-1 2-15,6 4-2 16,-3-2 2-16,4 4 0 16,-5-4 1-1,2 2-2-15,-2 4-1 0,-4 2-38 16,0 1-103-16,-4-5-135 16</inkml:trace>
        </inkml:traceGroup>
        <inkml:traceGroup>
          <inkml:annotationXML>
            <emma:emma xmlns:emma="http://www.w3.org/2003/04/emma" version="1.0">
              <emma:interpretation id="{ACE1DAAD-B322-4DC1-AE06-FC4B0B3293F8}" emma:medium="tactile" emma:mode="ink">
                <msink:context xmlns:msink="http://schemas.microsoft.com/ink/2010/main" type="inkWord" rotatedBoundingBox="19336,6666 21966,6522 22009,7320 19380,7464"/>
              </emma:interpretation>
              <emma:one-of disjunction-type="recognition" id="oneOf8">
                <emma:interpretation id="interp40" emma:lang="en-IN" emma:confidence="0">
                  <emma:literal>2232,"</emma:literal>
                </emma:interpretation>
                <emma:interpretation id="interp41" emma:lang="en-IN" emma:confidence="0">
                  <emma:literal>222324</emma:literal>
                </emma:interpretation>
                <emma:interpretation id="interp42" emma:lang="en-IN" emma:confidence="0">
                  <emma:literal>22232"</emma:literal>
                </emma:interpretation>
                <emma:interpretation id="interp43" emma:lang="en-IN" emma:confidence="0">
                  <emma:literal>222329</emma:literal>
                </emma:interpretation>
                <emma:interpretation id="interp44" emma:lang="en-IN" emma:confidence="0">
                  <emma:literal>22232M</emma:literal>
                </emma:interpretation>
              </emma:one-of>
            </emma:emma>
          </inkml:annotationXML>
          <inkml:trace contextRef="#ctx0" brushRef="#br1" timeOffset="71029.9391">1673 1269 378 0,'0'0'133'15,"0"0"-115"-15,0 0 22 16,0 0 14-16,0 0 1 16,0 0-10-16,0 0-4 15,-2 0 20-15,2 0-3 16,0 0-6-16,-3 0-13 16,3 0-17-16,0 0 10 15,0-8-5-15,0-2-12 16,0-1-7-16,25-7-8 0,14-6 0 15,8 5-2 1,6-4 2-16,-11 10-1 0,-11 7-1 16,-17 3 1-1,-12 3-5-15,-2 0-6 0,0 22 2 16,0 11 6 0,-9 2 3-16,-10 0 1 15,2 0 0-15,-2-7-1 0,-1-4 0 0,-2-3-4 16,-6-6-6-1,-2-1 2-15,-3-1 1 0,-1-4 8 16,6 2 0 0,6-6 0-16,8-3 0 0,6 1-1 15,5-3 2 1,3 0-1-16,0 0 5 0,0 0 0 16,8 0-4-1,18 0-1-15,6 0-2 0,4 0-1 16,-2 0 2-16,-3 0 1 15,2 0-1-15,6 0 1 16,0 0-5-16,4 0-26 16,0 0-24-16,-1 0-37 15,-6-5-69-15,-5-11-82 16</inkml:trace>
          <inkml:trace contextRef="#ctx0" brushRef="#br1" timeOffset="71540.2655">1985 873 482 0,'0'0'38'15,"0"0"55"1,0 0-7-16,0 0-31 0,0 0-6 16,0 0-14-1,0-14-8-15,0 14 10 0,0 0-11 16,0 0-11 0,0 0-6-16,0 0-7 0,6 0 0 15,21-3 1-15,7-2 1 16,-1-1 2-16,-4 5-3 15,-14-2-1-15,-3 3-2 16,-10 0-2-16,-2 7-9 16,0 22 6-16,0 0 3 15,0 6 2-15,0 0 0 16,-7-2 0-16,-7-1 4 16,-3-5-4-16,5-4 0 15,2-4 1-15,7-13-1 16,3-3 0-16,0-3 2 0,0 0 3 15,0 0-1 1,34 0 4-16,5-9-5 16,10-10 0-16,1-1-3 15,-7 0-60-15,-7-3-128 0,-9 4-355 16</inkml:trace>
          <inkml:trace contextRef="#ctx0" brushRef="#br1" timeOffset="72364.8979">2868 1161 660 0,'0'0'97'0,"0"0"8"15,0 0-16 1,0 0-20-16,0 0-20 16,0 0-3-16,-7-20 0 15,7 20-16-15,0-2-8 0,0 0-9 16,0-1-10 0,0-3-3-16,7 4-3 15,12 0 1-15,3 2-2 0,0 0 3 16,-2 0-2-16,-11 0 2 15,-2 0-4-15,0 7 2 16,-5 12-4-16,-2 5 5 16,0 6-2-16,0 6 3 15,-19 1 0-15,-9-2 0 16,-3-10 0-16,1-5-2 16,2-7 0-16,3-4 2 15,8-3 1-15,6-5 0 16,8 2 0-16,0-3 0 0,3 0 2 15,0 0-2 1,0 0 0-16,0 0 0 0,0 0 0 16,0 2-2-1,6 1-4-15,16 3 5 16,6-2 1-16,0 1 0 16,2 0-1-16,-4-1-6 15,1 0-7-15,-1-4-8 0,1 0-21 0,1 0-16 16,2 0-20-1,4-21-47-15,-9-8-154 16</inkml:trace>
          <inkml:trace contextRef="#ctx0" brushRef="#br1" timeOffset="72970.3526">3001 864 300 0,'0'0'212'16,"0"0"-162"-16,0 0 47 15,0 0-40-15,0 0-6 16,0 0 12-16,-14-53-37 16,14 53 9-16,0 0 5 15,0 0-21-15,0 0-10 0,0 0-2 16,0 0 2-1,0 0 1-15,0-3 0 0,23-5-1 16,13 1-8 0,3 1-1-16,-8 6 0 0,-7 0 0 15,-7 0 0 1,-5 0-3-16,-4 0-3 0,-1 0 4 16,-3 9 0-1,-4 0-1-15,0 5-1 0,0-4 2 16,0 2 2-16,-4-2 0 0,-9-1 0 15,-1 2 0 1,0-1 0-16,4-3 2 0,1-2-1 16,3-2-1-1,6-3 0-15,0 0 0 0,0 0 0 16,0 0 4 0,0 0-1-16,0 0-1 0,20 0-1 15,4 0-1-15,2 2 1 16,-4 1-1-16,-8 2-1 15,-9 6 0-15,-5 0-2 16,0 7-3-16,0 4 5 16,0 4 1-16,0-7 0 15,0-4 0-15,0-6 0 16,-2-5 0-16,-12-4 0 16,-11 0 0-16,-8 0-1 15,-6 0-31-15,3-4-57 16,15-11-88-16,16 0-408 0</inkml:trace>
          <inkml:trace contextRef="#ctx0" brushRef="#br1" timeOffset="73709.9159">3714 1271 708 0,'0'0'67'0,"0"0"6"16,0 0 4-1,0 0-31-15,0 0-15 0,0 0-7 16,-3-10-17 0,3 8-1-16,17-2-5 0,17-5 0 15,9 7-2 1,-4-2 1-16,-10 4-2 0,-15 0-1 16,-12 0 0-1,-2 19-12-15,0 10 14 0,0 2-3 16,-16 10 1-16,-13-5 3 0,-1-5 0 15,7-6 1 1,1-8 1-16,3-5-2 0,-3-2 0 16,-4-1 0-1,4-4 0-15,8-4 0 0,6-1 0 16,8 0 2 0,0 0 2-16,0 0 2 0,0 0-1 15,0 0-1-15,0 0 1 16,0 0-5-16,17 0 0 15,10 0-1-15,7 0-2 16,-1 0 2-16,1 0 1 16,-3 0-1-16,-9 4-1 15,-3 5 0-15,-2 2 0 16,0-4-14-16,2-5-12 16,0-2-27-16,7 0-10 15,-1-5-43-15,-3-17-59 16,-11-9-90-16</inkml:trace>
          <inkml:trace contextRef="#ctx0" brushRef="#br1" timeOffset="74920.196">4012 868 358 0,'0'0'110'0,"0"0"-50"0,0 0 25 15,0 0-10 1,0 0-16-16,0 0-10 0,0-2 2 16,0 2-18-1,0-2-7-15,0 2-13 0,0 0-10 16,0 0 2 0,0 0 10-16,0 0 14 0,0 0 4 15,0-5-9-15,0-1-6 0,3 4-3 16,-3-4-12-1,0 6 7-15,0 0-1 0,0 0-9 16,0 0 0 0,0 0-4-16,0 0-3 0,0 0 2 15,0 8-3 1,0 16 5-16,0 3 3 0,0 1 0 16,0-1 0-1,0-8 0-15,0-6 0 0,0-6 1 16,0-4 0-16,2-3-1 15,20 0 0-15,12-3-1 16,7-21-13-16,-4-7-10 16,-7 2 7-16,-10-4 17 15,-11 3 1-15,-7 8 0 16,-2 4 0-16,0 10 1 16,0 5 11-16,0 3-12 15,0 0-1-15,0 0-3 0,0 0-1 16,0 0-1-1,0 0 1-15,0 19 1 0,0 6 2 16,0 8-2 0,0 4 2-16,8 3 0 0,-4 2-3 15,1 0-41 1,-2-1-58-16,-1-14-144 0</inkml:trace>
        </inkml:traceGroup>
        <inkml:traceGroup>
          <inkml:annotationXML>
            <emma:emma xmlns:emma="http://www.w3.org/2003/04/emma" version="1.0">
              <emma:interpretation id="{2F19D1EB-D081-44A5-A3CC-9D400678C4D5}" emma:medium="tactile" emma:mode="ink">
                <msink:context xmlns:msink="http://schemas.microsoft.com/ink/2010/main" type="inkWord" rotatedBoundingBox="22652,7129 23177,6456 23448,6668 22923,7341"/>
              </emma:interpretation>
              <emma:one-of disjunction-type="recognition" id="oneOf9">
                <emma:interpretation id="interp45" emma:lang="en-IN" emma:confidence="0">
                  <emma:literal>25.26....</emma:literal>
                </emma:interpretation>
                <emma:interpretation id="interp46" emma:lang="en-IN" emma:confidence="0">
                  <emma:literal>2526....</emma:literal>
                </emma:interpretation>
                <emma:interpretation id="interp47" emma:lang="en-IN" emma:confidence="0">
                  <emma:literal>5526....</emma:literal>
                </emma:interpretation>
                <emma:interpretation id="interp48" emma:lang="en-IN" emma:confidence="0">
                  <emma:literal>55.26....</emma:literal>
                </emma:interpretation>
                <emma:interpretation id="interp49" emma:lang="en-IN" emma:confidence="0">
                  <emma:literal>3526....</emma:literal>
                </emma:interpretation>
              </emma:one-of>
            </emma:emma>
          </inkml:annotationXML>
          <inkml:trace contextRef="#ctx0" brushRef="#br1" timeOffset="76229.8054">5320 934 39 0,'0'0'558'16,"0"0"-486"-16,0 0-24 15,0 0-15-15,0 0 3 16,0 0-3-16,0-6-23 0,0 6-9 15,0 0 0 1,0 0 2-16,0 0-3 0,0 15-1 16,-2 1 1-1,-5 1 3-15,-1-2 5 0,8-5 0 16,-2 0 1 0,2 2-5-16,0-2 1 15,2 4 2-15,18 1-2 0,2 0 5 16,-3-1-6-16,0 1 0 15,5-5 2-15,-10 0-4 16,-6-2 0-16,-3-1-1 16,-3 4-1-16,-2-2 0 0,0 7 0 15,0-1 0 1,0-3 1-16,-10-2 3 0,-2-2-2 16,2-6-1-1,-2-2 2-15,-10 0 3 0,-1 0-6 16,-4-10-32-16,5-17-100 0,8-10-178 15</inkml:trace>
          <inkml:trace contextRef="#ctx0" brushRef="#br1" timeOffset="76320.1613">5320 934 693 0</inkml:trace>
          <inkml:trace contextRef="#ctx0" brushRef="#br1" timeOffset="75810.487">5048 1227 449 0,'0'0'208'16,"0"0"-153"-1,0 0 0-15,0 0 13 0,0 0-20 16,0 0 6-16,-20-38-11 15,20 32-16-15,0 0-7 16,0 0-7-16,0 2-5 0,8-2 1 16,4 3-7-1,4 1 1-15,6 2-3 16,-2 0-1-16,2 0 0 16,-5 0-3-16,-1 8 3 15,-7 10-1-15,-9 4-5 0,0 5 1 16,-9 6 4-1,-19 4-4-15,-8-4 6 16,3-3 0-16,2-9-2 16,12-10 1-16,7-3 0 0,7-5-1 15,3-3 1-15,2 0 1 16,0 0 0-16,0 0 3 16,0 0 1-1,0 0-3-15,0 0 0 0,7-3-2 16,8-1 0-16,1 4 1 0,4 0-3 15,-3 0 1 1,-3 0-3-16,-4 1-10 0,2 12-7 16,-4 6 8-1,3-3-18-15,6-1-28 0,-3-10-17 16,8-5-8 0,-3 0-23-16,3-17-88 0</inkml:trace>
          <inkml:trace contextRef="#ctx0" brushRef="#br1" timeOffset="76425.2562">5320 934 693 0,'-33'-86'64'0,"33"86"6"0,0 0-42 0,0 0-21 0,0 0-3 16,11 0 2-16,6 0-5 16,22 0 1-16,16-4-2 15,15-7-2-15,2 1-91 16,-8-5-166-16</inkml:trace>
          <inkml:trace contextRef="#ctx0" brushRef="#br1" timeOffset="77870.3133">7060 693 516 0,'0'0'111'0,"0"0"-45"0,0 0-33 16,0 0-9-16,0 0 10 15,0 0-1-15,0-3-14 0,0 3-4 16,0 0-7 0,0 0-3-16,0 0-5 0,0 9 0 15,0 10 0 1,-8 10 1-16,-6 2-1 0,-3 7 8 16,-3-1-6-1,6 3 3-15,6-5-5 16,2-2 2-16,6-3 0 0,0-5 4 0,0-4-5 15,0-9 2 1,9-5-1-16,-1-4-2 16,3-3 0-16,4 0 1 15,-1-10 4-15,1-13 1 0,-3-5-3 16,-9-2-2 0,-3 5 5-16,0 3-6 0,0 5 0 15,0 6 1-15,0 10-1 16,-6 1-3-1,-13 0-11-15,-12 9-43 0,-5 16-62 16,9-2-100 0</inkml:trace>
          <inkml:trace contextRef="#ctx0" brushRef="#br1" timeOffset="77360.4065">6537 1137 337 0,'0'0'287'0,"0"0"-205"0,0 0-7 16,0 0-3-16,0 0-8 15,0 0-31-15,-6 2-2 16,6-2-9-16,0 0 6 16,0 0-8-16,3 0-9 15,24 0-6-15,16 0-5 16,7 0 0-16,-3 0 0 16,-9-2 0-16,-9 2 0 0,-13 0-1 15,-10 0-8-15,-6 17-11 16,0 18 13-16,-31 7 3 15,-16 4 3-15,-3-4 1 16,5-10-4-16,8-11-2 16,18-8 4-16,11-9 1 15,3-2-3 1,1 1 4-16,-1-1 0 0,3 2 0 16,2-4 0-16,0 0 0 15,0 0 4-15,0 0 3 16,0 0 2-16,0 0-6 0,2 0-2 15,12-6 1 1,3 3-2-16,0 1 0 0,5 2 0 16,0 0-1-1,1 0 0-15,2 0-2 0,-6 2 3 16,-2 8-3 0,0 3-14-16,-7-3-6 0,1-1-4 15,4-3-22-15,-4-6-10 0,2 0-52 16,1 0-56-1,1-5-324-15</inkml:trace>
          <inkml:trace contextRef="#ctx0" brushRef="#br1" timeOffset="78712.0182">7678 1301 757 0,'0'0'43'16,"0"0"-42"-16,0 0-1 16,0 0-32-16,0 0-1 15,0 0-17-15,0 0-30 0,109 5-78 16</inkml:trace>
          <inkml:trace contextRef="#ctx0" brushRef="#br1" timeOffset="78920.0756">8288 1294 663 0,'0'0'49'0,"0"0"11"16,0 0 1-16,0 0-47 0,0 0-10 16,0 0-4-1,24 10-72-15,2-5-54 16,-2-1-3-16,2-4-50 0</inkml:trace>
          <inkml:trace contextRef="#ctx0" brushRef="#br1" timeOffset="79130.1959">8925 1207 725 0,'0'0'32'0,"0"0"-14"0,0 0-15 16,0 0-2-16,0 0-1 15,0 0-15-15,86 0-53 16,-55-3-53-16,2-7-35 16</inkml:trace>
          <inkml:trace contextRef="#ctx0" brushRef="#br1" timeOffset="79330.2225">9365 1110 24 0,'0'0'527'15,"0"0"-454"-15,0 0-46 0,0 0-9 16,0 0 10-16,0 0-22 16,19 0-6-16,-13 0-48 15,5 0-101-15,3 0-303 0</inkml:trace>
        </inkml:traceGroup>
        <inkml:traceGroup>
          <inkml:annotationXML>
            <emma:emma xmlns:emma="http://www.w3.org/2003/04/emma" version="1.0">
              <emma:interpretation id="{4C5DE6A0-D211-4E0B-B57A-4640A2A99DAA}" emma:medium="tactile" emma:mode="ink">
                <msink:context xmlns:msink="http://schemas.microsoft.com/ink/2010/main" type="inkWord" rotatedBoundingBox="27823,6458 28708,6450 28715,7220 27830,7228"/>
              </emma:interpretation>
              <emma:one-of disjunction-type="recognition" id="oneOf10">
                <emma:interpretation id="interp50" emma:lang="en-IN" emma:confidence="0">
                  <emma:literal>Ile</emma:literal>
                </emma:interpretation>
                <emma:interpretation id="interp51" emma:lang="en-IN" emma:confidence="0">
                  <emma:literal>21k</emma:literal>
                </emma:interpretation>
                <emma:interpretation id="interp52" emma:lang="en-IN" emma:confidence="0">
                  <emma:literal>-21k</emma:literal>
                </emma:interpretation>
                <emma:interpretation id="interp53" emma:lang="en-IN" emma:confidence="0">
                  <emma:literal>Ilt</emma:literal>
                </emma:interpretation>
                <emma:interpretation id="interp54" emma:lang="en-IN" emma:confidence="0">
                  <emma:literal>Île</emma:literal>
                </emma:interpretation>
              </emma:one-of>
            </emma:emma>
          </inkml:annotationXML>
          <inkml:trace contextRef="#ctx0" brushRef="#br1" timeOffset="81270.9929">10339 1119 80 0,'0'0'21'16,"0"0"-19"-16,0 0-2 15,0 0 19-15,0 0 32 16,0 0 46-16,-2 5-39 16,2-5-48-16,0 0-10 15,0 0 47-15,0 0 0 16,0 0-14-16,-7 0-5 15,5 0-8-15,-3 0-5 16,2 0 17-16,-1 0 9 0,4 0 15 16,0 0-9-16,-2-5-21 15,2 2-6 1,-3 1-3-16,0-2 11 0,3 4 1 16,-2-6-16-1,2 1-4-15,-3 0 17 0,3-3-1 0,0 3 7 16,0-3-20-1,0 3 0-15,0-4 5 0,0 1-7 16,0-2-7 0,0 0 4-16,0 1-5 15,5-2 9-15,12 1-6 16,5 5-5-16,4 0-1 16,-1 5 0-16,-6 0 0 15,-2 0 0-15,-6 10-7 0,-3 17 3 16,-8 7 0-1,0 3 4-15,0 3-1 0,-8 0 0 16,-15 0 1 0,1-3-4-16,-5-2 3 0,1-7 0 15,4-8 0-15,-9-2 1 16,0-5 0-16,-10-9 1 16,0 1-1-16,5-2 1 0,7-3-2 15,10 0-5-15,11 0 7 16,-1 0-3-1,9 0 3-15,-3 0 0 0,3-6 2 16,0 2 1-16,0-1-3 16,0 2 0-16,15 0 0 15,4 2-1 1,3 1 1-16,-3 0-2 0,3 0 0 16,-1 0 0-16,-2 0-1 15,1 4 1-15,-4 8 0 16,1 1 0-16,-4-1 2 0,-1-1-1 15,-1-5 1 1,0 0-10-16,3-1-54 0,0-5-47 16,5 0-78-1</inkml:trace>
          <inkml:trace contextRef="#ctx0" brushRef="#br1" timeOffset="81780.0371">10501 693 112 0,'0'0'323'15,"0"0"-271"-15,0 0 17 0,0 0 4 16,0 0 2-1,0 0-32-15,19-27 3 0,-19 27-8 16,3 0-6 0,-3 0-23-16,0 0-9 0,0 15-7 15,0 14 4 1,0 4 3-16,0 2 1 0,0 6-1 16,0-4 0-1,0 0 1-15,-3 2 1 0,-3-6-2 16,1 0-1-16,-1 0 1 15,6-2 1-15,-2-7 1 16,-1-6-2-16,3-6-4 0,-4-4-33 16,4-8-49-1,0 0 9-15,0-10-34 16</inkml:trace>
          <inkml:trace contextRef="#ctx0" brushRef="#br1" timeOffset="82960.1137">10838 657 374 0,'0'0'100'0,"0"0"-20"0,0 0-14 15,0 0-5-15,0 0-15 0,0 0-6 16,-7 0-6-1,5-2-4-15,2 2-18 0,0 0-4 16,0 0-5 0,0 0-1-16,0 0 1 15,0 0-3-15,-5 0-2 16,-9 0 0-16,-6 15 1 16,-13 5 1-16,-9 11 0 15,-13 4-3-15,-7 0-110 0,-2-3-193 16</inkml:trace>
          <inkml:trace contextRef="#ctx0" brushRef="#br1" timeOffset="82270.0535">10696 808 493 0,'0'0'121'0,"0"0"-48"0,0 0-33 16,0 0-9-16,0 0-3 0,0 0-11 15,2 0-4 1,-2 0-4-16,0 0 0 0,-14 0-5 15,-5-3-3 1,-3 1 0-16,-4-1-1 0,9 3-1 16,7 0 1-1,7 0 0-15,0 0 1 16,3 0-1-16,0 0 0 16,0 0 3-16,0 0 1 0,0 0 4 15,0 0 3-15,6 0 6 0,13 0-3 16,6 0-3-1,-3 0-2-15,-5 14-5 0,-1 1-4 16,-1 0 0 0,-6 7 0-16,-2 4 3 0,-1 1-3 15,-6 0 1 1,0 1 1-16,0-8 2 0,0-1-3 16,0-6 2-1,0-6 1-15,0-2-2 0,2-2 2 16,10 0 1-1,5-3-1-15,5 0 1 0,11 0-5 16,1 0-29-16,4 0-35 16,-1 0-46-16,1-3-115 15</inkml:trace>
          <inkml:trace contextRef="#ctx0" brushRef="#br1" timeOffset="79510.0472">9665 1134 672 0,'0'0'65'15,"0"0"-25"-15,0 0-15 0,0 0-22 16,0 0-3-16,0 0 0 15,0 0-38-15,8 0-56 16,13 0-86-16,-6 0-313 16</inkml:trace>
        </inkml:traceGroup>
      </inkml:traceGroup>
      <inkml:traceGroup>
        <inkml:annotationXML>
          <emma:emma xmlns:emma="http://www.w3.org/2003/04/emma" version="1.0">
            <emma:interpretation id="{C092875B-CB5E-49CE-BDC2-B5A4F9FE6A9C}" emma:medium="tactile" emma:mode="ink">
              <msink:context xmlns:msink="http://schemas.microsoft.com/ink/2010/main" type="line" rotatedBoundingBox="24861,7475 32273,7059 32330,8073 24918,8489"/>
            </emma:interpretation>
          </emma:emma>
        </inkml:annotationXML>
        <inkml:traceGroup>
          <inkml:annotationXML>
            <emma:emma xmlns:emma="http://www.w3.org/2003/04/emma" version="1.0">
              <emma:interpretation id="{AA7C6949-EE55-488C-B40D-2578EE4682D7}" emma:medium="tactile" emma:mode="ink">
                <msink:context xmlns:msink="http://schemas.microsoft.com/ink/2010/main" type="inkWord" rotatedBoundingBox="24863,7504 26788,7396 26839,8298 24913,8406"/>
              </emma:interpretation>
              <emma:one-of disjunction-type="recognition" id="oneOf11">
                <emma:interpretation id="interp55" emma:lang="en-IN" emma:confidence="0">
                  <emma:literal>210th</emma:literal>
                </emma:interpretation>
                <emma:interpretation id="interp56" emma:lang="en-IN" emma:confidence="0">
                  <emma:literal>211th</emma:literal>
                </emma:interpretation>
                <emma:interpretation id="interp57" emma:lang="en-IN" emma:confidence="0">
                  <emma:literal>20th</emma:literal>
                </emma:interpretation>
                <emma:interpretation id="interp58" emma:lang="en-IN" emma:confidence="0">
                  <emma:literal>213th</emma:literal>
                </emma:interpretation>
                <emma:interpretation id="interp59" emma:lang="en-IN" emma:confidence="0">
                  <emma:literal>2110th</emma:literal>
                </emma:interpretation>
              </emma:one-of>
            </emma:emma>
          </inkml:annotationXML>
          <inkml:trace contextRef="#ctx0" brushRef="#br1" timeOffset="92360.0299">8112 1781 462 0,'0'0'180'0,"0"0"-121"0,0 0-18 16,0 0-30-16,0 0-8 15,0 0 2-15,5-9-4 16,-5 18 0-16,-2 10 23 16,-9-1-8-16,-6-1-7 15,-2 2 0-15,-7 0-3 16,-5-2-2-16,-1-5 7 16,1-1-10-16,3-4 6 15,8-4-6-15,10-3 0 0,3 0 1 16,5 0 5-1,2 0 21-15,0 0 14 0,0 0-12 16,0 0-10 0,5 0-16-16,16 0 1 0,3 0-2 15,-2 0-6 1,4 0 5-16,-7 0-7 0,1 0 7 16,-1 3-6-1,0 6 3-15,-4 4 1 0,-1 2-1 16,-9-1-1-16,0 2 1 15,-2 1 0-15,-1 0 0 16,5-1 1-16,-2-3 0 0,4-1-1 16,4-5-13-1,15 1-52-15,16-8-47 0,9 0-102 16</inkml:trace>
          <inkml:trace contextRef="#ctx0" brushRef="#br1" timeOffset="92869.889">8134 2370 721 0,'0'0'151'16,"0"0"-126"-16,0 0-23 16,0 0 6-16,0 0 15 0,0 0-6 15,159 11-15-15,-95-11-2 0,0-12-1 16,-14 1-23-1,-11 6-57-15,-8 0-62 16,-9 0-71-16</inkml:trace>
          <inkml:trace contextRef="#ctx0" brushRef="#br1" timeOffset="92655.1827">8315 2159 697 0,'0'0'72'16,"0"0"-46"-16,0 0 4 0,0 0 13 15,0 0 7-15,0 0-32 16,40 0-1-16,-13-4 2 15,12-1-13-15,3 5-5 16,2-2-1-16,4 2-4 16,-7 0-30-16,-10 0-65 15,-9 0-118-15</inkml:trace>
          <inkml:trace contextRef="#ctx0" brushRef="#br1" timeOffset="93550.256">8847 2027 570 0,'0'0'112'0,"0"0"-39"0,0 0 12 16,0 0-28-16,0 0-22 15,0 0-13-15,0-19-17 16,0 19-5-16,0 23-9 0,0 4 9 15,0 3 7 1,-3 5-3-16,-2 1-4 16,-1 1 1-16,3 3-1 15,0-2 0-15,3-4 1 0,0-5 3 16,0-11-4 0,0-7 1-16,0-7-1 0,0-4 4 15,0 0 5-15,0 0 1 0,0 0 37 16,0-12-6-1,3-13-33-15,9-8-5 0,2-3-2 16,3-5 1 0,2-5-2-16,0 7 0 0,-2 5 1 15,0 10-1 1,0 6 0-16,-4 9 0 0,1 3-3 16,0 5 2-1,0 1-5-15,-3 0 2 0,0 10-2 16,-6 14 2-16,-5 9 0 15,0 9 2-15,0 10 2 16,0 5-2-16,0-2 4 16,-2-8-4-16,-1-10-1 15,3-13-40-15,0-13-24 16,5-11-51-16,34 0-205 16</inkml:trace>
          <inkml:trace contextRef="#ctx0" brushRef="#br1" timeOffset="91290.049">7389 2110 548 0,'0'0'62'0,"0"0"-35"0,0 0 25 16,0 0-8-1,0 0-12-15,0 0-5 0,0 0-8 16,-4-9 12 0,4 9 8-16,0-3-4 0,0-2 3 15,0 0-11 1,0 0-12-16,0-3 2 15,0 4 5-15,0-5 0 0,0 3-8 16,4-3-5-16,4 2 2 16,3-1 9-16,9 1-19 15,2 2 3-15,6 1-1 16,2 2 0-16,1 2-3 16,2 0 0-16,-8 0-1 15,-6 4-2-15,-7 21-2 16,-7 9-4-16,-5 9 9 0,0 5-2 15,-27 7 3 1,-21-2-5-16,-13 2 6 0,-3-13-3 16,-6-6 1-1,9-18 0-15,11-9-1 0,11-9 4 16,11 0-4 0,8 0 2-16,10 0-1 0,6 0 1 15,4 0 0-15,0 0 4 0,0-13 3 16,0-7-7-1,26 0-1-15,1 1 0 0,4 3-1 16,3 9 1 0,-7 3-2-16,1 4 2 15,-8 0 0-15,-6 0 0 16,-3 4-3-16,0 19 3 0,-2 1-8 16,1 2 7-1,2 2 1-15,-2-3 0 0,4-4-1 16,1 6 1-1,-4-9 0-15,2 3-1 0,-1-7-19 16,-7-1-11-16,6-6-11 16,-3-7-15-1,4 0 0-15,2 0-18 0,-4-25-96 16,-1-14-259 0</inkml:trace>
          <inkml:trace contextRef="#ctx0" brushRef="#br1" timeOffset="91819.8568">7837 1697 528 0,'0'0'120'16,"0"0"-61"-16,0 0 34 16,0 0-36-16,0 0-7 0,0 0-20 15,39-30-4-15,-34 27-18 16,-3 3 5-16,5 0-13 16,-7 0 0-16,0 23-3 15,0 10 3-15,0 6 5 16,0 2 1-16,-7-1-1 0,-9-2-4 15,5-3-1 1,2 2 4-16,1-2-4 16,-1 0 0-16,2-2 0 15,-2-9 0-15,1-3-23 0,5-11-7 16,1-8-28 0,2-2-31-16,0 0-17 0,0-27-187 15</inkml:trace>
        </inkml:traceGroup>
        <inkml:traceGroup>
          <inkml:annotationXML>
            <emma:emma xmlns:emma="http://www.w3.org/2003/04/emma" version="1.0">
              <emma:interpretation id="{7F08D6BA-C608-472F-96A5-C5402790B0B5}" emma:medium="tactile" emma:mode="ink">
                <msink:context xmlns:msink="http://schemas.microsoft.com/ink/2010/main" type="inkWord" rotatedBoundingBox="27691,7652 29099,7069 29444,7902 28035,8485">
                  <msink:destinationLink direction="with" ref="{606644DF-0B6A-4488-BABC-35E6138861B4}"/>
                </msink:context>
              </emma:interpretation>
              <emma:one-of disjunction-type="recognition" id="oneOf12">
                <emma:interpretation id="interp60" emma:lang="en-IN" emma:confidence="0">
                  <emma:literal>£3119</emma:literal>
                </emma:interpretation>
                <emma:interpretation id="interp61" emma:lang="en-IN" emma:confidence="0">
                  <emma:literal>£31119</emma:literal>
                </emma:interpretation>
                <emma:interpretation id="interp62" emma:lang="en-IN" emma:confidence="0">
                  <emma:literal>£31199</emma:literal>
                </emma:interpretation>
                <emma:interpretation id="interp63" emma:lang="en-IN" emma:confidence="0">
                  <emma:literal>£3919</emma:literal>
                </emma:interpretation>
                <emma:interpretation id="interp64" emma:lang="en-IN" emma:confidence="0">
                  <emma:literal>£319</emma:literal>
                </emma:interpretation>
              </emma:one-of>
            </emma:emma>
          </inkml:annotationXML>
          <inkml:trace contextRef="#ctx0" brushRef="#br1" timeOffset="95135.2593">10075 2186 623 0,'0'0'123'0,"0"0"-88"15,0 0-23-15,0 0-9 0,0 0 13 0,0 0-7 16,113 0-6-1,-60 0-3-15,5-3-26 16,7-3-73-16,-3-6-82 16,-18-1-140-16</inkml:trace>
          <inkml:trace contextRef="#ctx0" brushRef="#br1" timeOffset="94869.896">10150 2077 20 0,'0'0'647'0,"0"0"-598"16,0 0-18-16,0 0-9 15,0 0 26-15,0 0-10 16,-8 0 6-16,8 0-28 15,0 0 22-15,0 0-37 16,0 0 19-16,0 0 1 0,13 0-1 16,10 0-4-1,4 0-6-15,2 0-9 0,-5 0-1 16,-2 3-8 0,1 0-41-16,-3-3-30 0,4 0-115 15</inkml:trace>
          <inkml:trace contextRef="#ctx0" brushRef="#br1" timeOffset="97575.2347">11135 1672 596 0,'0'0'91'0,"0"0"-29"16,0 0 24-1,0 0-5-15,0 0-33 0,0 0 17 16,0 0-25-16,14-30 8 15,-14 30-8-15,0 0-12 16,0 0-24-16,0 0-4 16,0 0-4-16,0 18-10 15,3 19 9-15,-1 14 5 16,-2 8 0-16,0 2 3 16,0-1-3-16,0-5 2 15,0-7 0-15,0-14-2 0,-2-8 1 16,-3-9-3-16,2-10 4 0,3-3 0 15,0-4-1 1,0 0 3-16,0 0 3 16,0 0 0-16,0 0-7 15,0-4-3-15,0-18-13 16,5-6-21-16,0-5-28 16,-2-1-19-16,-3-1-68 15,0 0-154-15</inkml:trace>
          <inkml:trace contextRef="#ctx0" brushRef="#br1" timeOffset="95720.0713">10398 1923 694 0,'0'0'53'15,"0"0"12"-15,0 0 2 0,0 0-16 16,0 0-11-16,0 0-12 16,-3-12-10-16,3 12-17 15,0 0-1-15,0 0-2 16,0 2 2 0,0 11-3-16,5 6 6 0,9 4 9 15,3-1-10-15,5 4 6 16,-3-2-4-16,10 1-3 15,-2 1 0-15,1-4 3 16,3-2-3-16,-6-3 2 0,-8-2-2 16,-3-7 0-1,-9-4-1-15,-5-4 0 0,0 0 0 16,0 0 1 0,0 0 0-16,0 0-1 0,0 0 2 15,0 0-2-15,0 6 9 16,-9 2-9-16,-1-1 6 15,-10 2-6-15,4 9 4 16,-10 3-6-16,1 1 2 16,-3 3 0-16,-2 1 1 0,2-4-1 15,6 1 1 1,8-6-1-16,3 0 0 0,2-1-1 16,1-7-1-1,2-1-43-15,-2-8-48 0,6 0-41 16,2 0-169-16</inkml:trace>
          <inkml:trace contextRef="#ctx0" brushRef="#br1" timeOffset="98138.3751">11494 1682 670 0,'0'0'25'0,"0"0"19"16,0 0 25-16,0 0-56 15,0 0 37-15,0 0-4 16,14-20-31-16,-14 20 5 16,0 0-18-16,0 0 4 15,0 0-2-15,0 0-4 16,0 0 7-16,0 0-5 16,-5 0-1-16,-29 7-2 15,-13 17 3-15,-11 3-2 0,2-2 0 16,6-3 0-16,13-4 0 15,16-6 0-15,9-7 4 0,7 0-6 16,5-2 4 0,0-3-1-16,0 0-1 0,0 0 1 15,0 2-1 1,0-2 2-16,7 0 4 0,17 0 2 16,3 0 1-1,4 2 4-15,-4-2-12 0,-8 0 11 16,-10 4-5-16,3 1 8 15,-7 1-13-15,0 9-2 16,4 4-2-16,-6 5 0 16,-3 0 3-16,0-3-1 15,0 0 0-15,3-4 0 16,-1 0 0-16,-2-6 0 16,3-4 0-16,-3 2-1 15,0-9-4-15,0 2-10 16,2-2-1-16,7 0 4 15,8 0-17-15,10 0-13 16,9-15-47-16,4-12-74 16,-3-2-256-16</inkml:trace>
          <inkml:trace contextRef="#ctx0" brushRef="#br1" timeOffset="107354.9611">10846 1484 546 0,'0'0'62'0,"0"0"8"16,0 0-4-16,0 0 0 16,0 0 3-16,0 0-16 15,0 0-27-15,31-17 2 0,-31 17-8 16,2 0-18-1,-2 0-2-15,3 0-7 0,-1 24-5 16,1 15 10 0,1 10 2-16,-2 7 3 0,-2 6-1 15,0 11-2 1,-11 7 3-16,-23 11-2 16,1 0 9-16,-1 2-3 15,12-5-2-15,8-6-3 0,11-8 0 16,3-16-2-16,0-21 6 15,0-15-4-15,0-17 3 16,9-5 2-16,-1 0 5 0,4-9-12 16,-4-30-46-1,-8-8-65-15,0-8-113 0,-6 3-225 16</inkml:trace>
        </inkml:traceGroup>
        <inkml:traceGroup>
          <inkml:annotationXML>
            <emma:emma xmlns:emma="http://www.w3.org/2003/04/emma" version="1.0">
              <emma:interpretation id="{F876D7FD-50F9-4830-B276-D07A0F76AB93}" emma:medium="tactile" emma:mode="ink">
                <msink:context xmlns:msink="http://schemas.microsoft.com/ink/2010/main" type="inkWord" rotatedBoundingBox="29814,7517 30223,7516 30224,7728 29815,7729">
                  <msink:destinationLink direction="with" ref="{606644DF-0B6A-4488-BABC-35E6138861B4}"/>
                </msink:context>
              </emma:interpretation>
              <emma:one-of disjunction-type="recognition" id="oneOf13">
                <emma:interpretation id="interp65" emma:lang="en-IN" emma:confidence="0">
                  <emma:literal>#</emma:literal>
                </emma:interpretation>
                <emma:interpretation id="interp66" emma:lang="en-IN" emma:confidence="0">
                  <emma:literal>=</emma:literal>
                </emma:interpretation>
                <emma:interpretation id="interp67" emma:lang="en-IN" emma:confidence="0">
                  <emma:literal>x</emma:literal>
                </emma:interpretation>
                <emma:interpretation id="interp68" emma:lang="en-IN" emma:confidence="0">
                  <emma:literal>X</emma:literal>
                </emma:interpretation>
                <emma:interpretation id="interp69" emma:lang="en-IN" emma:confidence="0">
                  <emma:literal>*</emma:literal>
                </emma:interpretation>
              </emma:one-of>
            </emma:emma>
          </inkml:annotationXML>
          <inkml:trace contextRef="#ctx0" brushRef="#br1" timeOffset="101004.9609">12062 1932 453 0,'0'0'76'16,"0"0"1"-16,0 0-3 0,0 0-2 15,0 0 18 1,0 0-35-16,9 0-34 0,13 0-14 16,3 0-5-16,8 0-2 15,9 0-2-15,3 0 1 16,8 0-27-1,0 0-29-15,-3 0-41 0,-6 0 6 16,-11-6-94-16</inkml:trace>
          <inkml:trace contextRef="#ctx0" brushRef="#br1" timeOffset="100694.9856">12107 1757 421 0,'0'0'90'0,"0"0"-13"16,0 0-16-1,0 0-1-15,0 0-5 0,0 0 1 16,0 0-5-16,0-7 2 0,0 5-14 15,0-1-12 1,0-1 7-16,0 2-5 0,0 0 1 16,0 2-7-1,0 0-3-15,0 0-9 0,0 0-4 16,0-2-4 0,0 2 2-16,0 0-3 15,3-2-1-15,16 2-2 0,6 0 0 16,6 0 0-16,-4 0 0 15,1-3 1-15,1 1 0 16,-2-2-1-16,4 3-2 16,0-2-11-1,-7 3-17-15,-4 0-17 0,-6 0-22 16,-14 0-26 0,0 0-62-16,0 4-43 0,-17 9-79 15</inkml:trace>
        </inkml:traceGroup>
        <inkml:traceGroup>
          <inkml:annotationXML>
            <emma:emma xmlns:emma="http://www.w3.org/2003/04/emma" version="1.0">
              <emma:interpretation id="{2A841742-4C62-4193-8020-FBD6735F44B6}" emma:medium="tactile" emma:mode="ink">
                <msink:context xmlns:msink="http://schemas.microsoft.com/ink/2010/main" type="inkWord" rotatedBoundingBox="30656,7150 32327,7336 32239,8119 30569,7932">
                  <msink:destinationLink direction="with" ref="{606644DF-0B6A-4488-BABC-35E6138861B4}"/>
                </msink:context>
              </emma:interpretation>
              <emma:one-of disjunction-type="recognition" id="oneOf14">
                <emma:interpretation id="interp70" emma:lang="en-IN" emma:confidence="0">
                  <emma:literal>Logan</emma:literal>
                </emma:interpretation>
                <emma:interpretation id="interp71" emma:lang="en-IN" emma:confidence="0">
                  <emma:literal>login</emma:literal>
                </emma:interpretation>
                <emma:interpretation id="interp72" emma:lang="en-IN" emma:confidence="0">
                  <emma:literal>Loga's</emma:literal>
                </emma:interpretation>
                <emma:interpretation id="interp73" emma:lang="en-IN" emma:confidence="0">
                  <emma:literal>loghrs</emma:literal>
                </emma:interpretation>
                <emma:interpretation id="interp74" emma:lang="en-IN" emma:confidence="0">
                  <emma:literal>loghn</emma:literal>
                </emma:interpretation>
              </emma:one-of>
            </emma:emma>
          </inkml:annotationXML>
          <inkml:trace contextRef="#ctx0" brushRef="#br1" timeOffset="102280.001">12847 1858 542 0,'0'0'111'0,"0"0"-99"16,0 0-5 0,0 0 14-16,0 0 20 0,0 0-6 15,0 10 27 1,0-10-13-16,0 0 8 0,0 0-10 16,0 0-10-1,0 0-6-15,12-3-17 0,5-12-8 16,5-6 4-16,0-1-10 0,-1 0 2 15,-4-6-2 1,-3-1 0-16,-6-6-1 0,-4-7 1 16,-1-4 0-1,-3-7-5-15,0 3 6 0,0 0-1 16,0 12 0 0,0 10 2-16,0 14 19 0,0 9-9 15,0 5-4-15,0 0-8 16,0 0-10-1,0 19-4-15,0 22 7 0,-3 7 7 16,-3 4 0-16,3 3 0 16,3-1 0-16,0-3 3 15,-3-3-3-15,1-2 0 16,-3-7 0-16,1-5 1 16,-1-1-1-16,2-5 4 15,3-8-4-15,0-5-1 16,0-6-11-16,0-3-27 0,0-3-21 15,3-3-8 1,19 0-6-16,3 0-75 0,0-18-125 16</inkml:trace>
          <inkml:trace contextRef="#ctx0" brushRef="#br1" timeOffset="102769.846">13189 1682 630 0,'0'0'87'16,"0"0"-25"-16,0 0-3 15,0 0-20-15,0 0-4 16,0 0 2-16,9-27-6 16,-9 27-4-16,0 0-10 0,0 0-8 15,0 0-8-15,0 0-1 16,0 0-3-16,0 0-1 15,0 0-1-15,-6 2 3 16,-4 13 1-16,-5 4 1 16,-1 2 0-16,4 2 0 15,2 4-2-15,1 3 2 16,6 1 0-16,3-1 0 16,0-3 1-16,0-5 3 15,17-4-4-15,11-10-4 16,-1-8 2-16,7 0 0 15,-3 0 0-15,-4-20-1 16,-4-8 2-16,-3-8-1 16,-7-1 1-16,-2-8-1 15,-3 0 2-15,-2 3 1 16,0 9-1-16,-4 11 1 16,-2 7 0-16,0 10-2 15,0-1 1-15,-5 6-9 0,-19 0 5 16,-2 0-3-1,-1 3-8-15,1 11-6 0,9 7-38 16,0-2-20-16,12 5-28 16,5-4-17-16,0-3-36 15</inkml:trace>
          <inkml:trace contextRef="#ctx0" brushRef="#br1" timeOffset="103415.2536">13638 1672 561 0,'0'0'84'16,"0"0"-23"-16,0 0 21 0,0 0-1 15,0 0-33-15,0 0-15 16,-8-72 10-16,1 66-12 16,2 6 1-1,5 0-14-15,-2 0-18 0,-7 0 0 16,1 0-7-16,-12 0 0 15,-2 11 3-15,3 6 1 16,0 6-2-16,5-1 4 16,11 4-5-16,-1-2 6 15,4-2 0-15,0-2-15 0,4-4-2 16,15-10-6 0,-2-6 10-16,2 0 8 15,-2 0 5-15,-4-6 6 0,-1-12-3 16,-4-4 3-16,3-4 2 15,-2 1 7-15,2 3-8 16,-2 5 7-16,-7 8 6 16,1 8 8-16,-3 1-17 15,0 0-11-15,0 0-8 16,0 20-11-16,0 16 14 16,0 3 5-16,0 9 0 15,0 3 0-15,0-2 1 0,0 1 1 16,2-8-1-16,7-7-1 15,-3-2 0-15,-4-9 0 16,-2-3 0-16,0-3 2 16,0-9-2-16,0-4 0 15,0 0 0-15,0-5 2 16,0 0 0-16,0 0 2 16,0 0 2-16,0 0 2 15,0 0 1-15,-8-1 4 16,-8-14-8-16,-13-3-5 15,-4 0-3-15,-9 3 1 16,-6 0 1-16,7 4-23 16,5 4-15-16,11 5-20 0,14 2-42 15,11-2-77 1,0 0-82-16</inkml:trace>
          <inkml:trace contextRef="#ctx0" brushRef="#br1" timeOffset="104940.2241">13927 2038 205 0,'0'0'283'16,"0"0"-233"-16,0 0 55 0,0 0-38 16,0 0 0-1,0 0-7-15,0 0-1 0,0-20 8 16,0 16-32 0,0-2 1-16,0 3 0 0,0 1-8 15,0 2-12-15,0-5-3 0,11 0-7 16,9-1-5-1,6 4-1-15,3 0-4 0,0 2 0 16,-5 0-1 0,-7 0-10-16,-12 0 4 0,-5 4-9 15,0 12 1 1,-2 3 11-16,-20 10 6 0,-15 0 2 16,-1 6 0-1,-1 0 0-15,-1-8 0 0,8-1 1 16,6-11-1-16,7-8 0 15,2 2 0-15,6-5 1 16,0-4 1-16,6 2 0 16,5-2-1-16,0 0 5 15,0 0 5-15,0 0 3 16,0-9-4-16,0-9-4 16,10 3-5-16,7 5 0 15,-6 5 2-15,0 3 7 0,0 2-9 16,-2 0-1-1,2 0-5-15,3 0 1 16,3 10 2-16,2 2 1 16,8 3 1-16,7 5 0 0,2-5 0 15,4-3-10 1,-4 1-55-16,0-9-52 0,0 0-78 16,-2-4-371-1</inkml:trace>
          <inkml:trace contextRef="#ctx0" brushRef="#br1" timeOffset="104040.1603">14266 1636 590 0,'0'0'82'0,"0"0"-12"16,0 0 9-16,0 0-19 16,0 0 12-16,0 0-5 15,9-22-8-15,-9 22-16 16,0 0-28-16,0 0-9 16,0 0-6-16,0 0-12 0,0 18 3 15,0 7 8 1,0 5 0-16,0 0-1 0,0 1 2 15,0-4 5 1,0-2-5-16,0-2 0 0,0-11 0 16,0 0 0-1,0-6 0-15,0-6-2 16,0 0 0-16,0 0 4 16,0 0-2-16,0 0 7 0,0 0-2 15,3 0 1-15,5-15 3 16,1-11-8-16,8-5 2 15,-1-11-2-15,6 2-1 0,9 1 0 16,0 1-1 0,5 6-1-16,-6 5-2 15,-8 12 4-15,-5 4 0 16,-11 8 2-16,-6 3-2 0,0 0-5 16,0 0-10-1,3 18 3-15,2 12 11 16,2 6 0-16,-2 1 2 0,-3-1-1 15,-2-7 0-15,0-1-12 16,0-9-12-16,0-1-16 16,0-1-12-16,-19-1-17 15,-9-5-77-15,-6-2-115 16</inkml:trace>
        </inkml:traceGroup>
      </inkml:traceGroup>
    </inkml:traceGroup>
  </inkml:traceGroup>
</inkml:ink>
</file>

<file path=ppt/ink/ink9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1-05-17T06:25:27.746"/>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606644DF-0B6A-4488-BABC-35E6138861B4}" emma:medium="tactile" emma:mode="ink">
          <msink:context xmlns:msink="http://schemas.microsoft.com/ink/2010/main" type="inkDrawing" rotatedBoundingBox="28286,7236 32472,6804 32629,8328 28443,8759" hotPoints="28682,7142 32417,7212 32397,8310 28661,8240" semanticType="enclosure" shapeName="Rectangle">
            <msink:sourceLink direction="with" ref="{3735682C-0247-4D66-AFF9-7EC09D15B95C}"/>
            <msink:sourceLink direction="with" ref="{7F08D6BA-C608-472F-96A5-C5402790B0B5}"/>
            <msink:sourceLink direction="with" ref="{F876D7FD-50F9-4830-B276-D07A0F76AB93}"/>
            <msink:sourceLink direction="with" ref="{2A841742-4C62-4193-8020-FBD6735F44B6}"/>
          </msink:context>
        </emma:interpretation>
      </emma:emma>
    </inkml:annotationXML>
    <inkml:trace contextRef="#ctx0" brushRef="#br0">275 145 346 0,'0'0'127'15,"0"0"-46"-15,0 0-15 16,0 0-12-16,0 0-12 16,0 0-8-16,0 4-1 0,0-1-5 15,0-3 3 1,0 2 11-16,0-2-10 0,0 0-10 16,0 0 1-16,0 0 10 15,9 0-8-15,30 0-18 0,21 0-7 16,19 0 2-1,9 0-3-15,10 0 2 16,-1 0-1-16,4 0 0 16,-1 0 0-16,0 0 0 15,1 0 0-15,2 0 2 16,5 0-1-16,1 0 0 0,-1 0-1 16,-4 0 0-16,-2 0-1 15,-4 0-2-15,-1 0 3 16,11 0 0-16,10 0 1 0,7 0-1 15,5 0 0 1,7 0 1-16,-4 0-2 0,2 0 2 16,-17-8-1-1,-12 1 2-15,-17-1-2 16,-13 1 5-16,-15 0-3 16,-10 5 2-16,-10-1-1 15,-8-3-1-15,-4 5 0 0,-5-5-1 16,1 1 1-16,6 1 0 15,2-2-2 1,4 1 0-16,4 3-1 0,-2-2 1 16,-6 4 0-1,-7-4 1-15,-7-1-1 0,-8 3 0 16,0-3-1 0,6-1 1-16,5 1 0 0,7-2 0 15,2 1 0-15,1-2-1 16,-1 1 0-16,-7 3 1 15,-7 2-1-15,-5-1 1 16,-7 3 0-16,4 0 0 16,-4-3 0-16,4 3 0 15,2 0-1-15,-2 0 1 0,1 0 0 16,-1 0 0 0,1-2 0-16,-3 2 0 15,-2 0 1-15,-3-3-2 0,-2 3 1 0,0 0-4 16,0 0 2-1,0 0 1-15,0-1 0 16,0 1 1-16,0 0 0 16,0 0-4-16,0 0-2 0,0 0 1 15,0 1 4 1,0 7 0-16,0 1 1 0,0 6 0 16,0-2 0-16,-5 8 0 15,0 3 0-15,-4 4 0 16,1 5 0-16,-1-1 3 15,2 6 1-15,-2 0 2 16,3-1-5 0,1 1 1-16,-1-1-2 0,1 0 0 15,2 1 0 1,3-1 0-16,0 2 1 0,0-3-1 16,0 3 1-1,0-2 0-15,0-1-1 0,0-3 0 0,-3 1 0 16,-6-2 0-1,4-1 0-15,-4-7 2 0,7 4-2 16,-1-3 0 0,3-6-1-16,0 2 2 0,-3-6-1 15,3-2 1 1,-2 2-1-16,-1 0 1 0,-1 3 3 16,2 1 1-1,-1-1 0-15,3 4 3 0,0-2-2 16,0 0-1-16,0-2-2 0,0-1-1 15,0-2-1 1,0 3-1-16,0-3 0 16,0 2 0-16,0-4 1 15,0-1-2-15,0-2 2 0,0-2-1 16,0 1 0 0,0 0 0-16,0-3 0 15,0 3 0-15,0-7 0 0,0 3 1 16,0-3-1-16,0 4 1 15,0-1 0-15,0 0-1 16,0-3 2-16,0-2-1 16,0 0 0-16,3 0 1 15,-3 3-2 1,2 0 0-16,-2-3 1 0,0 0 0 16,0 0 0-16,0 0 0 0,0 0 3 15,0 0-3 1,0 0 0-16,0 0-1 0,0 0 0 15,0 0 0 1,-5 0-2-16,-14 0 2 0,-12 0-1 16,-10 0 1-1,-3 0 0-15,-2 0 0 0,-4 0 0 16,4 0 0 0,-2 0 0-16,0 0 0 15,4 0-1-15,-4 0 0 0,2 0 1 0,-5 0-3 16,1 0 0-1,0 0-3-15,-3 0 1 0,0 0 4 16,0 0 1 0,6 0 0-16,0 0-1 0,-4 0 1 15,-4 0-1 1,-6 0 1-16,-6 0 0 0,0 0 0 16,6 0 0-1,2 0 0-15,10 0-1 16,3 0 2-16,3 0-2 0,-3 0 1 15,5 0 0-15,-2 0 0 16,2 0 1-16,0 0-2 16,5 0 2-16,-1 0-1 15,4 0 0-15,-1 0 0 16,1 0 0-16,-1 0 0 16,1 0 1-16,-9 0-1 15,4 0 0-15,-4 0 1 0,2 0 1 16,4-3-2-1,0 3-1-15,2 0 0 16,-4 0 0-16,-1 0 1 16,-3 0 0-16,-5 0 0 0,-9 0 0 15,-2 0 1 1,-4-3-1-16,1-9 1 0,6 1-2 16,-1-2 2-1,6 4-2-15,5-4 2 0,3 3-1 16,6-2 0-16,0-1 0 0,-5 3 0 15,-4-5 0 1,-8 5 0-16,-8 1-1 0,-1-2 0 16,6 6 1-1,13 3 0-15,12-3 1 0,9 2-2 16,5 0 2-16,3 1-1 16,6 2 1-1,1 0-1-15,2 0-2 0,0 0 0 16,-4 0 1-16,-5 0 0 15,-6 0 1-15,-4 0-1 16,-4 0 1-16,3 0 0 16,6 0 1-16,4 0 0 15,4 0-1-15,0 0 0 16,0 0 0-16,-9 0 0 16,-1 0 0-16,-8 0 0 15,-4 0 0-15,0 0 1 16,2 0-1-16,3 0 0 0,6 0 1 15,3 0-1 1,2 0 0-16,3 0 0 0,3 0 0 16,0 0 1-1,-1 0-1-15,-5 0 0 16,2 0 0-16,-11 0 0 16,4 0 0-16,5 0 0 15,5 0 0-15,10 0 0 0,2 0 2 16,0 0-1-16,0 0 0 15,0 0 1-15,0 0-2 16,-3 0 6-16,3 0-1 16,0 0-1-16,0 0 5 15,0 0-7-15,0 0 1 16,0 0 0-16,0 0-1 16,0 0 1-16,0 0-3 15,0 0-51-15,8 2-38 0,18-2-136 16</inkml:trace>
  </inkml:traceGroup>
</inkml:ink>
</file>

<file path=ppt/ink/ink9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1-05-17T10:30:44.282"/>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122D3F79-C6BC-4ED9-824A-11328B677D45}" emma:medium="tactile" emma:mode="ink">
          <msink:context xmlns:msink="http://schemas.microsoft.com/ink/2010/main" type="writingRegion" rotatedBoundingBox="23270,16830 29168,16341 29257,17416 23359,17905"/>
        </emma:interpretation>
      </emma:emma>
    </inkml:annotationXML>
    <inkml:traceGroup>
      <inkml:annotationXML>
        <emma:emma xmlns:emma="http://www.w3.org/2003/04/emma" version="1.0">
          <emma:interpretation id="{08532CDC-AF9B-4B7B-A08E-FDC06EA111F0}" emma:medium="tactile" emma:mode="ink">
            <msink:context xmlns:msink="http://schemas.microsoft.com/ink/2010/main" type="paragraph" rotatedBoundingBox="23270,16830 29168,16341 29257,17416 23359,17905" alignmentLevel="1"/>
          </emma:interpretation>
        </emma:emma>
      </inkml:annotationXML>
      <inkml:traceGroup>
        <inkml:annotationXML>
          <emma:emma xmlns:emma="http://www.w3.org/2003/04/emma" version="1.0">
            <emma:interpretation id="{290BAE0E-2081-4759-9B8D-8598CCA43E9A}" emma:medium="tactile" emma:mode="ink">
              <msink:context xmlns:msink="http://schemas.microsoft.com/ink/2010/main" type="line" rotatedBoundingBox="23270,16830 29168,16341 29257,17416 23359,17905"/>
            </emma:interpretation>
          </emma:emma>
        </inkml:annotationXML>
        <inkml:traceGroup>
          <inkml:annotationXML>
            <emma:emma xmlns:emma="http://www.w3.org/2003/04/emma" version="1.0">
              <emma:interpretation id="{475A2D08-29A1-47EC-8741-4D1C202B255E}" emma:medium="tactile" emma:mode="ink">
                <msink:context xmlns:msink="http://schemas.microsoft.com/ink/2010/main" type="inkWord" rotatedBoundingBox="23295,16981 26125,16823 26169,17604 23339,17762"/>
              </emma:interpretation>
              <emma:one-of disjunction-type="recognition" id="oneOf0">
                <emma:interpretation id="interp0" emma:lang="en-IN" emma:confidence="0">
                  <emma:literal>Fins:</emma:literal>
                </emma:interpretation>
                <emma:interpretation id="interp1" emma:lang="en-IN" emma:confidence="0">
                  <emma:literal>Fine:</emma:literal>
                </emma:interpretation>
                <emma:interpretation id="interp2" emma:lang="en-IN" emma:confidence="0">
                  <emma:literal>Fin:</emma:literal>
                </emma:interpretation>
                <emma:interpretation id="interp3" emma:lang="en-IN" emma:confidence="0">
                  <emma:literal>Fin):</emma:literal>
                </emma:interpretation>
                <emma:interpretation id="interp4" emma:lang="en-IN" emma:confidence="0">
                  <emma:literal>Fen):</emma:literal>
                </emma:interpretation>
              </emma:one-of>
            </emma:emma>
          </inkml:annotationXML>
          <inkml:trace contextRef="#ctx0" brushRef="#br0">147 462 100 0,'0'0'522'0,"0"0"-438"16,0 0-51-16,0 0 5 15,0 0-20-15,0 0 11 16,0 0-5-16,0 0 7 15,3-20-2-15,-3 20 3 16,0 0-5-16,0 0-9 16,0 0-5-16,0 0-6 15,0 0-3-15,0 0-1 16,0 2-3-16,0 22 1 16,0 2 4-16,0-5-3 0,0 5-1 15,0-11-1 1,0 2 1-16,0-6-1 0,0-4 2 15,0-6-2-15,0 5 1 16,0-6-1-16,0 0 5 16,0 0 2-16,0 0 2 15,0 0 29-15,0-14 12 16,0-24-32-16,-16-11-17 16,-3-4 0-16,-4-1-1 15,1-1 0-15,0 4 1 16,5 5-1-16,8 8 0 15,-1 0 0-15,4 10 1 16,3 4-1-16,0 3 0 16,3 2 0-16,0-1 0 0,0 2-3 15,0 3 1-15,0 9-1 16,0 0-1-16,0 1-5 16,0 5 2-16,3 0-12 15,16 0-25-15,10 0-1 16,15 15 2-16,14 2-19 15,4-6-65-15,-1-11-40 16,-11 0-152-16</inkml:trace>
          <inkml:trace contextRef="#ctx0" brushRef="#br0" timeOffset="302.1944">-172 472 663 0,'0'0'43'16,"0"0"24"-16,0 0-48 15,0 0-18-15,0 0 1 16,0 0 12-16,-9 0 5 0,9 0-8 15,20 0 2 1,22-4-2-16,19-2-1 0,9 1-4 16,4-8-6-16,2 11-4 15,-1-9-36-15,0 4-83 16,-8-4-100-16</inkml:trace>
          <inkml:trace contextRef="#ctx0" brushRef="#br0" timeOffset="1416.7042">459 63 536 0,'0'0'142'0,"0"0"-60"15,0 0-37-15,0 0-13 16,0 0 5-16,0 0-2 15,0-13-6-15,0 13-9 16,0 0-5-16,0 0-4 16,0 0 3-16,0 0-7 15,0 0-5-15,0 0-2 16,-10 20 0-16,-10 14 1 16,5 9 0-16,2 0 2 15,0 12-1-15,1 7-2 16,1 4 0-16,5 3 0 15,6-8 0-15,0 3 0 0,33-12 0 16,27-9 4-16,17-10-4 16,20-20-22-16,0-8-43 15,-1-5-71-15,-13-18-165 16</inkml:trace>
          <inkml:trace contextRef="#ctx0" brushRef="#br0" timeOffset="960.7033">771 172 650 0,'0'0'99'0,"0"0"-40"15,0 0-14-15,0 0-16 16,0 0-2-16,0 0 10 16,0 0-11-16,0 0-19 15,0 7-7-15,0 19 0 16,0 7 0-16,3 5 10 15,7 8-8-15,2-10-2 0,2 5 0 16,-5-16 2-16,1-1-1 16,-4-10-1-16,-3-8 1 15,-3-2-1-15,0-4 1 16,0 0 1-16,3 0 3 16,-3 0 1-16,0 0 1 15,0 0 4-15,0 0 9 16,0-28 2-16,0-5-20 15,0-5 1-15,0-2-2 16,0 1-1-16,0 1 0 16,0 2-2-16,7 9 4 15,5 13-4-15,2-3 1 16,-2 9-1-16,1 1 1 0,7 7-2 16,2 0 2-1,3 0-6-15,5 0 3 0,-5 7 3 16,-2 11-1-16,-1 10-4 15,1-3 4-15,-1 13-1 16,-6 1 3-16,4-1 0 16,-1 0-3-16,-3 0 3 15,1-10 0-15,-8-4 1 16,-3-3-2-16,-2-10-6 16,-4-3-46-16,0-1-31 15,-7-7-26-15,-22 0-129 16</inkml:trace>
          <inkml:trace contextRef="#ctx0" brushRef="#br0" timeOffset="1837.4494">1205-58 703 0,'0'0'55'0,"0"0"-24"16,0 0 37-16,0 0-17 15,0 0-33-15,0 0-9 16,-39-32-6-16,39 32-3 16,11 11-3-16,23 17 3 15,11 10 12-15,10 7 1 16,3 1-2-16,3 3-7 15,-7 3-2-15,-15 7-2 16,-10-8 1-16,-20 0-1 0,-9-6 0 16,0-6 0-1,0-6 0-15,-19-1 0 0,-9-1-1 16,-2-10-1-16,-2-6-7 16,0-10-20-16,3-5-46 15,4 0-39-15,9-9-172 16</inkml:trace>
          <inkml:trace contextRef="#ctx0" brushRef="#br0" timeOffset="2145.5503">2170 63 750 0,'0'0'89'0,"0"0"-29"16,0 0-34-16,0 0-22 16,0 0-1-16,0 0 5 15,25-12-5-15,17 12-1 16,13-8 0-16,9 2-2 15,-7-11-2-15,-15 8-31 0,-16 3-44 16,-14 6-36-16,-12 0-51 16,0 0-36-16</inkml:trace>
          <inkml:trace contextRef="#ctx0" brushRef="#br0" timeOffset="2324.1042">2092 297 666 0,'0'0'129'0,"0"0"-70"16,0 0-54-16,0 0-5 15,0 0 0-15,0 0 1 16,237-41 1-16,-149 23-3 16,2 0 1-16,-13 8-43 15,-18 5-169-15</inkml:trace>
        </inkml:traceGroup>
        <inkml:traceGroup>
          <inkml:annotationXML>
            <emma:emma xmlns:emma="http://www.w3.org/2003/04/emma" version="1.0">
              <emma:interpretation id="{440956BE-F86D-4C30-A3F3-2160FE8D1948}" emma:medium="tactile" emma:mode="ink">
                <msink:context xmlns:msink="http://schemas.microsoft.com/ink/2010/main" type="inkWord" rotatedBoundingBox="26601,16499 27996,16778 27824,17639 26429,17360"/>
              </emma:interpretation>
              <emma:one-of disjunction-type="recognition" id="oneOf1">
                <emma:interpretation id="interp5" emma:lang="en-IN" emma:confidence="0">
                  <emma:literal>log</emma:literal>
                </emma:interpretation>
                <emma:interpretation id="interp6" emma:lang="en-IN" emma:confidence="0">
                  <emma:literal>log.</emma:literal>
                </emma:interpretation>
                <emma:interpretation id="interp7" emma:lang="en-IN" emma:confidence="0">
                  <emma:literal>log,</emma:literal>
                </emma:interpretation>
                <emma:interpretation id="interp8" emma:lang="en-IN" emma:confidence="0">
                  <emma:literal>lag</emma:literal>
                </emma:interpretation>
                <emma:interpretation id="interp9" emma:lang="en-IN" emma:confidence="0">
                  <emma:literal>Log</emma:literal>
                </emma:interpretation>
              </emma:one-of>
            </emma:emma>
          </inkml:annotationXML>
          <inkml:trace contextRef="#ctx0" brushRef="#br0" timeOffset="3216.3026">3194 419 592 0,'0'0'184'16,"0"0"-99"-16,0 0-18 15,0 0-20-15,0 0-21 16,0 0-12-16,-44-41-2 15,44 41 2-15,0 0 1 0,0 0-9 16,0 0-2-16,0 0-4 16,0 0-4-16,0 0 4 15,0 0-1-15,0-5 1 16,10 5 1-16,9-13 4 16,4 0 0-16,-8-7-5 15,1-10-1-15,1-4-3 16,-4-6-1-16,-4-11-2 15,-9-5 3-15,0-17-2 16,0-3 1-16,-22-15-5 16,-14-4 10-16,-3 4 0 15,2 15 1-15,7 37-1 16,13 24 8-16,12 15 11 16,5 0-19-16,0 5-2 0,0 43-12 15,0 8 14-15,0 15 1 16,13-5-1-1,15-2 0-15,5-6 0 0,-2-6 2 16,-1 0-2-16,-12-9 0 16,2 3 1-16,-4-12-1 15,-3 4-1-15,-1-8 0 16,5-4 1-16,-4-6-5 16,9-5-14-16,4-10-37 15,4-5-26-15,1 0-54 16,2-20-187-16</inkml:trace>
          <inkml:trace contextRef="#ctx0" brushRef="#br0" timeOffset="3747.4272">3761-183 660 0,'0'0'26'0,"0"0"-2"15,0 0-16-15,0 0-5 16,0 0 1-16,0 0 16 0,-74-23 6 16,62 23-5-1,-2 0-9-15,-5 20 0 0,-4 3 7 16,-6 5-2-16,0 3 15 15,4-6-9-15,3 8-12 16,5-1-2-16,7 8-5 16,7 4 4-16,3 7-1 15,0-10-6-15,7 2 2 16,19-17-1-16,2-6-1 16,8-8 3-16,2-12-2 15,10 0 5-15,1 0-4 16,-1-20-3-16,-12-13 0 15,-17-5-3-15,-10-4 3 0,-9 1 0 16,0-5 0 0,0-3-2-16,-16 9 2 0,-16 2 0 15,0 4 0-15,-4 7 2 16,2 9-4-16,11 8 4 16,4 7-4-16,5 3 2 15,5 0-7-15,-7 26-12 16,0 20-3-16,7 0-32 15,4 3-29-15,5-3-53 16,0-12-57-16</inkml:trace>
          <inkml:trace contextRef="#ctx0" brushRef="#br0" timeOffset="4401.8984">4204-219 593 0,'0'0'99'0,"0"0"-35"15,0 0-18-15,0 0-4 16,0 0-11-16,0 0-10 16,-119-79-2-16,74 79 1 15,-16 6-6-15,-9 26-3 16,-2 9 12-16,11-5-2 0,19 5-10 15,24-3-7 1,14 2-4-16,4-2 0 0,27-7 2 16,26-10-1-16,16-4 1 15,-2-10-4-15,3-7-5 16,-12 0-16-16,-10-7 2 16,-9-21 16-16,-14-7 5 15,-11-9 1-15,-4-2 0 16,-7 3-1-16,-3 8 2 15,3 4 5-15,0 13 6 16,-3 8 18-16,0 10-6 16,0 0-20-16,0 0-5 15,0 10-8-15,3 33-3 16,0 16 9-16,4 15 2 16,2 2 1-16,5 4 0 0,5-8 0 15,1-1 0-15,-1-7-1 16,-1-13 0-16,1-14 3 15,-2-11-1-15,-7-11-2 16,-7-15 0-16,-3 6 1 16,0-6-1-16,0 0 3 15,0 0 4-15,0 0-3 16,-13 0 9-16,-23 0-2 16,-12-6-8-16,0-9-1 15,-1 5 1-15,2 3-3 16,2-4-3-16,0 8 3 15,-4 3-16-15,7 0-20 0,8 8-14 16,14 18-13 0,20 3-44-16,0-9-65 0,51-5-251 15</inkml:trace>
        </inkml:traceGroup>
        <inkml:traceGroup>
          <inkml:annotationXML>
            <emma:emma xmlns:emma="http://www.w3.org/2003/04/emma" version="1.0">
              <emma:interpretation id="{57341AAE-EDC9-4E2A-9E40-587706D2F8DA}" emma:medium="tactile" emma:mode="ink">
                <msink:context xmlns:msink="http://schemas.microsoft.com/ink/2010/main" type="inkWord" rotatedBoundingBox="27951,17347 28768,16259 29330,16681 28514,17769"/>
              </emma:interpretation>
              <emma:one-of disjunction-type="recognition" id="oneOf2">
                <emma:interpretation id="interp10" emma:lang="en-IN" emma:confidence="0">
                  <emma:literal>an</emma:literal>
                </emma:interpretation>
                <emma:interpretation id="interp11" emma:lang="en-IN" emma:confidence="0">
                  <emma:literal>on</emma:literal>
                </emma:interpretation>
                <emma:interpretation id="interp12" emma:lang="en-IN" emma:confidence="0">
                  <emma:literal>zin</emma:literal>
                </emma:interpretation>
                <emma:interpretation id="interp13" emma:lang="en-IN" emma:confidence="0">
                  <emma:literal>2n</emma:literal>
                </emma:interpretation>
                <emma:interpretation id="interp14" emma:lang="en-IN" emma:confidence="0">
                  <emma:literal>2nd</emma:literal>
                </emma:interpretation>
              </emma:one-of>
            </emma:emma>
          </inkml:annotationXML>
          <inkml:trace contextRef="#ctx0" brushRef="#br0" timeOffset="5211.7331">4799 37 441 0,'0'0'85'15,"0"0"-26"-15,0 0-45 16,0 0-14-16,0 0 0 15,0 0 0-15,-3 0 0 16,3 0 1-16,0 0 5 0,0 0 12 16,0 0 2-16,0 0 7 15,0 0 8-15,0 0 3 16,0 0 5-16,0 0 18 16,0 0-10-16,0 0-18 15,0 0-8-15,0 0-8 16,0 0-7-16,12 0-1 15,21 0-7-15,6 0 1 16,2 0 0-16,-5 0-3 16,-7 0-3-16,-13 0 2 15,-7 21-4-15,-9 10-1 16,0 7 5-16,0 2-1 0,-15 3 2 16,-18-4 0-16,-9 1 1 15,-5-7 0 1,-9-2-1-16,-2 1 2 0,-3-6-2 15,10-13 2-15,7-6-1 16,17-1-1-16,15-6 0 16,7 0 0-16,5 0 1 15,0 0 1-15,20-24-2 16,19 1 0-16,2 1-3 16,9 1 3-16,-9 3 0 15,1 4 1-15,-3 8-1 16,-5 4 0-16,-4 2 0 15,1 0-1-15,-5 15 0 0,1 3-3 16,-8 15 3 0,-4-7-1-16,1 6 1 0,-2-11 1 15,-2-5 0-15,-2-10 0 16,3-6-10-16,5 0-28 16,9 0-14-16,8-22-57 15,0-19-60-15,1-10-149 16</inkml:trace>
          <inkml:trace contextRef="#ctx0" brushRef="#br0" timeOffset="5953.7463">5153-581 482 0,'0'0'47'16,"0"0"63"-16,0 0-45 15,0 0-20-15,0 0-21 16,0 0-9-16,0 0-10 16,0-6-5-16,0 26 10 15,0 11 23-15,0 8-8 16,0 1-14-16,0 6-5 15,6 9 2-15,10-9 4 16,3 4-12-16,7-4 4 16,1-13 0-16,-8-5-4 15,-4-10 1-15,-11-13 0 16,-1-3-1-16,-3-2 0 16,0 0 3-16,0 0 11 0,0 0 31 15,0-14 7-15,0-12-37 16,0-18-14-16,0 4-1 15,-10-6 0-15,1-9 0 16,1 4 0-16,5 3 0 16,3 5 0-16,0 9 1 15,0 2-1-15,8 12 0 16,7-1-1-16,4 13 0 16,1 5-1-16,9 3 1 15,6 0-3-15,6 6 1 16,6 22 1-16,-6 10-2 15,-3 8 2-15,-2 4 2 0,-7 1-1 16,-6-8-2 0,-4-2 3-16,-4-3 0 0,-5-13 0 15,-4 3 0-15,0-10-1 16,-6 0-18-16,5-3-43 16,-5-3-52-16,3-9-60 15,0-3-122-15</inkml:trace>
        </inkml:traceGroup>
      </inkml:traceGroup>
    </inkml:traceGroup>
  </inkml:traceGroup>
</inkml:ink>
</file>

<file path=ppt/ink/ink9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1-05-15T04:49:38.569"/>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0B6A4F32-D1B3-48AC-84F4-A696A35A1D1E}" emma:medium="tactile" emma:mode="ink">
          <msink:context xmlns:msink="http://schemas.microsoft.com/ink/2010/main" type="writingRegion" rotatedBoundingBox="14029,12223 30010,11450 30189,15152 14208,15926"/>
        </emma:interpretation>
      </emma:emma>
    </inkml:annotationXML>
    <inkml:traceGroup>
      <inkml:annotationXML>
        <emma:emma xmlns:emma="http://www.w3.org/2003/04/emma" version="1.0">
          <emma:interpretation id="{4EB3A4C0-A9C2-417C-95BF-70C874471C8A}" emma:medium="tactile" emma:mode="ink">
            <msink:context xmlns:msink="http://schemas.microsoft.com/ink/2010/main" type="paragraph" rotatedBoundingBox="17089,13992 29349,13398 29392,14298 17133,14891" alignmentLevel="2"/>
          </emma:interpretation>
        </emma:emma>
      </inkml:annotationXML>
      <inkml:traceGroup>
        <inkml:annotationXML>
          <emma:emma xmlns:emma="http://www.w3.org/2003/04/emma" version="1.0">
            <emma:interpretation id="{17CB58C3-282F-43DA-BBB1-3AEE8F38EEC1}" emma:medium="tactile" emma:mode="ink">
              <msink:context xmlns:msink="http://schemas.microsoft.com/ink/2010/main" type="line" rotatedBoundingBox="19837,13859 29349,13398 29392,14298 19881,14758"/>
            </emma:interpretation>
          </emma:emma>
        </inkml:annotationXML>
        <inkml:traceGroup>
          <inkml:annotationXML>
            <emma:emma xmlns:emma="http://www.w3.org/2003/04/emma" version="1.0">
              <emma:interpretation id="{79D337AE-FD40-48D4-BDC0-BD0786291058}" emma:medium="tactile" emma:mode="ink">
                <msink:context xmlns:msink="http://schemas.microsoft.com/ink/2010/main" type="inkWord" rotatedBoundingBox="21574,13774 29349,13398 29392,14298 21618,14674"/>
              </emma:interpretation>
              <emma:one-of disjunction-type="recognition" id="oneOf0">
                <emma:interpretation id="interp0" emma:lang="en-IN" emma:confidence="0">
                  <emma:literal>logarithmic-I</emma:literal>
                </emma:interpretation>
                <emma:interpretation id="interp1" emma:lang="en-IN" emma:confidence="0">
                  <emma:literal>logarithmic. &gt;</emma:literal>
                </emma:interpretation>
                <emma:interpretation id="interp2" emma:lang="en-IN" emma:confidence="0">
                  <emma:literal>logarithmic-n &gt;</emma:literal>
                </emma:interpretation>
                <emma:interpretation id="interp3" emma:lang="en-IN" emma:confidence="0">
                  <emma:literal>logarithmic-I &gt;</emma:literal>
                </emma:interpretation>
                <emma:interpretation id="interp4" emma:lang="en-IN" emma:confidence="0">
                  <emma:literal>logarithmic to</emma:literal>
                </emma:interpretation>
              </emma:one-of>
            </emma:emma>
          </inkml:annotationXML>
          <inkml:trace contextRef="#ctx0" brushRef="#br0">10603 531 608 0,'0'0'27'15,"0"0"11"-15,0 0-38 16,0 0 0-16,0 0-7 0,0 0-2 15,-9-22-5-15,9 44-12 16,4 5-80-16,21 1-20 16</inkml:trace>
        </inkml:traceGroup>
      </inkml:traceGroup>
    </inkml:traceGroup>
  </inkml:traceGroup>
</inkml:ink>
</file>

<file path=ppt/ink/ink9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1-05-15T04:51:06.187"/>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41ABCDE5-010A-4123-94DF-3043EFB569EB}" emma:medium="tactile" emma:mode="ink">
          <msink:context xmlns:msink="http://schemas.microsoft.com/ink/2010/main" type="writingRegion" rotatedBoundingBox="20630,16759 33380,15562 33651,18445 20900,19642"/>
        </emma:interpretation>
      </emma:emma>
    </inkml:annotationXML>
    <inkml:traceGroup>
      <inkml:annotationXML>
        <emma:emma xmlns:emma="http://www.w3.org/2003/04/emma" version="1.0">
          <emma:interpretation id="{2188C7DD-B300-4C9A-852C-71E666CB0157}" emma:medium="tactile" emma:mode="ink">
            <msink:context xmlns:msink="http://schemas.microsoft.com/ink/2010/main" type="paragraph" rotatedBoundingBox="20678,17272 33428,16075 33651,18445 20900,19642" alignmentLevel="1"/>
          </emma:interpretation>
        </emma:emma>
      </inkml:annotationXML>
      <inkml:traceGroup>
        <inkml:annotationXML>
          <emma:emma xmlns:emma="http://www.w3.org/2003/04/emma" version="1.0">
            <emma:interpretation id="{58670AC7-4D9F-4DEC-891D-9912C46FB64F}" emma:medium="tactile" emma:mode="ink">
              <msink:context xmlns:msink="http://schemas.microsoft.com/ink/2010/main" type="line" rotatedBoundingBox="20678,17272 33428,16075 33651,18445 20901,19641"/>
            </emma:interpretation>
          </emma:emma>
        </inkml:annotationXML>
        <inkml:traceGroup>
          <inkml:annotationXML>
            <emma:emma xmlns:emma="http://www.w3.org/2003/04/emma" version="1.0">
              <emma:interpretation id="{7BBAB937-D161-494D-B089-CAA65145DFC4}" emma:medium="tactile" emma:mode="ink">
                <msink:context xmlns:msink="http://schemas.microsoft.com/ink/2010/main" type="inkWord" rotatedBoundingBox="20884,19462 21054,19446 21071,19625 20901,19641"/>
              </emma:interpretation>
              <emma:one-of disjunction-type="recognition" id="oneOf0">
                <emma:interpretation id="interp0" emma:lang="en-IN" emma:confidence="0">
                  <emma:literal>r</emma:literal>
                </emma:interpretation>
                <emma:interpretation id="interp1" emma:lang="en-IN" emma:confidence="0">
                  <emma:literal>'</emma:literal>
                </emma:interpretation>
                <emma:interpretation id="interp2" emma:lang="en-IN" emma:confidence="0">
                  <emma:literal>(</emma:literal>
                </emma:interpretation>
                <emma:interpretation id="interp3" emma:lang="en-IN" emma:confidence="0">
                  <emma:literal>4</emma:literal>
                </emma:interpretation>
                <emma:interpretation id="interp4" emma:lang="en-IN" emma:confidence="0">
                  <emma:literal>.</emma:literal>
                </emma:interpretation>
              </emma:one-of>
            </emma:emma>
          </inkml:annotationXML>
          <inkml:trace contextRef="#ctx0" brushRef="#br0">4958 6235 279 0,'0'0'10'16,"0"0"-4"-16,0 0 16 15,0 0-2-15,0 0-19 16,-147 51 3-16,140-34-6 15,7 19 2-15,0 11 0 16,0-2-25-16</inkml:trace>
        </inkml:traceGroup>
      </inkml:traceGroup>
    </inkml:traceGroup>
  </inkml:traceGroup>
</inkml:ink>
</file>

<file path=ppt/ink/ink9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1-05-17T06:28:13.765"/>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6B065037-3CF5-4DFE-852D-BA17F22C2C3D}" emma:medium="tactile" emma:mode="ink">
          <msink:context xmlns:msink="http://schemas.microsoft.com/ink/2010/main" type="writingRegion" rotatedBoundingBox="986,8539 1001,8539 1001,8554 986,8554"/>
        </emma:interpretation>
      </emma:emma>
    </inkml:annotationXML>
    <inkml:traceGroup>
      <inkml:annotationXML>
        <emma:emma xmlns:emma="http://www.w3.org/2003/04/emma" version="1.0">
          <emma:interpretation id="{73AA5940-ABAF-4820-99E9-0492001131D1}" emma:medium="tactile" emma:mode="ink">
            <msink:context xmlns:msink="http://schemas.microsoft.com/ink/2010/main" type="paragraph" rotatedBoundingBox="986,8539 1001,8539 1001,8554 986,8554" alignmentLevel="1"/>
          </emma:interpretation>
        </emma:emma>
      </inkml:annotationXML>
      <inkml:traceGroup>
        <inkml:annotationXML>
          <emma:emma xmlns:emma="http://www.w3.org/2003/04/emma" version="1.0">
            <emma:interpretation id="{D5FD9B3F-EFFD-4C4B-A2DC-5A2CD8C38F7C}" emma:medium="tactile" emma:mode="ink">
              <msink:context xmlns:msink="http://schemas.microsoft.com/ink/2010/main" type="line" rotatedBoundingBox="986,8539 1001,8539 1001,8554 986,8554"/>
            </emma:interpretation>
          </emma:emma>
        </inkml:annotationXML>
        <inkml:traceGroup>
          <inkml:annotationXML>
            <emma:emma xmlns:emma="http://www.w3.org/2003/04/emma" version="1.0">
              <emma:interpretation id="{5C21DC14-D5F8-451A-86A9-AEAAADB023F1}" emma:medium="tactile" emma:mode="ink">
                <msink:context xmlns:msink="http://schemas.microsoft.com/ink/2010/main" type="inkWord" rotatedBoundingBox="986,8539 1001,8539 1001,8554 986,8554"/>
              </emma:interpretation>
              <emma:one-of disjunction-type="recognition" id="oneOf0">
                <emma:interpretation id="interp0" emma:lang="en-IN" emma:confidence="0">
                  <emma:literal>.</emma:literal>
                </emma:interpretation>
                <emma:interpretation id="interp1" emma:lang="en-IN" emma:confidence="0">
                  <emma:literal>`</emma:literal>
                </emma:interpretation>
                <emma:interpretation id="interp2" emma:lang="en-IN" emma:confidence="0">
                  <emma:literal>'</emma:literal>
                </emma:interpretation>
                <emma:interpretation id="interp3" emma:lang="en-IN" emma:confidence="0">
                  <emma:literal>l</emma:literal>
                </emma:interpretation>
                <emma:interpretation id="interp4" emma:lang="en-IN" emma:confidence="0">
                  <emma:literal>,</emma:literal>
                </emma:interpretation>
              </emma:one-of>
            </emma:emma>
          </inkml:annotationXML>
          <inkml:trace contextRef="#ctx0" brushRef="#br0">0 0 326 0,'0'0'17'0,"0"0"-11"0,0 0-3 15,0 0-3-15,0 0-7 16,0 0-37-16,0 0-119 15</inkml:trace>
        </inkml:traceGroup>
      </inkml:traceGroup>
    </inkml:traceGroup>
  </inkml:traceGroup>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7EF2DC9-9E6B-4115-80F7-AF3C0B919820}" type="datetimeFigureOut">
              <a:rPr lang="en-US" smtClean="0"/>
              <a:pPr/>
              <a:t>5/17/2021</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BB36BD8-3BE0-4B04-B520-77C1F1F1FB7F}" type="slidenum">
              <a:rPr lang="en-US" smtClean="0"/>
              <a:pPr/>
              <a:t>‹#›</a:t>
            </a:fld>
            <a:endParaRPr lang="en-US"/>
          </a:p>
        </p:txBody>
      </p:sp>
    </p:spTree>
    <p:extLst>
      <p:ext uri="{BB962C8B-B14F-4D97-AF65-F5344CB8AC3E}">
        <p14:creationId xmlns:p14="http://schemas.microsoft.com/office/powerpoint/2010/main" val="25620942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BB36BD8-3BE0-4B04-B520-77C1F1F1FB7F}" type="slidenum">
              <a:rPr lang="en-US" smtClean="0"/>
              <a:pPr/>
              <a:t>1</a:t>
            </a:fld>
            <a:endParaRPr lang="en-US"/>
          </a:p>
        </p:txBody>
      </p:sp>
    </p:spTree>
    <p:extLst>
      <p:ext uri="{BB962C8B-B14F-4D97-AF65-F5344CB8AC3E}">
        <p14:creationId xmlns:p14="http://schemas.microsoft.com/office/powerpoint/2010/main" val="12516359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4BB36BD8-3BE0-4B04-B520-77C1F1F1FB7F}" type="slidenum">
              <a:rPr lang="en-US" smtClean="0"/>
              <a:pPr/>
              <a:t>2</a:t>
            </a:fld>
            <a:endParaRPr lang="en-US"/>
          </a:p>
        </p:txBody>
      </p:sp>
    </p:spTree>
    <p:extLst>
      <p:ext uri="{BB962C8B-B14F-4D97-AF65-F5344CB8AC3E}">
        <p14:creationId xmlns:p14="http://schemas.microsoft.com/office/powerpoint/2010/main" val="30202627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4BB36BD8-3BE0-4B04-B520-77C1F1F1FB7F}" type="slidenum">
              <a:rPr lang="en-US" smtClean="0"/>
              <a:pPr/>
              <a:t>3</a:t>
            </a:fld>
            <a:endParaRPr lang="en-US"/>
          </a:p>
        </p:txBody>
      </p:sp>
    </p:spTree>
    <p:extLst>
      <p:ext uri="{BB962C8B-B14F-4D97-AF65-F5344CB8AC3E}">
        <p14:creationId xmlns:p14="http://schemas.microsoft.com/office/powerpoint/2010/main" val="81315825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Title 1">
            <a:extLst>
              <a:ext uri="{FF2B5EF4-FFF2-40B4-BE49-F238E27FC236}">
                <a16:creationId xmlns="" xmlns:a16="http://schemas.microsoft.com/office/drawing/2014/main" id="{5958E5E2-6682-4BC1-BE42-9B3D8EFAAB0B}"/>
              </a:ext>
            </a:extLst>
          </p:cNvPr>
          <p:cNvSpPr txBox="1">
            <a:spLocks/>
          </p:cNvSpPr>
          <p:nvPr userDrawn="1"/>
        </p:nvSpPr>
        <p:spPr>
          <a:xfrm>
            <a:off x="1809720" y="428604"/>
            <a:ext cx="10072758" cy="500066"/>
          </a:xfrm>
          <a:prstGeom prst="rect">
            <a:avLst/>
          </a:prstGeom>
        </p:spPr>
        <p:txBody>
          <a:bodyPr vert="horz" lIns="91440" tIns="45720" rIns="91440" bIns="45720" rtlCol="0" anchor="b">
            <a:noAutofit/>
          </a:bodyPr>
          <a:lstStyle>
            <a:lvl1pPr algn="ctr" defTabSz="685800" rtl="0" eaLnBrk="1" latinLnBrk="0" hangingPunct="1">
              <a:lnSpc>
                <a:spcPct val="90000"/>
              </a:lnSpc>
              <a:spcBef>
                <a:spcPct val="0"/>
              </a:spcBef>
              <a:buNone/>
              <a:defRPr sz="4500" kern="1200">
                <a:solidFill>
                  <a:schemeClr val="tx1"/>
                </a:solidFill>
                <a:latin typeface="+mj-lt"/>
                <a:ea typeface="+mj-ea"/>
                <a:cs typeface="+mj-cs"/>
              </a:defRPr>
            </a:lvl1pPr>
          </a:lstStyle>
          <a:p>
            <a:r>
              <a:rPr lang="en-IN" sz="3200" dirty="0">
                <a:solidFill>
                  <a:srgbClr val="002060"/>
                </a:solidFill>
                <a:latin typeface="Britannic Bold" panose="020B0903060703020204" pitchFamily="34" charset="0"/>
                <a:cs typeface="Times New Roman" panose="02020603050405020304" pitchFamily="18" charset="0"/>
              </a:rPr>
              <a:t>ADITYA </a:t>
            </a:r>
            <a:r>
              <a:rPr lang="en-IN" sz="3200" dirty="0" smtClean="0">
                <a:solidFill>
                  <a:srgbClr val="002060"/>
                </a:solidFill>
                <a:latin typeface="Britannic Bold" panose="020B0903060703020204" pitchFamily="34" charset="0"/>
                <a:cs typeface="Times New Roman" panose="02020603050405020304" pitchFamily="18" charset="0"/>
              </a:rPr>
              <a:t>COLLEGE OF</a:t>
            </a:r>
            <a:r>
              <a:rPr lang="en-IN" sz="3200" baseline="0" dirty="0" smtClean="0">
                <a:solidFill>
                  <a:srgbClr val="002060"/>
                </a:solidFill>
                <a:latin typeface="Britannic Bold" panose="020B0903060703020204" pitchFamily="34" charset="0"/>
                <a:cs typeface="Times New Roman" panose="02020603050405020304" pitchFamily="18" charset="0"/>
              </a:rPr>
              <a:t> </a:t>
            </a:r>
            <a:r>
              <a:rPr lang="en-IN" sz="3200" dirty="0" smtClean="0">
                <a:solidFill>
                  <a:srgbClr val="002060"/>
                </a:solidFill>
                <a:latin typeface="Britannic Bold" panose="020B0903060703020204" pitchFamily="34" charset="0"/>
                <a:cs typeface="Times New Roman" panose="02020603050405020304" pitchFamily="18" charset="0"/>
              </a:rPr>
              <a:t>ENGINEERING &amp; TECHNOLOGY</a:t>
            </a:r>
            <a:endParaRPr lang="en-IN" sz="3200" dirty="0">
              <a:solidFill>
                <a:srgbClr val="002060"/>
              </a:solidFill>
              <a:latin typeface="Britannic Bold" panose="020B0903060703020204" pitchFamily="34" charset="0"/>
              <a:cs typeface="Times New Roman" panose="02020603050405020304" pitchFamily="18" charset="0"/>
            </a:endParaRPr>
          </a:p>
        </p:txBody>
      </p:sp>
      <p:pic>
        <p:nvPicPr>
          <p:cNvPr id="8" name="Picture 7">
            <a:extLst>
              <a:ext uri="{FF2B5EF4-FFF2-40B4-BE49-F238E27FC236}">
                <a16:creationId xmlns="" xmlns:a16="http://schemas.microsoft.com/office/drawing/2014/main" id="{5D981076-ED8C-43FB-A166-D94C61E8089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09522" y="116632"/>
            <a:ext cx="1578225" cy="936104"/>
          </a:xfrm>
          <a:prstGeom prst="rect">
            <a:avLst/>
          </a:prstGeom>
        </p:spPr>
      </p:pic>
    </p:spTree>
    <p:extLst>
      <p:ext uri="{BB962C8B-B14F-4D97-AF65-F5344CB8AC3E}">
        <p14:creationId xmlns:p14="http://schemas.microsoft.com/office/powerpoint/2010/main" val="41148100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239398" y="509942"/>
            <a:ext cx="11545234" cy="5935352"/>
          </a:xfrm>
          <a:ln>
            <a:solidFill>
              <a:srgbClr val="002060"/>
            </a:solidFill>
          </a:ln>
          <a:effectLst/>
        </p:spPr>
        <p:style>
          <a:lnRef idx="2">
            <a:schemeClr val="accent2"/>
          </a:lnRef>
          <a:fillRef idx="1">
            <a:schemeClr val="lt1"/>
          </a:fillRef>
          <a:effectRef idx="0">
            <a:schemeClr val="accent2"/>
          </a:effectRef>
          <a:fontRef idx="none"/>
        </p:style>
        <p:txBody>
          <a:bodyPr/>
          <a:lstStyle>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pic>
        <p:nvPicPr>
          <p:cNvPr id="7" name="Picture 6">
            <a:extLst>
              <a:ext uri="{FF2B5EF4-FFF2-40B4-BE49-F238E27FC236}">
                <a16:creationId xmlns="" xmlns:a16="http://schemas.microsoft.com/office/drawing/2014/main" id="{DCD7B29F-4C46-4AE5-A85E-952C6A33758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39398" y="44624"/>
            <a:ext cx="784504" cy="465318"/>
          </a:xfrm>
          <a:prstGeom prst="rect">
            <a:avLst/>
          </a:prstGeom>
        </p:spPr>
      </p:pic>
      <p:sp>
        <p:nvSpPr>
          <p:cNvPr id="8" name="Rectangle 7">
            <a:extLst>
              <a:ext uri="{FF2B5EF4-FFF2-40B4-BE49-F238E27FC236}">
                <a16:creationId xmlns="" xmlns:a16="http://schemas.microsoft.com/office/drawing/2014/main" id="{1F423809-851F-402C-8E33-04AEE45A2C34}"/>
              </a:ext>
            </a:extLst>
          </p:cNvPr>
          <p:cNvSpPr/>
          <p:nvPr userDrawn="1"/>
        </p:nvSpPr>
        <p:spPr>
          <a:xfrm>
            <a:off x="8687899" y="160094"/>
            <a:ext cx="3504101" cy="276999"/>
          </a:xfrm>
          <a:prstGeom prst="rect">
            <a:avLst/>
          </a:prstGeom>
        </p:spPr>
        <p:txBody>
          <a:bodyPr wrap="square">
            <a:spAutoFit/>
          </a:bodyPr>
          <a:lstStyle/>
          <a:p>
            <a:pPr algn="ctr"/>
            <a:r>
              <a:rPr lang="en-US" sz="1200" b="1" dirty="0" smtClean="0">
                <a:solidFill>
                  <a:srgbClr val="00B0F0"/>
                </a:solidFill>
              </a:rPr>
              <a:t>Aditya College of</a:t>
            </a:r>
            <a:r>
              <a:rPr lang="en-US" sz="1200" b="1" baseline="0" dirty="0" smtClean="0">
                <a:solidFill>
                  <a:srgbClr val="00B0F0"/>
                </a:solidFill>
              </a:rPr>
              <a:t> Engineering &amp; Technology</a:t>
            </a:r>
            <a:endParaRPr lang="en-IN" sz="1200" b="1" dirty="0">
              <a:solidFill>
                <a:srgbClr val="00B0F0"/>
              </a:solidFill>
            </a:endParaRPr>
          </a:p>
        </p:txBody>
      </p:sp>
      <p:sp>
        <p:nvSpPr>
          <p:cNvPr id="10" name="Date Placeholder 2">
            <a:extLst>
              <a:ext uri="{FF2B5EF4-FFF2-40B4-BE49-F238E27FC236}">
                <a16:creationId xmlns="" xmlns:a16="http://schemas.microsoft.com/office/drawing/2014/main" id="{C8CBE8F9-096B-48BD-AF91-C68E84B4AE0C}"/>
              </a:ext>
            </a:extLst>
          </p:cNvPr>
          <p:cNvSpPr>
            <a:spLocks noGrp="1"/>
          </p:cNvSpPr>
          <p:nvPr>
            <p:ph type="dt" sz="half" idx="11"/>
          </p:nvPr>
        </p:nvSpPr>
        <p:spPr>
          <a:xfrm>
            <a:off x="9387692" y="6469102"/>
            <a:ext cx="2104513" cy="365125"/>
          </a:xfrm>
          <a:ln>
            <a:noFill/>
          </a:ln>
        </p:spPr>
        <p:txBody>
          <a:bodyPr/>
          <a:lstStyle>
            <a:lvl1pPr>
              <a:defRPr sz="1100" b="1">
                <a:solidFill>
                  <a:schemeClr val="bg1">
                    <a:lumMod val="50000"/>
                  </a:schemeClr>
                </a:solidFill>
              </a:defRPr>
            </a:lvl1pPr>
          </a:lstStyle>
          <a:p>
            <a:fld id="{AE18FEF1-95A1-4CB6-92C9-0436D48F47B5}" type="datetime2">
              <a:rPr lang="en-US" smtClean="0"/>
              <a:t>Monday, May 17, 2021</a:t>
            </a:fld>
            <a:endParaRPr lang="en-US" dirty="0"/>
          </a:p>
        </p:txBody>
      </p:sp>
      <p:sp>
        <p:nvSpPr>
          <p:cNvPr id="11" name="Footer Placeholder 3">
            <a:extLst>
              <a:ext uri="{FF2B5EF4-FFF2-40B4-BE49-F238E27FC236}">
                <a16:creationId xmlns="" xmlns:a16="http://schemas.microsoft.com/office/drawing/2014/main" id="{9B80BD04-4FB9-48ED-8F04-82E1E9B47D6D}"/>
              </a:ext>
            </a:extLst>
          </p:cNvPr>
          <p:cNvSpPr>
            <a:spLocks noGrp="1"/>
          </p:cNvSpPr>
          <p:nvPr>
            <p:ph type="ftr" sz="quarter" idx="12"/>
          </p:nvPr>
        </p:nvSpPr>
        <p:spPr>
          <a:xfrm>
            <a:off x="4223792" y="6445294"/>
            <a:ext cx="2743200" cy="365125"/>
          </a:xfrm>
          <a:ln>
            <a:noFill/>
          </a:ln>
        </p:spPr>
        <p:txBody>
          <a:bodyPr/>
          <a:lstStyle>
            <a:lvl1pPr>
              <a:defRPr sz="1100" b="1">
                <a:solidFill>
                  <a:schemeClr val="bg1">
                    <a:lumMod val="50000"/>
                  </a:schemeClr>
                </a:solidFill>
              </a:defRPr>
            </a:lvl1pPr>
          </a:lstStyle>
          <a:p>
            <a:r>
              <a:rPr lang="sv-SE" smtClean="0"/>
              <a:t>T. Srinivasulu</a:t>
            </a:r>
            <a:endParaRPr lang="en-US" dirty="0"/>
          </a:p>
        </p:txBody>
      </p:sp>
      <p:sp>
        <p:nvSpPr>
          <p:cNvPr id="13" name="Footer Placeholder 3">
            <a:extLst>
              <a:ext uri="{FF2B5EF4-FFF2-40B4-BE49-F238E27FC236}">
                <a16:creationId xmlns="" xmlns:a16="http://schemas.microsoft.com/office/drawing/2014/main" id="{308BF50B-84FA-461A-853E-B94880E9E727}"/>
              </a:ext>
            </a:extLst>
          </p:cNvPr>
          <p:cNvSpPr txBox="1">
            <a:spLocks/>
          </p:cNvSpPr>
          <p:nvPr userDrawn="1"/>
        </p:nvSpPr>
        <p:spPr>
          <a:xfrm>
            <a:off x="631650" y="6469082"/>
            <a:ext cx="197347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chemeClr val="bg1">
                    <a:lumMod val="5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just"/>
            <a:r>
              <a:rPr lang="en-IN" sz="1100" b="1" dirty="0" smtClean="0"/>
              <a:t>DATA STRUCTURES</a:t>
            </a:r>
            <a:endParaRPr lang="en-US" sz="1100" b="1" dirty="0"/>
          </a:p>
        </p:txBody>
      </p:sp>
    </p:spTree>
    <p:extLst>
      <p:ext uri="{BB962C8B-B14F-4D97-AF65-F5344CB8AC3E}">
        <p14:creationId xmlns:p14="http://schemas.microsoft.com/office/powerpoint/2010/main" val="377477661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19DE7D3-33DF-40AD-AB45-C75316CB0BE0}" type="datetime2">
              <a:rPr lang="en-US" smtClean="0"/>
              <a:t>Monday, May 17, 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sv-SE" smtClean="0"/>
              <a:t>T. Srinivasulu</a:t>
            </a:r>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26EF2E3-409D-4D76-AD02-397A36B0DAF9}" type="slidenum">
              <a:rPr lang="en-US" smtClean="0"/>
              <a:pPr/>
              <a:t>‹#›</a:t>
            </a:fld>
            <a:endParaRPr lang="en-US"/>
          </a:p>
        </p:txBody>
      </p:sp>
    </p:spTree>
    <p:extLst>
      <p:ext uri="{BB962C8B-B14F-4D97-AF65-F5344CB8AC3E}">
        <p14:creationId xmlns:p14="http://schemas.microsoft.com/office/powerpoint/2010/main" val="3427235747"/>
      </p:ext>
    </p:extLst>
  </p:cSld>
  <p:clrMap bg1="lt1" tx1="dk1" bg2="lt2" tx2="dk2" accent1="accent1" accent2="accent2" accent3="accent3" accent4="accent4" accent5="accent5" accent6="accent6" hlink="hlink" folHlink="folHlink"/>
  <p:sldLayoutIdLst>
    <p:sldLayoutId id="2147483673" r:id="rId1"/>
    <p:sldLayoutId id="2147483674" r:id="rId2"/>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customXml" Target="../ink/ink20.xml"/><Relationship Id="rId13" Type="http://schemas.openxmlformats.org/officeDocument/2006/relationships/image" Target="../media/image55.emf"/><Relationship Id="rId3" Type="http://schemas.openxmlformats.org/officeDocument/2006/relationships/image" Target="../media/image12.png"/><Relationship Id="rId7" Type="http://schemas.openxmlformats.org/officeDocument/2006/relationships/image" Target="../media/image52.emf"/><Relationship Id="rId12" Type="http://schemas.openxmlformats.org/officeDocument/2006/relationships/customXml" Target="../ink/ink22.xml"/><Relationship Id="rId33" Type="http://schemas.openxmlformats.org/officeDocument/2006/relationships/image" Target="../media/image63.emf"/><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customXml" Target="../ink/ink19.xml"/><Relationship Id="rId11" Type="http://schemas.openxmlformats.org/officeDocument/2006/relationships/image" Target="../media/image54.emf"/><Relationship Id="rId5" Type="http://schemas.openxmlformats.org/officeDocument/2006/relationships/image" Target="../media/image14.png"/><Relationship Id="rId10" Type="http://schemas.openxmlformats.org/officeDocument/2006/relationships/customXml" Target="../ink/ink21.xml"/><Relationship Id="rId4" Type="http://schemas.openxmlformats.org/officeDocument/2006/relationships/image" Target="../media/image13.png"/><Relationship Id="rId9" Type="http://schemas.openxmlformats.org/officeDocument/2006/relationships/image" Target="../media/image53.emf"/><Relationship Id="rId14" Type="http://schemas.openxmlformats.org/officeDocument/2006/relationships/customXml" Target="../ink/ink23.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9" Type="http://schemas.openxmlformats.org/officeDocument/2006/relationships/image" Target="../media/image101.emf"/><Relationship Id="rId51" Type="http://schemas.openxmlformats.org/officeDocument/2006/relationships/image" Target="../media/image49.emf"/><Relationship Id="rId3" Type="http://schemas.openxmlformats.org/officeDocument/2006/relationships/image" Target="../media/image46.emf"/><Relationship Id="rId50" Type="http://schemas.openxmlformats.org/officeDocument/2006/relationships/customXml" Target="../ink/ink30.xml"/><Relationship Id="rId38" Type="http://schemas.openxmlformats.org/officeDocument/2006/relationships/customXml" Target="../ink/ink28.xml"/><Relationship Id="rId2" Type="http://schemas.openxmlformats.org/officeDocument/2006/relationships/customXml" Target="../ink/ink24.xml"/><Relationship Id="rId54" Type="http://schemas.openxmlformats.org/officeDocument/2006/relationships/customXml" Target="../ink/ink32.xml"/><Relationship Id="rId1" Type="http://schemas.openxmlformats.org/officeDocument/2006/relationships/slideLayout" Target="../slideLayouts/slideLayout2.xml"/><Relationship Id="rId6" Type="http://schemas.openxmlformats.org/officeDocument/2006/relationships/customXml" Target="../ink/ink26.xml"/><Relationship Id="rId37" Type="http://schemas.openxmlformats.org/officeDocument/2006/relationships/image" Target="../media/image100.emf"/><Relationship Id="rId40" Type="http://schemas.openxmlformats.org/officeDocument/2006/relationships/customXml" Target="../ink/ink29.xml"/><Relationship Id="rId53" Type="http://schemas.openxmlformats.org/officeDocument/2006/relationships/image" Target="../media/image108.emf"/><Relationship Id="rId5" Type="http://schemas.openxmlformats.org/officeDocument/2006/relationships/image" Target="../media/image48.emf"/><Relationship Id="rId36" Type="http://schemas.openxmlformats.org/officeDocument/2006/relationships/customXml" Target="../ink/ink27.xml"/><Relationship Id="rId49" Type="http://schemas.openxmlformats.org/officeDocument/2006/relationships/image" Target="../media/image106.emf"/><Relationship Id="rId52" Type="http://schemas.openxmlformats.org/officeDocument/2006/relationships/customXml" Target="../ink/ink31.xml"/><Relationship Id="rId65" Type="http://schemas.openxmlformats.org/officeDocument/2006/relationships/image" Target="../media/image114.emf"/><Relationship Id="rId4" Type="http://schemas.openxmlformats.org/officeDocument/2006/relationships/customXml" Target="../ink/ink25.xml"/><Relationship Id="rId35" Type="http://schemas.openxmlformats.org/officeDocument/2006/relationships/image" Target="../media/image99.emf"/></Relationships>
</file>

<file path=ppt/slides/_rels/slide14.xml.rels><?xml version="1.0" encoding="UTF-8" standalone="yes"?>
<Relationships xmlns="http://schemas.openxmlformats.org/package/2006/relationships"><Relationship Id="rId2" Type="http://schemas.openxmlformats.org/officeDocument/2006/relationships/customXml" Target="../ink/ink33.xml"/><Relationship Id="rId1" Type="http://schemas.openxmlformats.org/officeDocument/2006/relationships/slideLayout" Target="../slideLayouts/slideLayout2.xml"/><Relationship Id="rId5" Type="http://schemas.openxmlformats.org/officeDocument/2006/relationships/image" Target="../media/image116.emf"/></Relationships>
</file>

<file path=ppt/slides/_rels/slide15.xml.rels><?xml version="1.0" encoding="UTF-8" standalone="yes"?>
<Relationships xmlns="http://schemas.openxmlformats.org/package/2006/relationships"><Relationship Id="rId3" Type="http://schemas.openxmlformats.org/officeDocument/2006/relationships/image" Target="../media/image153.emf"/><Relationship Id="rId7" Type="http://schemas.openxmlformats.org/officeDocument/2006/relationships/image" Target="../media/image155.emf"/><Relationship Id="rId2" Type="http://schemas.openxmlformats.org/officeDocument/2006/relationships/customXml" Target="../ink/ink34.xml"/><Relationship Id="rId1" Type="http://schemas.openxmlformats.org/officeDocument/2006/relationships/slideLayout" Target="../slideLayouts/slideLayout2.xml"/><Relationship Id="rId6" Type="http://schemas.openxmlformats.org/officeDocument/2006/relationships/customXml" Target="../ink/ink36.xml"/><Relationship Id="rId5" Type="http://schemas.openxmlformats.org/officeDocument/2006/relationships/image" Target="../media/image154.emf"/><Relationship Id="rId4" Type="http://schemas.openxmlformats.org/officeDocument/2006/relationships/customXml" Target="../ink/ink35.xml"/></Relationships>
</file>

<file path=ppt/slides/_rels/slide16.xml.rels><?xml version="1.0" encoding="UTF-8" standalone="yes"?>
<Relationships xmlns="http://schemas.openxmlformats.org/package/2006/relationships"><Relationship Id="rId55" Type="http://schemas.openxmlformats.org/officeDocument/2006/relationships/image" Target="../media/image95.emf"/><Relationship Id="rId2" Type="http://schemas.openxmlformats.org/officeDocument/2006/relationships/customXml" Target="../ink/ink37.xml"/><Relationship Id="rId29" Type="http://schemas.openxmlformats.org/officeDocument/2006/relationships/image" Target="../media/image66.emf"/><Relationship Id="rId1" Type="http://schemas.openxmlformats.org/officeDocument/2006/relationships/slideLayout" Target="../slideLayouts/slideLayout2.xml"/><Relationship Id="rId24" Type="http://schemas.openxmlformats.org/officeDocument/2006/relationships/customXml" Target="../ink/ink38.xml"/><Relationship Id="rId23" Type="http://schemas.openxmlformats.org/officeDocument/2006/relationships/image" Target="../media/image176.emf"/><Relationship Id="rId28" Type="http://schemas.openxmlformats.org/officeDocument/2006/relationships/customXml" Target="../ink/ink39.xml"/><Relationship Id="rId57" Type="http://schemas.openxmlformats.org/officeDocument/2006/relationships/image" Target="../media/image96.emf"/><Relationship Id="rId27" Type="http://schemas.openxmlformats.org/officeDocument/2006/relationships/image" Target="../media/image178.emf"/><Relationship Id="rId30" Type="http://schemas.openxmlformats.org/officeDocument/2006/relationships/customXml" Target="../ink/ink40.xml"/><Relationship Id="rId56" Type="http://schemas.openxmlformats.org/officeDocument/2006/relationships/customXml" Target="../ink/ink41.xml"/></Relationships>
</file>

<file path=ppt/slides/_rels/slide17.xml.rels><?xml version="1.0" encoding="UTF-8" standalone="yes"?>
<Relationships xmlns="http://schemas.openxmlformats.org/package/2006/relationships"><Relationship Id="rId3" Type="http://schemas.openxmlformats.org/officeDocument/2006/relationships/customXml" Target="../ink/ink42.xml"/><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07.emf"/></Relationships>
</file>

<file path=ppt/slides/_rels/slide18.xml.rels><?xml version="1.0" encoding="UTF-8" standalone="yes"?>
<Relationships xmlns="http://schemas.openxmlformats.org/package/2006/relationships"><Relationship Id="rId8" Type="http://schemas.openxmlformats.org/officeDocument/2006/relationships/customXml" Target="../ink/ink44.xml"/><Relationship Id="rId51" Type="http://schemas.openxmlformats.org/officeDocument/2006/relationships/image" Target="../media/image2010.emf"/><Relationship Id="rId3" Type="http://schemas.openxmlformats.org/officeDocument/2006/relationships/image" Target="../media/image18.jpeg"/><Relationship Id="rId50" Type="http://schemas.openxmlformats.org/officeDocument/2006/relationships/customXml" Target="../ink/ink49.xml"/><Relationship Id="rId55" Type="http://schemas.openxmlformats.org/officeDocument/2006/relationships/image" Target="../media/image22.emf"/><Relationship Id="rId63" Type="http://schemas.openxmlformats.org/officeDocument/2006/relationships/image" Target="../media/image27.emf"/><Relationship Id="rId7" Type="http://schemas.openxmlformats.org/officeDocument/2006/relationships/image" Target="../media/image129.emf"/><Relationship Id="rId12" Type="http://schemas.openxmlformats.org/officeDocument/2006/relationships/customXml" Target="../ink/ink46.xml"/><Relationship Id="rId59" Type="http://schemas.openxmlformats.org/officeDocument/2006/relationships/image" Target="../media/image25.emf"/><Relationship Id="rId2" Type="http://schemas.openxmlformats.org/officeDocument/2006/relationships/image" Target="../media/image17.png"/><Relationship Id="rId16" Type="http://schemas.openxmlformats.org/officeDocument/2006/relationships/customXml" Target="../ink/ink47.xml"/><Relationship Id="rId20" Type="http://schemas.openxmlformats.org/officeDocument/2006/relationships/customXml" Target="../ink/ink48.xml"/><Relationship Id="rId54" Type="http://schemas.openxmlformats.org/officeDocument/2006/relationships/customXml" Target="../ink/ink51.xml"/><Relationship Id="rId62" Type="http://schemas.openxmlformats.org/officeDocument/2006/relationships/customXml" Target="../ink/ink55.xml"/><Relationship Id="rId1" Type="http://schemas.openxmlformats.org/officeDocument/2006/relationships/slideLayout" Target="../slideLayouts/slideLayout2.xml"/><Relationship Id="rId11" Type="http://schemas.openxmlformats.org/officeDocument/2006/relationships/image" Target="../media/image131.emf"/><Relationship Id="rId53" Type="http://schemas.openxmlformats.org/officeDocument/2006/relationships/image" Target="../media/image21.emf"/><Relationship Id="rId58" Type="http://schemas.openxmlformats.org/officeDocument/2006/relationships/customXml" Target="../ink/ink53.xml"/><Relationship Id="rId15" Type="http://schemas.openxmlformats.org/officeDocument/2006/relationships/image" Target="../media/image133.emf"/><Relationship Id="rId49" Type="http://schemas.openxmlformats.org/officeDocument/2006/relationships/image" Target="../media/image150.emf"/><Relationship Id="rId57" Type="http://schemas.openxmlformats.org/officeDocument/2006/relationships/image" Target="../media/image24.emf"/><Relationship Id="rId61" Type="http://schemas.openxmlformats.org/officeDocument/2006/relationships/image" Target="../media/image26.emf"/><Relationship Id="rId10" Type="http://schemas.openxmlformats.org/officeDocument/2006/relationships/customXml" Target="../ink/ink45.xml"/><Relationship Id="rId19" Type="http://schemas.openxmlformats.org/officeDocument/2006/relationships/image" Target="../media/image135.emf"/><Relationship Id="rId52" Type="http://schemas.openxmlformats.org/officeDocument/2006/relationships/customXml" Target="../ink/ink50.xml"/><Relationship Id="rId60" Type="http://schemas.openxmlformats.org/officeDocument/2006/relationships/customXml" Target="../ink/ink54.xml"/><Relationship Id="rId65" Type="http://schemas.openxmlformats.org/officeDocument/2006/relationships/image" Target="../media/image28.emf"/><Relationship Id="rId4" Type="http://schemas.openxmlformats.org/officeDocument/2006/relationships/customXml" Target="../ink/ink43.xml"/><Relationship Id="rId9" Type="http://schemas.openxmlformats.org/officeDocument/2006/relationships/image" Target="../media/image130.emf"/><Relationship Id="rId56" Type="http://schemas.openxmlformats.org/officeDocument/2006/relationships/customXml" Target="../ink/ink52.xml"/><Relationship Id="rId64" Type="http://schemas.openxmlformats.org/officeDocument/2006/relationships/customXml" Target="../ink/ink56.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47.emf"/><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customXml" Target="../ink/ink58.xml"/><Relationship Id="rId5" Type="http://schemas.openxmlformats.org/officeDocument/2006/relationships/image" Target="../media/image45.emf"/><Relationship Id="rId4" Type="http://schemas.openxmlformats.org/officeDocument/2006/relationships/customXml" Target="../ink/ink57.xml"/></Relationships>
</file>

<file path=ppt/slides/_rels/slide2.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4.emf"/><Relationship Id="rId5" Type="http://schemas.openxmlformats.org/officeDocument/2006/relationships/customXml" Target="../ink/ink2.xml"/><Relationship Id="rId4" Type="http://schemas.openxmlformats.org/officeDocument/2006/relationships/image" Target="../media/image3.emf"/></Relationships>
</file>

<file path=ppt/slides/_rels/slide20.xml.rels><?xml version="1.0" encoding="UTF-8" standalone="yes"?>
<Relationships xmlns="http://schemas.openxmlformats.org/package/2006/relationships"><Relationship Id="rId3" Type="http://schemas.openxmlformats.org/officeDocument/2006/relationships/customXml" Target="../ink/ink59.xml"/><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50.emf"/></Relationships>
</file>

<file path=ppt/slides/_rels/slide21.xml.rels><?xml version="1.0" encoding="UTF-8" standalone="yes"?>
<Relationships xmlns="http://schemas.openxmlformats.org/package/2006/relationships"><Relationship Id="rId7" Type="http://schemas.openxmlformats.org/officeDocument/2006/relationships/image" Target="../media/image204.emf"/><Relationship Id="rId2" Type="http://schemas.openxmlformats.org/officeDocument/2006/relationships/customXml" Target="../ink/ink6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customXml" Target="../ink/ink61.xml"/><Relationship Id="rId1" Type="http://schemas.openxmlformats.org/officeDocument/2006/relationships/slideLayout" Target="../slideLayouts/slideLayout2.xml"/><Relationship Id="rId5" Type="http://schemas.openxmlformats.org/officeDocument/2006/relationships/image" Target="../media/image29.emf"/><Relationship Id="rId4" Type="http://schemas.openxmlformats.org/officeDocument/2006/relationships/customXml" Target="../ink/ink62.xml"/></Relationships>
</file>

<file path=ppt/slides/_rels/slide23.xml.rels><?xml version="1.0" encoding="UTF-8" standalone="yes"?>
<Relationships xmlns="http://schemas.openxmlformats.org/package/2006/relationships"><Relationship Id="rId8" Type="http://schemas.openxmlformats.org/officeDocument/2006/relationships/image" Target="../media/image43.emf"/><Relationship Id="rId13" Type="http://schemas.openxmlformats.org/officeDocument/2006/relationships/image" Target="../media/image57.emf"/><Relationship Id="rId3" Type="http://schemas.openxmlformats.org/officeDocument/2006/relationships/customXml" Target="../ink/ink63.xml"/><Relationship Id="rId7" Type="http://schemas.openxmlformats.org/officeDocument/2006/relationships/customXml" Target="../ink/ink65.xml"/><Relationship Id="rId12" Type="http://schemas.openxmlformats.org/officeDocument/2006/relationships/customXml" Target="../ink/ink68.xml"/><Relationship Id="rId17" Type="http://schemas.openxmlformats.org/officeDocument/2006/relationships/image" Target="../media/image59.emf"/><Relationship Id="rId2" Type="http://schemas.openxmlformats.org/officeDocument/2006/relationships/hyperlink" Target="https://media.geeksforgeeks.org/wp-content/uploads/20190828194629/ADT.jpg" TargetMode="External"/><Relationship Id="rId16" Type="http://schemas.openxmlformats.org/officeDocument/2006/relationships/customXml" Target="../ink/ink70.xml"/><Relationship Id="rId1" Type="http://schemas.openxmlformats.org/officeDocument/2006/relationships/slideLayout" Target="../slideLayouts/slideLayout2.xml"/><Relationship Id="rId6" Type="http://schemas.openxmlformats.org/officeDocument/2006/relationships/image" Target="../media/image42.emf"/><Relationship Id="rId11" Type="http://schemas.openxmlformats.org/officeDocument/2006/relationships/customXml" Target="../ink/ink67.xml"/><Relationship Id="rId5" Type="http://schemas.openxmlformats.org/officeDocument/2006/relationships/customXml" Target="../ink/ink64.xml"/><Relationship Id="rId15" Type="http://schemas.openxmlformats.org/officeDocument/2006/relationships/image" Target="../media/image58.emf"/><Relationship Id="rId10" Type="http://schemas.openxmlformats.org/officeDocument/2006/relationships/image" Target="../media/image56.emf"/><Relationship Id="rId4" Type="http://schemas.openxmlformats.org/officeDocument/2006/relationships/image" Target="../media/image30.emf"/><Relationship Id="rId9" Type="http://schemas.openxmlformats.org/officeDocument/2006/relationships/customXml" Target="../ink/ink66.xml"/><Relationship Id="rId14" Type="http://schemas.openxmlformats.org/officeDocument/2006/relationships/customXml" Target="../ink/ink69.xml"/></Relationships>
</file>

<file path=ppt/slides/_rels/slide24.xml.rels><?xml version="1.0" encoding="UTF-8" standalone="yes"?>
<Relationships xmlns="http://schemas.openxmlformats.org/package/2006/relationships"><Relationship Id="rId18" Type="http://schemas.openxmlformats.org/officeDocument/2006/relationships/customXml" Target="../ink/ink73.xml"/><Relationship Id="rId17" Type="http://schemas.openxmlformats.org/officeDocument/2006/relationships/image" Target="../media/image97.emf"/><Relationship Id="rId2" Type="http://schemas.openxmlformats.org/officeDocument/2006/relationships/customXml" Target="../ink/ink71.xml"/><Relationship Id="rId29" Type="http://schemas.openxmlformats.org/officeDocument/2006/relationships/image" Target="../media/image109.emf"/><Relationship Id="rId1" Type="http://schemas.openxmlformats.org/officeDocument/2006/relationships/slideLayout" Target="../slideLayouts/slideLayout2.xml"/><Relationship Id="rId10" Type="http://schemas.openxmlformats.org/officeDocument/2006/relationships/customXml" Target="../ink/ink72.xml"/><Relationship Id="rId9" Type="http://schemas.openxmlformats.org/officeDocument/2006/relationships/image" Target="../media/image91.emf"/></Relationships>
</file>

<file path=ppt/slides/_rels/slide25.xml.rels><?xml version="1.0" encoding="UTF-8" standalone="yes"?>
<Relationships xmlns="http://schemas.openxmlformats.org/package/2006/relationships"><Relationship Id="rId3" Type="http://schemas.openxmlformats.org/officeDocument/2006/relationships/customXml" Target="../ink/ink74.xml"/><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61.emf"/></Relationships>
</file>

<file path=ppt/slides/_rels/slide26.xml.rels><?xml version="1.0" encoding="UTF-8" standalone="yes"?>
<Relationships xmlns="http://schemas.openxmlformats.org/package/2006/relationships"><Relationship Id="rId18" Type="http://schemas.openxmlformats.org/officeDocument/2006/relationships/customXml" Target="../ink/ink76.xml"/><Relationship Id="rId47" Type="http://schemas.openxmlformats.org/officeDocument/2006/relationships/image" Target="../media/image165.emf"/><Relationship Id="rId17" Type="http://schemas.openxmlformats.org/officeDocument/2006/relationships/image" Target="../media/image146.emf"/><Relationship Id="rId2" Type="http://schemas.openxmlformats.org/officeDocument/2006/relationships/customXml" Target="../ink/ink75.xml"/><Relationship Id="rId1" Type="http://schemas.openxmlformats.org/officeDocument/2006/relationships/slideLayout" Target="../slideLayouts/slideLayout2.xml"/><Relationship Id="rId32" Type="http://schemas.openxmlformats.org/officeDocument/2006/relationships/customXml" Target="../ink/ink77.xml"/><Relationship Id="rId31" Type="http://schemas.openxmlformats.org/officeDocument/2006/relationships/image" Target="../media/image157.emf"/></Relationships>
</file>

<file path=ppt/slides/_rels/slide27.xml.rels><?xml version="1.0" encoding="UTF-8" standalone="yes"?>
<Relationships xmlns="http://schemas.openxmlformats.org/package/2006/relationships"><Relationship Id="rId3" Type="http://schemas.openxmlformats.org/officeDocument/2006/relationships/customXml" Target="../ink/ink78.xml"/><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60.emf"/></Relationships>
</file>

<file path=ppt/slides/_rels/slide2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customXml" Target="../ink/ink79.xml"/><Relationship Id="rId2" Type="http://schemas.openxmlformats.org/officeDocument/2006/relationships/image" Target="../media/image62.png"/><Relationship Id="rId1" Type="http://schemas.openxmlformats.org/officeDocument/2006/relationships/slideLayout" Target="../slideLayouts/slideLayout2.xml"/><Relationship Id="rId6" Type="http://schemas.openxmlformats.org/officeDocument/2006/relationships/image" Target="../media/image201.emf"/></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34" Type="http://schemas.openxmlformats.org/officeDocument/2006/relationships/image" Target="../media/image23.emf"/><Relationship Id="rId7"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6.jpeg"/><Relationship Id="rId11" Type="http://schemas.openxmlformats.org/officeDocument/2006/relationships/customXml" Target="../ink/ink4.xml"/><Relationship Id="rId5" Type="http://schemas.openxmlformats.org/officeDocument/2006/relationships/image" Target="../media/image5.png"/><Relationship Id="rId10" Type="http://schemas.openxmlformats.org/officeDocument/2006/relationships/image" Target="../media/image9.emf"/><Relationship Id="rId4" Type="http://schemas.openxmlformats.org/officeDocument/2006/relationships/image" Target="../media/image4.png"/><Relationship Id="rId9" Type="http://schemas.openxmlformats.org/officeDocument/2006/relationships/customXml" Target="../ink/ink3.xml"/></Relationships>
</file>

<file path=ppt/slides/_rels/slide30.xml.rels><?xml version="1.0" encoding="UTF-8" standalone="yes"?>
<Relationships xmlns="http://schemas.openxmlformats.org/package/2006/relationships"><Relationship Id="rId2" Type="http://schemas.openxmlformats.org/officeDocument/2006/relationships/customXml" Target="../ink/ink80.xml"/><Relationship Id="rId1" Type="http://schemas.openxmlformats.org/officeDocument/2006/relationships/slideLayout" Target="../slideLayouts/slideLayout2.xml"/><Relationship Id="rId9" Type="http://schemas.openxmlformats.org/officeDocument/2006/relationships/image" Target="../media/image69.emf"/></Relationships>
</file>

<file path=ppt/slides/_rels/slide31.xml.rels><?xml version="1.0" encoding="UTF-8" standalone="yes"?>
<Relationships xmlns="http://schemas.openxmlformats.org/package/2006/relationships"><Relationship Id="rId3" Type="http://schemas.openxmlformats.org/officeDocument/2006/relationships/image" Target="../media/image64.emf"/><Relationship Id="rId2" Type="http://schemas.openxmlformats.org/officeDocument/2006/relationships/customXml" Target="../ink/ink81.xml"/><Relationship Id="rId1" Type="http://schemas.openxmlformats.org/officeDocument/2006/relationships/slideLayout" Target="../slideLayouts/slideLayout2.xml"/><Relationship Id="rId87" Type="http://schemas.openxmlformats.org/officeDocument/2006/relationships/image" Target="../media/image141.emf"/><Relationship Id="rId4" Type="http://schemas.openxmlformats.org/officeDocument/2006/relationships/customXml" Target="../ink/ink82.xml"/></Relationships>
</file>

<file path=ppt/slides/_rels/slide32.xml.rels><?xml version="1.0" encoding="UTF-8" standalone="yes"?>
<Relationships xmlns="http://schemas.openxmlformats.org/package/2006/relationships"><Relationship Id="rId18" Type="http://schemas.openxmlformats.org/officeDocument/2006/relationships/customXml" Target="../ink/ink84.xml"/><Relationship Id="rId17" Type="http://schemas.openxmlformats.org/officeDocument/2006/relationships/image" Target="../media/image151.emf"/><Relationship Id="rId2" Type="http://schemas.openxmlformats.org/officeDocument/2006/relationships/customXml" Target="../ink/ink83.xml"/><Relationship Id="rId1" Type="http://schemas.openxmlformats.org/officeDocument/2006/relationships/slideLayout" Target="../slideLayouts/slideLayout2.xml"/><Relationship Id="rId19" Type="http://schemas.openxmlformats.org/officeDocument/2006/relationships/image" Target="../media/image65.emf"/></Relationships>
</file>

<file path=ppt/slides/_rels/slide33.xml.rels><?xml version="1.0" encoding="UTF-8" standalone="yes"?>
<Relationships xmlns="http://schemas.openxmlformats.org/package/2006/relationships"><Relationship Id="rId8" Type="http://schemas.openxmlformats.org/officeDocument/2006/relationships/customXml" Target="../ink/ink88.xml"/><Relationship Id="rId13" Type="http://schemas.openxmlformats.org/officeDocument/2006/relationships/customXml" Target="../ink/ink91.xml"/><Relationship Id="rId3" Type="http://schemas.openxmlformats.org/officeDocument/2006/relationships/image" Target="../media/image67.emf"/><Relationship Id="rId7" Type="http://schemas.openxmlformats.org/officeDocument/2006/relationships/image" Target="../media/image70.emf"/><Relationship Id="rId12" Type="http://schemas.openxmlformats.org/officeDocument/2006/relationships/image" Target="../media/image72.emf"/><Relationship Id="rId2" Type="http://schemas.openxmlformats.org/officeDocument/2006/relationships/customXml" Target="../ink/ink85.xml"/><Relationship Id="rId1" Type="http://schemas.openxmlformats.org/officeDocument/2006/relationships/slideLayout" Target="../slideLayouts/slideLayout2.xml"/><Relationship Id="rId6" Type="http://schemas.openxmlformats.org/officeDocument/2006/relationships/customXml" Target="../ink/ink87.xml"/><Relationship Id="rId11" Type="http://schemas.openxmlformats.org/officeDocument/2006/relationships/customXml" Target="../ink/ink90.xml"/><Relationship Id="rId5" Type="http://schemas.openxmlformats.org/officeDocument/2006/relationships/image" Target="../media/image68.emf"/><Relationship Id="rId10" Type="http://schemas.openxmlformats.org/officeDocument/2006/relationships/image" Target="../media/image71.emf"/><Relationship Id="rId4" Type="http://schemas.openxmlformats.org/officeDocument/2006/relationships/customXml" Target="../ink/ink86.xml"/><Relationship Id="rId9" Type="http://schemas.openxmlformats.org/officeDocument/2006/relationships/customXml" Target="../ink/ink89.xml"/><Relationship Id="rId14" Type="http://schemas.openxmlformats.org/officeDocument/2006/relationships/image" Target="../media/image73.emf"/></Relationships>
</file>

<file path=ppt/slides/_rels/slide34.xml.rels><?xml version="1.0" encoding="UTF-8" standalone="yes"?>
<Relationships xmlns="http://schemas.openxmlformats.org/package/2006/relationships"><Relationship Id="rId2" Type="http://schemas.openxmlformats.org/officeDocument/2006/relationships/customXml" Target="../ink/ink92.xml"/><Relationship Id="rId1" Type="http://schemas.openxmlformats.org/officeDocument/2006/relationships/slideLayout" Target="../slideLayouts/slideLayout2.xml"/><Relationship Id="rId11" Type="http://schemas.openxmlformats.org/officeDocument/2006/relationships/image" Target="../media/image182.emf"/></Relationships>
</file>

<file path=ppt/slides/_rels/slide35.xml.rels><?xml version="1.0" encoding="UTF-8" standalone="yes"?>
<Relationships xmlns="http://schemas.openxmlformats.org/package/2006/relationships"><Relationship Id="rId8" Type="http://schemas.openxmlformats.org/officeDocument/2006/relationships/customXml" Target="../ink/ink96.xml"/><Relationship Id="rId3" Type="http://schemas.openxmlformats.org/officeDocument/2006/relationships/image" Target="../media/image74.emf"/><Relationship Id="rId7" Type="http://schemas.openxmlformats.org/officeDocument/2006/relationships/image" Target="../media/image76.emf"/><Relationship Id="rId2" Type="http://schemas.openxmlformats.org/officeDocument/2006/relationships/customXml" Target="../ink/ink93.xml"/><Relationship Id="rId1" Type="http://schemas.openxmlformats.org/officeDocument/2006/relationships/slideLayout" Target="../slideLayouts/slideLayout2.xml"/><Relationship Id="rId6" Type="http://schemas.openxmlformats.org/officeDocument/2006/relationships/customXml" Target="../ink/ink95.xml"/><Relationship Id="rId5" Type="http://schemas.openxmlformats.org/officeDocument/2006/relationships/image" Target="../media/image75.emf"/><Relationship Id="rId4" Type="http://schemas.openxmlformats.org/officeDocument/2006/relationships/customXml" Target="../ink/ink94.xml"/><Relationship Id="rId9" Type="http://schemas.openxmlformats.org/officeDocument/2006/relationships/image" Target="../media/image77.emf"/></Relationships>
</file>

<file path=ppt/slides/_rels/slide36.xml.rels><?xml version="1.0" encoding="UTF-8" standalone="yes"?>
<Relationships xmlns="http://schemas.openxmlformats.org/package/2006/relationships"><Relationship Id="rId8" Type="http://schemas.openxmlformats.org/officeDocument/2006/relationships/customXml" Target="../ink/ink100.xml"/><Relationship Id="rId3" Type="http://schemas.openxmlformats.org/officeDocument/2006/relationships/image" Target="../media/image78.emf"/><Relationship Id="rId7" Type="http://schemas.openxmlformats.org/officeDocument/2006/relationships/image" Target="../media/image80.emf"/><Relationship Id="rId2" Type="http://schemas.openxmlformats.org/officeDocument/2006/relationships/customXml" Target="../ink/ink97.xml"/><Relationship Id="rId1" Type="http://schemas.openxmlformats.org/officeDocument/2006/relationships/slideLayout" Target="../slideLayouts/slideLayout2.xml"/><Relationship Id="rId6" Type="http://schemas.openxmlformats.org/officeDocument/2006/relationships/customXml" Target="../ink/ink99.xml"/><Relationship Id="rId11" Type="http://schemas.openxmlformats.org/officeDocument/2006/relationships/image" Target="../media/image82.emf"/><Relationship Id="rId5" Type="http://schemas.openxmlformats.org/officeDocument/2006/relationships/image" Target="../media/image79.emf"/><Relationship Id="rId10" Type="http://schemas.openxmlformats.org/officeDocument/2006/relationships/customXml" Target="../ink/ink101.xml"/><Relationship Id="rId4" Type="http://schemas.openxmlformats.org/officeDocument/2006/relationships/customXml" Target="../ink/ink98.xml"/><Relationship Id="rId9" Type="http://schemas.openxmlformats.org/officeDocument/2006/relationships/image" Target="../media/image81.emf"/></Relationships>
</file>

<file path=ppt/slides/_rels/slide37.xml.rels><?xml version="1.0" encoding="UTF-8" standalone="yes"?>
<Relationships xmlns="http://schemas.openxmlformats.org/package/2006/relationships"><Relationship Id="rId3" Type="http://schemas.openxmlformats.org/officeDocument/2006/relationships/customXml" Target="../ink/ink102.xml"/><Relationship Id="rId2" Type="http://schemas.openxmlformats.org/officeDocument/2006/relationships/image" Target="../media/image247.png"/><Relationship Id="rId1" Type="http://schemas.openxmlformats.org/officeDocument/2006/relationships/slideLayout" Target="../slideLayouts/slideLayout2.xml"/><Relationship Id="rId6" Type="http://schemas.openxmlformats.org/officeDocument/2006/relationships/image" Target="../media/image84.emf"/><Relationship Id="rId5" Type="http://schemas.openxmlformats.org/officeDocument/2006/relationships/customXml" Target="../ink/ink103.xml"/><Relationship Id="rId4" Type="http://schemas.openxmlformats.org/officeDocument/2006/relationships/image" Target="../media/image83.emf"/></Relationships>
</file>

<file path=ppt/slides/_rels/slide38.xml.rels><?xml version="1.0" encoding="UTF-8" standalone="yes"?>
<Relationships xmlns="http://schemas.openxmlformats.org/package/2006/relationships"><Relationship Id="rId3" Type="http://schemas.openxmlformats.org/officeDocument/2006/relationships/image" Target="../media/image85.emf"/><Relationship Id="rId7" Type="http://schemas.openxmlformats.org/officeDocument/2006/relationships/image" Target="../media/image87.emf"/><Relationship Id="rId2" Type="http://schemas.openxmlformats.org/officeDocument/2006/relationships/customXml" Target="../ink/ink104.xml"/><Relationship Id="rId1" Type="http://schemas.openxmlformats.org/officeDocument/2006/relationships/slideLayout" Target="../slideLayouts/slideLayout2.xml"/><Relationship Id="rId6" Type="http://schemas.openxmlformats.org/officeDocument/2006/relationships/customXml" Target="../ink/ink106.xml"/><Relationship Id="rId5" Type="http://schemas.openxmlformats.org/officeDocument/2006/relationships/image" Target="../media/image86.emf"/><Relationship Id="rId4" Type="http://schemas.openxmlformats.org/officeDocument/2006/relationships/customXml" Target="../ink/ink105.xml"/></Relationships>
</file>

<file path=ppt/slides/_rels/slide3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2.xml"/><Relationship Id="rId5" Type="http://schemas.openxmlformats.org/officeDocument/2006/relationships/image" Target="../media/image90.emf"/><Relationship Id="rId4" Type="http://schemas.openxmlformats.org/officeDocument/2006/relationships/customXml" Target="../ink/ink107.xml"/></Relationships>
</file>

<file path=ppt/slides/_rels/slide4.xml.rels><?xml version="1.0" encoding="UTF-8" standalone="yes"?>
<Relationships xmlns="http://schemas.openxmlformats.org/package/2006/relationships"><Relationship Id="rId8" Type="http://schemas.openxmlformats.org/officeDocument/2006/relationships/customXml" Target="../ink/ink8.xml"/><Relationship Id="rId13" Type="http://schemas.openxmlformats.org/officeDocument/2006/relationships/image" Target="../media/image36.emf"/><Relationship Id="rId18" Type="http://schemas.openxmlformats.org/officeDocument/2006/relationships/customXml" Target="../ink/ink13.xml"/><Relationship Id="rId26" Type="http://schemas.openxmlformats.org/officeDocument/2006/relationships/customXml" Target="../ink/ink17.xml"/><Relationship Id="rId3" Type="http://schemas.openxmlformats.org/officeDocument/2006/relationships/image" Target="../media/image31.emf"/><Relationship Id="rId21" Type="http://schemas.openxmlformats.org/officeDocument/2006/relationships/image" Target="../media/image40.emf"/><Relationship Id="rId7" Type="http://schemas.openxmlformats.org/officeDocument/2006/relationships/image" Target="../media/image33.emf"/><Relationship Id="rId12" Type="http://schemas.openxmlformats.org/officeDocument/2006/relationships/customXml" Target="../ink/ink10.xml"/><Relationship Id="rId17" Type="http://schemas.openxmlformats.org/officeDocument/2006/relationships/image" Target="../media/image38.emf"/><Relationship Id="rId25" Type="http://schemas.openxmlformats.org/officeDocument/2006/relationships/image" Target="../media/image10.emf"/><Relationship Id="rId2" Type="http://schemas.openxmlformats.org/officeDocument/2006/relationships/customXml" Target="../ink/ink5.xml"/><Relationship Id="rId16" Type="http://schemas.openxmlformats.org/officeDocument/2006/relationships/customXml" Target="../ink/ink12.xml"/><Relationship Id="rId20" Type="http://schemas.openxmlformats.org/officeDocument/2006/relationships/customXml" Target="../ink/ink14.xml"/><Relationship Id="rId1" Type="http://schemas.openxmlformats.org/officeDocument/2006/relationships/slideLayout" Target="../slideLayouts/slideLayout2.xml"/><Relationship Id="rId6" Type="http://schemas.openxmlformats.org/officeDocument/2006/relationships/customXml" Target="../ink/ink7.xml"/><Relationship Id="rId11" Type="http://schemas.openxmlformats.org/officeDocument/2006/relationships/image" Target="../media/image35.emf"/><Relationship Id="rId24" Type="http://schemas.openxmlformats.org/officeDocument/2006/relationships/customXml" Target="../ink/ink16.xml"/><Relationship Id="rId5" Type="http://schemas.openxmlformats.org/officeDocument/2006/relationships/image" Target="../media/image32.emf"/><Relationship Id="rId15" Type="http://schemas.openxmlformats.org/officeDocument/2006/relationships/image" Target="../media/image37.emf"/><Relationship Id="rId23" Type="http://schemas.openxmlformats.org/officeDocument/2006/relationships/image" Target="../media/image41.emf"/><Relationship Id="rId10" Type="http://schemas.openxmlformats.org/officeDocument/2006/relationships/customXml" Target="../ink/ink9.xml"/><Relationship Id="rId19" Type="http://schemas.openxmlformats.org/officeDocument/2006/relationships/image" Target="../media/image39.emf"/><Relationship Id="rId4" Type="http://schemas.openxmlformats.org/officeDocument/2006/relationships/customXml" Target="../ink/ink6.xml"/><Relationship Id="rId9" Type="http://schemas.openxmlformats.org/officeDocument/2006/relationships/image" Target="../media/image34.emf"/><Relationship Id="rId14" Type="http://schemas.openxmlformats.org/officeDocument/2006/relationships/customXml" Target="../ink/ink11.xml"/><Relationship Id="rId22" Type="http://schemas.openxmlformats.org/officeDocument/2006/relationships/customXml" Target="../ink/ink15.xml"/><Relationship Id="rId27" Type="http://schemas.openxmlformats.org/officeDocument/2006/relationships/image" Target="../media/image11.emf"/></Relationships>
</file>

<file path=ppt/slides/_rels/slide40.xml.rels><?xml version="1.0" encoding="UTF-8" standalone="yes"?>
<Relationships xmlns="http://schemas.openxmlformats.org/package/2006/relationships"><Relationship Id="rId8" Type="http://schemas.openxmlformats.org/officeDocument/2006/relationships/image" Target="../media/image94.emf"/><Relationship Id="rId13" Type="http://schemas.openxmlformats.org/officeDocument/2006/relationships/image" Target="../media/image102.emf"/><Relationship Id="rId18" Type="http://schemas.openxmlformats.org/officeDocument/2006/relationships/customXml" Target="../ink/ink115.xml"/><Relationship Id="rId26" Type="http://schemas.openxmlformats.org/officeDocument/2006/relationships/customXml" Target="../ink/ink119.xml"/><Relationship Id="rId3" Type="http://schemas.openxmlformats.org/officeDocument/2006/relationships/customXml" Target="../ink/ink108.xml"/><Relationship Id="rId21" Type="http://schemas.openxmlformats.org/officeDocument/2006/relationships/image" Target="../media/image110.emf"/><Relationship Id="rId7" Type="http://schemas.openxmlformats.org/officeDocument/2006/relationships/customXml" Target="../ink/ink110.xml"/><Relationship Id="rId12" Type="http://schemas.openxmlformats.org/officeDocument/2006/relationships/customXml" Target="../ink/ink112.xml"/><Relationship Id="rId17" Type="http://schemas.openxmlformats.org/officeDocument/2006/relationships/image" Target="../media/image104.emf"/><Relationship Id="rId25" Type="http://schemas.openxmlformats.org/officeDocument/2006/relationships/image" Target="../media/image112.emf"/><Relationship Id="rId2" Type="http://schemas.openxmlformats.org/officeDocument/2006/relationships/image" Target="../media/image91.png"/><Relationship Id="rId16" Type="http://schemas.openxmlformats.org/officeDocument/2006/relationships/customXml" Target="../ink/ink114.xml"/><Relationship Id="rId20" Type="http://schemas.openxmlformats.org/officeDocument/2006/relationships/customXml" Target="../ink/ink116.xml"/><Relationship Id="rId1" Type="http://schemas.openxmlformats.org/officeDocument/2006/relationships/slideLayout" Target="../slideLayouts/slideLayout2.xml"/><Relationship Id="rId6" Type="http://schemas.openxmlformats.org/officeDocument/2006/relationships/image" Target="../media/image93.emf"/><Relationship Id="rId11" Type="http://schemas.openxmlformats.org/officeDocument/2006/relationships/image" Target="../media/image98.emf"/><Relationship Id="rId24" Type="http://schemas.openxmlformats.org/officeDocument/2006/relationships/customXml" Target="../ink/ink118.xml"/><Relationship Id="rId5" Type="http://schemas.openxmlformats.org/officeDocument/2006/relationships/customXml" Target="../ink/ink109.xml"/><Relationship Id="rId15" Type="http://schemas.openxmlformats.org/officeDocument/2006/relationships/image" Target="../media/image103.emf"/><Relationship Id="rId23" Type="http://schemas.openxmlformats.org/officeDocument/2006/relationships/image" Target="../media/image111.emf"/><Relationship Id="rId28" Type="http://schemas.openxmlformats.org/officeDocument/2006/relationships/customXml" Target="../ink/ink120.xml"/><Relationship Id="rId10" Type="http://schemas.openxmlformats.org/officeDocument/2006/relationships/customXml" Target="../ink/ink111.xml"/><Relationship Id="rId19" Type="http://schemas.openxmlformats.org/officeDocument/2006/relationships/image" Target="../media/image105.emf"/><Relationship Id="rId4" Type="http://schemas.openxmlformats.org/officeDocument/2006/relationships/image" Target="../media/image92.emf"/><Relationship Id="rId9" Type="http://schemas.openxmlformats.org/officeDocument/2006/relationships/image" Target="../media/image89.png"/><Relationship Id="rId14" Type="http://schemas.openxmlformats.org/officeDocument/2006/relationships/customXml" Target="../ink/ink113.xml"/><Relationship Id="rId22" Type="http://schemas.openxmlformats.org/officeDocument/2006/relationships/customXml" Target="../ink/ink117.xml"/><Relationship Id="rId27" Type="http://schemas.openxmlformats.org/officeDocument/2006/relationships/image" Target="../media/image113.emf"/></Relationships>
</file>

<file path=ppt/slides/_rels/slide41.xml.rels><?xml version="1.0" encoding="UTF-8" standalone="yes"?>
<Relationships xmlns="http://schemas.openxmlformats.org/package/2006/relationships"><Relationship Id="rId8" Type="http://schemas.openxmlformats.org/officeDocument/2006/relationships/image" Target="../media/image118.emf"/><Relationship Id="rId3" Type="http://schemas.openxmlformats.org/officeDocument/2006/relationships/customXml" Target="../ink/ink121.xml"/><Relationship Id="rId7" Type="http://schemas.openxmlformats.org/officeDocument/2006/relationships/customXml" Target="../ink/ink123.xml"/><Relationship Id="rId2" Type="http://schemas.openxmlformats.org/officeDocument/2006/relationships/image" Target="../media/image114.png"/><Relationship Id="rId1" Type="http://schemas.openxmlformats.org/officeDocument/2006/relationships/slideLayout" Target="../slideLayouts/slideLayout2.xml"/><Relationship Id="rId6" Type="http://schemas.openxmlformats.org/officeDocument/2006/relationships/image" Target="../media/image117.emf"/><Relationship Id="rId5" Type="http://schemas.openxmlformats.org/officeDocument/2006/relationships/customXml" Target="../ink/ink122.xml"/><Relationship Id="rId4" Type="http://schemas.openxmlformats.org/officeDocument/2006/relationships/image" Target="../media/image115.emf"/></Relationships>
</file>

<file path=ppt/slides/_rels/slide42.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8" Type="http://schemas.openxmlformats.org/officeDocument/2006/relationships/image" Target="../media/image124.emf"/><Relationship Id="rId13" Type="http://schemas.openxmlformats.org/officeDocument/2006/relationships/customXml" Target="../ink/ink129.xml"/><Relationship Id="rId18" Type="http://schemas.openxmlformats.org/officeDocument/2006/relationships/image" Target="../media/image132.emf"/><Relationship Id="rId3" Type="http://schemas.openxmlformats.org/officeDocument/2006/relationships/customXml" Target="../ink/ink124.xml"/><Relationship Id="rId21" Type="http://schemas.openxmlformats.org/officeDocument/2006/relationships/image" Target="../media/image134.emf"/><Relationship Id="rId7" Type="http://schemas.openxmlformats.org/officeDocument/2006/relationships/customXml" Target="../ink/ink126.xml"/><Relationship Id="rId12" Type="http://schemas.openxmlformats.org/officeDocument/2006/relationships/image" Target="../media/image126.emf"/><Relationship Id="rId17" Type="http://schemas.openxmlformats.org/officeDocument/2006/relationships/customXml" Target="../ink/ink131.xml"/><Relationship Id="rId25" Type="http://schemas.openxmlformats.org/officeDocument/2006/relationships/image" Target="../media/image137.emf"/><Relationship Id="rId2" Type="http://schemas.openxmlformats.org/officeDocument/2006/relationships/image" Target="../media/image121.png"/><Relationship Id="rId16" Type="http://schemas.openxmlformats.org/officeDocument/2006/relationships/image" Target="../media/image128.emf"/><Relationship Id="rId20" Type="http://schemas.openxmlformats.org/officeDocument/2006/relationships/customXml" Target="../ink/ink133.xml"/><Relationship Id="rId1" Type="http://schemas.openxmlformats.org/officeDocument/2006/relationships/slideLayout" Target="../slideLayouts/slideLayout2.xml"/><Relationship Id="rId6" Type="http://schemas.openxmlformats.org/officeDocument/2006/relationships/image" Target="../media/image123.emf"/><Relationship Id="rId11" Type="http://schemas.openxmlformats.org/officeDocument/2006/relationships/customXml" Target="../ink/ink128.xml"/><Relationship Id="rId24" Type="http://schemas.openxmlformats.org/officeDocument/2006/relationships/customXml" Target="../ink/ink135.xml"/><Relationship Id="rId5" Type="http://schemas.openxmlformats.org/officeDocument/2006/relationships/customXml" Target="../ink/ink125.xml"/><Relationship Id="rId15" Type="http://schemas.openxmlformats.org/officeDocument/2006/relationships/customXml" Target="../ink/ink130.xml"/><Relationship Id="rId23" Type="http://schemas.openxmlformats.org/officeDocument/2006/relationships/image" Target="../media/image136.emf"/><Relationship Id="rId10" Type="http://schemas.openxmlformats.org/officeDocument/2006/relationships/image" Target="../media/image125.emf"/><Relationship Id="rId19" Type="http://schemas.openxmlformats.org/officeDocument/2006/relationships/customXml" Target="../ink/ink132.xml"/><Relationship Id="rId4" Type="http://schemas.openxmlformats.org/officeDocument/2006/relationships/image" Target="../media/image122.emf"/><Relationship Id="rId9" Type="http://schemas.openxmlformats.org/officeDocument/2006/relationships/customXml" Target="../ink/ink127.xml"/><Relationship Id="rId14" Type="http://schemas.openxmlformats.org/officeDocument/2006/relationships/image" Target="../media/image127.emf"/><Relationship Id="rId22" Type="http://schemas.openxmlformats.org/officeDocument/2006/relationships/customXml" Target="../ink/ink134.xml"/></Relationships>
</file>

<file path=ppt/slides/_rels/slide45.xml.rels><?xml version="1.0" encoding="UTF-8" standalone="yes"?>
<Relationships xmlns="http://schemas.openxmlformats.org/package/2006/relationships"><Relationship Id="rId8" Type="http://schemas.openxmlformats.org/officeDocument/2006/relationships/image" Target="../media/image142.emf"/><Relationship Id="rId13" Type="http://schemas.openxmlformats.org/officeDocument/2006/relationships/customXml" Target="../ink/ink141.xml"/><Relationship Id="rId18" Type="http://schemas.openxmlformats.org/officeDocument/2006/relationships/image" Target="../media/image148.emf"/><Relationship Id="rId3" Type="http://schemas.openxmlformats.org/officeDocument/2006/relationships/customXml" Target="../ink/ink136.xml"/><Relationship Id="rId21" Type="http://schemas.openxmlformats.org/officeDocument/2006/relationships/customXml" Target="../ink/ink145.xml"/><Relationship Id="rId7" Type="http://schemas.openxmlformats.org/officeDocument/2006/relationships/customXml" Target="../ink/ink138.xml"/><Relationship Id="rId12" Type="http://schemas.openxmlformats.org/officeDocument/2006/relationships/image" Target="../media/image144.emf"/><Relationship Id="rId17" Type="http://schemas.openxmlformats.org/officeDocument/2006/relationships/customXml" Target="../ink/ink143.xml"/><Relationship Id="rId2" Type="http://schemas.openxmlformats.org/officeDocument/2006/relationships/image" Target="../media/image138.png"/><Relationship Id="rId16" Type="http://schemas.openxmlformats.org/officeDocument/2006/relationships/image" Target="../media/image147.emf"/><Relationship Id="rId20" Type="http://schemas.openxmlformats.org/officeDocument/2006/relationships/image" Target="../media/image149.emf"/><Relationship Id="rId1" Type="http://schemas.openxmlformats.org/officeDocument/2006/relationships/slideLayout" Target="../slideLayouts/slideLayout2.xml"/><Relationship Id="rId6" Type="http://schemas.openxmlformats.org/officeDocument/2006/relationships/image" Target="../media/image140.emf"/><Relationship Id="rId11" Type="http://schemas.openxmlformats.org/officeDocument/2006/relationships/customXml" Target="../ink/ink140.xml"/><Relationship Id="rId5" Type="http://schemas.openxmlformats.org/officeDocument/2006/relationships/customXml" Target="../ink/ink137.xml"/><Relationship Id="rId15" Type="http://schemas.openxmlformats.org/officeDocument/2006/relationships/customXml" Target="../ink/ink142.xml"/><Relationship Id="rId10" Type="http://schemas.openxmlformats.org/officeDocument/2006/relationships/image" Target="../media/image143.emf"/><Relationship Id="rId19" Type="http://schemas.openxmlformats.org/officeDocument/2006/relationships/customXml" Target="../ink/ink144.xml"/><Relationship Id="rId4" Type="http://schemas.openxmlformats.org/officeDocument/2006/relationships/image" Target="../media/image139.emf"/><Relationship Id="rId9" Type="http://schemas.openxmlformats.org/officeDocument/2006/relationships/customXml" Target="../ink/ink139.xml"/><Relationship Id="rId14" Type="http://schemas.openxmlformats.org/officeDocument/2006/relationships/image" Target="../media/image145.emf"/><Relationship Id="rId22" Type="http://schemas.openxmlformats.org/officeDocument/2006/relationships/image" Target="../media/image152.emf"/></Relationships>
</file>

<file path=ppt/slides/_rels/slide46.xml.rels><?xml version="1.0" encoding="UTF-8" standalone="yes"?>
<Relationships xmlns="http://schemas.openxmlformats.org/package/2006/relationships"><Relationship Id="rId2" Type="http://schemas.openxmlformats.org/officeDocument/2006/relationships/customXml" Target="../ink/ink1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56.emf"/><Relationship Id="rId2" Type="http://schemas.openxmlformats.org/officeDocument/2006/relationships/customXml" Target="../ink/ink1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8" Type="http://schemas.openxmlformats.org/officeDocument/2006/relationships/image" Target="../media/image160.emf"/><Relationship Id="rId3" Type="http://schemas.openxmlformats.org/officeDocument/2006/relationships/customXml" Target="../ink/ink148.xml"/><Relationship Id="rId7" Type="http://schemas.openxmlformats.org/officeDocument/2006/relationships/customXml" Target="../ink/ink150.xml"/><Relationship Id="rId2" Type="http://schemas.openxmlformats.org/officeDocument/2006/relationships/image" Target="../media/image157.png"/><Relationship Id="rId1" Type="http://schemas.openxmlformats.org/officeDocument/2006/relationships/slideLayout" Target="../slideLayouts/slideLayout2.xml"/><Relationship Id="rId6" Type="http://schemas.openxmlformats.org/officeDocument/2006/relationships/image" Target="../media/image159.emf"/><Relationship Id="rId5" Type="http://schemas.openxmlformats.org/officeDocument/2006/relationships/customXml" Target="../ink/ink149.xml"/><Relationship Id="rId4" Type="http://schemas.openxmlformats.org/officeDocument/2006/relationships/image" Target="../media/image158.emf"/></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customXml" Target="../ink/ink1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 xmlns:a16="http://schemas.microsoft.com/office/drawing/2014/main" id="{42282911-4A61-4A42-8E73-D723BEBE2DB8}"/>
              </a:ext>
            </a:extLst>
          </p:cNvPr>
          <p:cNvSpPr>
            <a:spLocks noGrp="1"/>
          </p:cNvSpPr>
          <p:nvPr>
            <p:ph type="ctrTitle"/>
          </p:nvPr>
        </p:nvSpPr>
        <p:spPr>
          <a:xfrm>
            <a:off x="1415480" y="1348320"/>
            <a:ext cx="10297144" cy="930313"/>
          </a:xfrm>
        </p:spPr>
        <p:txBody>
          <a:bodyPr>
            <a:normAutofit/>
          </a:bodyPr>
          <a:lstStyle/>
          <a:p>
            <a:r>
              <a:rPr lang="en-IN"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Algerian" panose="04020705040A02060702" pitchFamily="82" charset="0"/>
                <a:cs typeface="Times New Roman" panose="02020603050405020304" pitchFamily="18" charset="0"/>
              </a:rPr>
              <a:t>DATA </a:t>
            </a:r>
            <a:r>
              <a:rPr lang="en-IN" b="1" dirty="0" smtClean="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Algerian" panose="04020705040A02060702" pitchFamily="82" charset="0"/>
                <a:cs typeface="Times New Roman" panose="02020603050405020304" pitchFamily="18" charset="0"/>
              </a:rPr>
              <a:t>STRUCTURES</a:t>
            </a:r>
            <a:endParaRPr lang="en-IN"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Algerian" panose="04020705040A02060702" pitchFamily="82" charset="0"/>
              <a:cs typeface="Times New Roman" panose="02020603050405020304" pitchFamily="18" charset="0"/>
            </a:endParaRPr>
          </a:p>
        </p:txBody>
      </p:sp>
      <p:sp>
        <p:nvSpPr>
          <p:cNvPr id="12" name="Subtitle 2">
            <a:extLst>
              <a:ext uri="{FF2B5EF4-FFF2-40B4-BE49-F238E27FC236}">
                <a16:creationId xmlns="" xmlns:a16="http://schemas.microsoft.com/office/drawing/2014/main" id="{374C6B0C-371A-41E0-BF7D-B301E36AAB91}"/>
              </a:ext>
            </a:extLst>
          </p:cNvPr>
          <p:cNvSpPr>
            <a:spLocks noGrp="1"/>
          </p:cNvSpPr>
          <p:nvPr>
            <p:ph type="subTitle" idx="1"/>
          </p:nvPr>
        </p:nvSpPr>
        <p:spPr>
          <a:xfrm>
            <a:off x="2926530" y="5229199"/>
            <a:ext cx="6858000" cy="1440160"/>
          </a:xfrm>
        </p:spPr>
        <p:txBody>
          <a:bodyPr>
            <a:noAutofit/>
          </a:bodyPr>
          <a:lstStyle/>
          <a:p>
            <a:pPr>
              <a:spcBef>
                <a:spcPts val="600"/>
              </a:spcBef>
            </a:pPr>
            <a:r>
              <a:rPr lang="en-IN" sz="2800" b="1" dirty="0" smtClean="0">
                <a:solidFill>
                  <a:srgbClr val="660066"/>
                </a:solidFill>
                <a:latin typeface="Times New Roman" panose="02020603050405020304" pitchFamily="18" charset="0"/>
                <a:cs typeface="Times New Roman" panose="02020603050405020304" pitchFamily="18" charset="0"/>
              </a:rPr>
              <a:t>T. Srinivasulu</a:t>
            </a:r>
            <a:endParaRPr lang="en-IN" sz="2800" b="1" dirty="0">
              <a:solidFill>
                <a:srgbClr val="660066"/>
              </a:solidFill>
              <a:latin typeface="Times New Roman" panose="02020603050405020304" pitchFamily="18" charset="0"/>
              <a:cs typeface="Times New Roman" panose="02020603050405020304" pitchFamily="18" charset="0"/>
            </a:endParaRPr>
          </a:p>
          <a:p>
            <a:r>
              <a:rPr lang="en-IN" sz="1600" b="1" dirty="0" smtClean="0"/>
              <a:t>Dept. of Information Technology</a:t>
            </a:r>
          </a:p>
          <a:p>
            <a:r>
              <a:rPr lang="en-IN" sz="1600" b="1" dirty="0" smtClean="0"/>
              <a:t>Aditya College of Engineering &amp; Technology</a:t>
            </a:r>
          </a:p>
          <a:p>
            <a:r>
              <a:rPr lang="en-IN" sz="1600" b="1" dirty="0" smtClean="0"/>
              <a:t>Surampalem.</a:t>
            </a:r>
          </a:p>
          <a:p>
            <a:pPr>
              <a:spcBef>
                <a:spcPts val="600"/>
              </a:spcBef>
            </a:pPr>
            <a:endParaRPr lang="en-IN" sz="1000" dirty="0"/>
          </a:p>
          <a:p>
            <a:endParaRPr lang="en-IN" sz="1000" dirty="0">
              <a:solidFill>
                <a:srgbClr val="C00000"/>
              </a:solidFill>
            </a:endParaRPr>
          </a:p>
        </p:txBody>
      </p:sp>
      <p:sp>
        <p:nvSpPr>
          <p:cNvPr id="4" name="Rectangle 3"/>
          <p:cNvSpPr/>
          <p:nvPr/>
        </p:nvSpPr>
        <p:spPr>
          <a:xfrm>
            <a:off x="2063551" y="2746022"/>
            <a:ext cx="8583958" cy="584775"/>
          </a:xfrm>
          <a:prstGeom prst="rect">
            <a:avLst/>
          </a:prstGeom>
        </p:spPr>
        <p:txBody>
          <a:bodyPr wrap="square">
            <a:spAutoFit/>
          </a:bodyPr>
          <a:lstStyle/>
          <a:p>
            <a:r>
              <a:rPr lang="en-IN" sz="3200" dirty="0">
                <a:ln w="0"/>
                <a:solidFill>
                  <a:schemeClr val="accent1"/>
                </a:solidFill>
                <a:effectLst>
                  <a:outerShdw blurRad="38100" dist="25400" dir="5400000" algn="ctr" rotWithShape="0">
                    <a:srgbClr val="6E747A">
                      <a:alpha val="43000"/>
                    </a:srgbClr>
                  </a:outerShdw>
                </a:effectLst>
                <a:latin typeface="Times New Roman" panose="02020603050405020304" pitchFamily="18" charset="0"/>
                <a:ea typeface="Times New Roman" panose="02020603050405020304" pitchFamily="18" charset="0"/>
                <a:cs typeface="Times New Roman" panose="02020603050405020304" pitchFamily="18" charset="0"/>
              </a:rPr>
              <a:t>UNIT I :</a:t>
            </a:r>
            <a:r>
              <a:rPr lang="en-IN" sz="3200" dirty="0" smtClean="0">
                <a:ln w="0"/>
                <a:solidFill>
                  <a:schemeClr val="accent1"/>
                </a:solidFill>
                <a:effectLst>
                  <a:outerShdw blurRad="38100" dist="25400" dir="5400000" algn="ctr" rotWithShape="0">
                    <a:srgbClr val="6E747A">
                      <a:alpha val="43000"/>
                    </a:srgbClr>
                  </a:outerShdw>
                </a:effectLst>
                <a:latin typeface="Times New Roman" panose="02020603050405020304" pitchFamily="18" charset="0"/>
                <a:ea typeface="Times New Roman" panose="02020603050405020304" pitchFamily="18" charset="0"/>
                <a:cs typeface="Times New Roman" panose="02020603050405020304" pitchFamily="18" charset="0"/>
              </a:rPr>
              <a:t>  Introduction to Data </a:t>
            </a:r>
            <a:r>
              <a:rPr lang="en-IN" sz="3200" dirty="0" smtClean="0">
                <a:ln w="0"/>
                <a:solidFill>
                  <a:schemeClr val="accent1"/>
                </a:solidFill>
                <a:effectLst>
                  <a:outerShdw blurRad="38100" dist="25400" dir="5400000" algn="ctr" rotWithShape="0">
                    <a:srgbClr val="6E747A">
                      <a:alpha val="43000"/>
                    </a:srgbClr>
                  </a:outerShdw>
                </a:effectLst>
                <a:latin typeface="Times New Roman" panose="02020603050405020304" pitchFamily="18" charset="0"/>
                <a:ea typeface="Times New Roman" panose="02020603050405020304" pitchFamily="18" charset="0"/>
                <a:cs typeface="Times New Roman" panose="02020603050405020304" pitchFamily="18" charset="0"/>
              </a:rPr>
              <a:t>Structures (part – 1)</a:t>
            </a:r>
            <a:endParaRPr lang="en-IN" sz="3200" dirty="0" smtClean="0">
              <a:ln w="0"/>
              <a:solidFill>
                <a:schemeClr val="accent1"/>
              </a:solidFill>
              <a:effectLst>
                <a:outerShdw blurRad="38100" dist="25400" dir="5400000" algn="ctr" rotWithShape="0">
                  <a:srgbClr val="6E747A">
                    <a:alpha val="43000"/>
                  </a:srgbClr>
                </a:outerShdw>
              </a:effectLst>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2" name="Rectangle 1"/>
          <p:cNvSpPr/>
          <p:nvPr/>
        </p:nvSpPr>
        <p:spPr>
          <a:xfrm>
            <a:off x="5236410" y="4382963"/>
            <a:ext cx="2238241" cy="523220"/>
          </a:xfrm>
          <a:prstGeom prst="rect">
            <a:avLst/>
          </a:prstGeom>
        </p:spPr>
        <p:txBody>
          <a:bodyPr wrap="none">
            <a:spAutoFit/>
          </a:bodyPr>
          <a:lstStyle/>
          <a:p>
            <a:r>
              <a:rPr lang="en-IN" sz="2800" b="1" dirty="0">
                <a:solidFill>
                  <a:srgbClr val="002060"/>
                </a:solidFill>
              </a:rPr>
              <a:t>Branch: </a:t>
            </a:r>
            <a:r>
              <a:rPr lang="en-IN" sz="2800" b="1" dirty="0" smtClean="0">
                <a:solidFill>
                  <a:srgbClr val="002060"/>
                </a:solidFill>
              </a:rPr>
              <a:t>I-II </a:t>
            </a:r>
            <a:r>
              <a:rPr lang="en-IN" sz="2800" b="1" dirty="0">
                <a:solidFill>
                  <a:srgbClr val="002060"/>
                </a:solidFill>
              </a:rPr>
              <a:t>IT</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39398" y="589992"/>
            <a:ext cx="11545234" cy="5935352"/>
          </a:xfrm>
        </p:spPr>
        <p:txBody>
          <a:bodyPr/>
          <a:lstStyle/>
          <a:p>
            <a:pPr lvl="1" algn="ctr"/>
            <a:r>
              <a:rPr lang="en-IN" sz="3200" dirty="0">
                <a:ln w="0"/>
                <a:solidFill>
                  <a:srgbClr val="0070C0"/>
                </a:solidFill>
                <a:effectLst>
                  <a:outerShdw blurRad="38100" dist="38100" dir="2700000" algn="tl">
                    <a:srgbClr val="000000">
                      <a:alpha val="43137"/>
                    </a:srgbClr>
                  </a:outerShdw>
                </a:effectLst>
              </a:rPr>
              <a:t>Process </a:t>
            </a:r>
            <a:r>
              <a:rPr lang="en-IN" sz="3200" dirty="0" smtClean="0">
                <a:ln w="0"/>
                <a:solidFill>
                  <a:srgbClr val="0070C0"/>
                </a:solidFill>
                <a:effectLst>
                  <a:outerShdw blurRad="38100" dist="38100" dir="2700000" algn="tl">
                    <a:srgbClr val="000000">
                      <a:alpha val="43137"/>
                    </a:srgbClr>
                  </a:outerShdw>
                </a:effectLst>
              </a:rPr>
              <a:t>study</a:t>
            </a:r>
          </a:p>
          <a:p>
            <a:pPr lvl="1" algn="ctr"/>
            <a:endParaRPr lang="en-IN" sz="3200" dirty="0">
              <a:ln w="0"/>
              <a:solidFill>
                <a:srgbClr val="0070C0"/>
              </a:solidFill>
              <a:effectLst>
                <a:outerShdw blurRad="38100" dist="38100" dir="2700000" algn="tl">
                  <a:srgbClr val="000000">
                    <a:alpha val="43137"/>
                  </a:srgbClr>
                </a:outerShdw>
              </a:effectLst>
            </a:endParaRPr>
          </a:p>
          <a:p>
            <a:pPr marL="800100" lvl="1" indent="-342900">
              <a:buFont typeface="Arial" panose="020B0604020202020204" pitchFamily="34" charset="0"/>
              <a:buChar char="•"/>
            </a:pPr>
            <a:r>
              <a:rPr lang="en-IN" b="1" dirty="0">
                <a:latin typeface="Times New Roman" panose="02020603050405020304" pitchFamily="18" charset="0"/>
                <a:cs typeface="Times New Roman" panose="02020603050405020304" pitchFamily="18" charset="0"/>
              </a:rPr>
              <a:t>Understand</a:t>
            </a:r>
            <a:r>
              <a:rPr lang="en-IN" dirty="0">
                <a:latin typeface="Times New Roman" panose="02020603050405020304" pitchFamily="18" charset="0"/>
                <a:cs typeface="Times New Roman" panose="02020603050405020304" pitchFamily="18" charset="0"/>
              </a:rPr>
              <a:t> concepts  (by using ppts or pdf</a:t>
            </a:r>
            <a:r>
              <a:rPr lang="en-IN" dirty="0" smtClean="0">
                <a:latin typeface="Times New Roman" panose="02020603050405020304" pitchFamily="18" charset="0"/>
                <a:cs typeface="Times New Roman" panose="02020603050405020304" pitchFamily="18" charset="0"/>
              </a:rPr>
              <a:t>).</a:t>
            </a:r>
            <a:endParaRPr lang="en-IN" dirty="0">
              <a:latin typeface="Times New Roman" panose="02020603050405020304" pitchFamily="18" charset="0"/>
              <a:cs typeface="Times New Roman" panose="02020603050405020304" pitchFamily="18" charset="0"/>
            </a:endParaRPr>
          </a:p>
          <a:p>
            <a:pPr marL="800100" lvl="1" indent="-342900">
              <a:buFont typeface="Arial" panose="020B0604020202020204" pitchFamily="34" charset="0"/>
              <a:buChar char="•"/>
            </a:pPr>
            <a:r>
              <a:rPr lang="en-IN" b="1" dirty="0">
                <a:latin typeface="Times New Roman" panose="02020603050405020304" pitchFamily="18" charset="0"/>
                <a:cs typeface="Times New Roman" panose="02020603050405020304" pitchFamily="18" charset="0"/>
              </a:rPr>
              <a:t>Visualizing</a:t>
            </a:r>
            <a:r>
              <a:rPr lang="en-IN" dirty="0">
                <a:latin typeface="Times New Roman" panose="02020603050405020304" pitchFamily="18" charset="0"/>
                <a:cs typeface="Times New Roman" panose="02020603050405020304" pitchFamily="18" charset="0"/>
              </a:rPr>
              <a:t> the </a:t>
            </a:r>
            <a:r>
              <a:rPr lang="en-IN" dirty="0" smtClean="0">
                <a:latin typeface="Times New Roman" panose="02020603050405020304" pitchFamily="18" charset="0"/>
                <a:cs typeface="Times New Roman" panose="02020603050405020304" pitchFamily="18" charset="0"/>
              </a:rPr>
              <a:t>concepts.</a:t>
            </a:r>
            <a:endParaRPr lang="en-IN" dirty="0">
              <a:latin typeface="Times New Roman" panose="02020603050405020304" pitchFamily="18" charset="0"/>
              <a:cs typeface="Times New Roman" panose="02020603050405020304" pitchFamily="18" charset="0"/>
            </a:endParaRPr>
          </a:p>
          <a:p>
            <a:pPr marL="800100" lvl="1" indent="-342900">
              <a:buFont typeface="Arial" panose="020B0604020202020204" pitchFamily="34" charset="0"/>
              <a:buChar char="•"/>
            </a:pPr>
            <a:r>
              <a:rPr lang="en-IN" b="1" dirty="0">
                <a:latin typeface="Times New Roman" panose="02020603050405020304" pitchFamily="18" charset="0"/>
                <a:cs typeface="Times New Roman" panose="02020603050405020304" pitchFamily="18" charset="0"/>
              </a:rPr>
              <a:t>Implementing</a:t>
            </a:r>
            <a:r>
              <a:rPr lang="en-IN" dirty="0">
                <a:latin typeface="Times New Roman" panose="02020603050405020304" pitchFamily="18" charset="0"/>
                <a:cs typeface="Times New Roman" panose="02020603050405020304" pitchFamily="18" charset="0"/>
              </a:rPr>
              <a:t>  concepts by writing code (dev c++ or code blocks</a:t>
            </a:r>
            <a:r>
              <a:rPr lang="en-IN" dirty="0" smtClean="0">
                <a:latin typeface="Times New Roman" panose="02020603050405020304" pitchFamily="18" charset="0"/>
                <a:cs typeface="Times New Roman" panose="02020603050405020304" pitchFamily="18" charset="0"/>
              </a:rPr>
              <a:t>).</a:t>
            </a:r>
            <a:endParaRPr lang="en-IN" dirty="0">
              <a:latin typeface="Times New Roman" panose="02020603050405020304" pitchFamily="18" charset="0"/>
              <a:cs typeface="Times New Roman" panose="02020603050405020304" pitchFamily="18" charset="0"/>
            </a:endParaRPr>
          </a:p>
          <a:p>
            <a:pPr marL="800100" lvl="1" indent="-342900">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Practising  Data structure problems in </a:t>
            </a:r>
            <a:r>
              <a:rPr lang="en-IN" b="1" dirty="0">
                <a:latin typeface="Times New Roman" panose="02020603050405020304" pitchFamily="18" charset="0"/>
                <a:cs typeface="Times New Roman" panose="02020603050405020304" pitchFamily="18" charset="0"/>
              </a:rPr>
              <a:t>Hacker rank</a:t>
            </a:r>
            <a:r>
              <a:rPr lang="en-IN" dirty="0">
                <a:latin typeface="Times New Roman" panose="02020603050405020304" pitchFamily="18" charset="0"/>
                <a:cs typeface="Times New Roman" panose="02020603050405020304" pitchFamily="18" charset="0"/>
              </a:rPr>
              <a:t>.</a:t>
            </a:r>
          </a:p>
          <a:p>
            <a:pPr marL="800100" lvl="1" indent="-342900">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Adding to your </a:t>
            </a:r>
            <a:r>
              <a:rPr lang="en-IN" b="1" dirty="0">
                <a:latin typeface="Times New Roman" panose="02020603050405020304" pitchFamily="18" charset="0"/>
                <a:cs typeface="Times New Roman" panose="02020603050405020304" pitchFamily="18" charset="0"/>
              </a:rPr>
              <a:t>Git hub </a:t>
            </a:r>
            <a:r>
              <a:rPr lang="en-IN" dirty="0" smtClean="0">
                <a:latin typeface="Times New Roman" panose="02020603050405020304" pitchFamily="18" charset="0"/>
                <a:cs typeface="Times New Roman" panose="02020603050405020304" pitchFamily="18" charset="0"/>
              </a:rPr>
              <a:t>repository</a:t>
            </a:r>
            <a:r>
              <a:rPr lang="en-IN" dirty="0">
                <a:latin typeface="Times New Roman" panose="02020603050405020304" pitchFamily="18" charset="0"/>
                <a:cs typeface="Times New Roman" panose="02020603050405020304" pitchFamily="18" charset="0"/>
              </a:rPr>
              <a:t>. </a:t>
            </a:r>
            <a:endParaRPr lang="en-IN" dirty="0" smtClean="0">
              <a:latin typeface="Times New Roman" panose="02020603050405020304" pitchFamily="18" charset="0"/>
              <a:cs typeface="Times New Roman" panose="02020603050405020304" pitchFamily="18" charset="0"/>
            </a:endParaRPr>
          </a:p>
          <a:p>
            <a:pPr marL="800100" lvl="1" indent="-342900">
              <a:buFont typeface="Arial" panose="020B0604020202020204" pitchFamily="34" charset="0"/>
              <a:buChar char="•"/>
            </a:pPr>
            <a:endParaRPr lang="en-IN" dirty="0">
              <a:latin typeface="Times New Roman" panose="02020603050405020304" pitchFamily="18" charset="0"/>
              <a:cs typeface="Times New Roman" panose="02020603050405020304" pitchFamily="18" charset="0"/>
            </a:endParaRPr>
          </a:p>
        </p:txBody>
      </p:sp>
      <p:sp>
        <p:nvSpPr>
          <p:cNvPr id="3" name="Date Placeholder 2"/>
          <p:cNvSpPr>
            <a:spLocks noGrp="1"/>
          </p:cNvSpPr>
          <p:nvPr>
            <p:ph type="dt" sz="half" idx="11"/>
          </p:nvPr>
        </p:nvSpPr>
        <p:spPr/>
        <p:txBody>
          <a:bodyPr/>
          <a:lstStyle/>
          <a:p>
            <a:fld id="{9C4187FC-A095-4372-8DA4-D93657243E51}" type="datetime2">
              <a:rPr lang="en-US" smtClean="0"/>
              <a:t>Monday, May 17, 2021</a:t>
            </a:fld>
            <a:endParaRPr lang="en-US" dirty="0"/>
          </a:p>
        </p:txBody>
      </p:sp>
      <p:sp>
        <p:nvSpPr>
          <p:cNvPr id="4" name="Footer Placeholder 3"/>
          <p:cNvSpPr>
            <a:spLocks noGrp="1"/>
          </p:cNvSpPr>
          <p:nvPr>
            <p:ph type="ftr" sz="quarter" idx="12"/>
          </p:nvPr>
        </p:nvSpPr>
        <p:spPr/>
        <p:txBody>
          <a:bodyPr/>
          <a:lstStyle/>
          <a:p>
            <a:r>
              <a:rPr lang="sv-SE" smtClean="0"/>
              <a:t>T. Srinivasulu</a:t>
            </a:r>
            <a:endParaRPr lang="en-US" dirty="0"/>
          </a:p>
        </p:txBody>
      </p:sp>
      <p:pic>
        <p:nvPicPr>
          <p:cNvPr id="5" name="Picture 4"/>
          <p:cNvPicPr>
            <a:picLocks noChangeAspect="1"/>
          </p:cNvPicPr>
          <p:nvPr/>
        </p:nvPicPr>
        <p:blipFill>
          <a:blip r:embed="rId2"/>
          <a:stretch>
            <a:fillRect/>
          </a:stretch>
        </p:blipFill>
        <p:spPr>
          <a:xfrm>
            <a:off x="3207902" y="3789040"/>
            <a:ext cx="1003176" cy="1003176"/>
          </a:xfrm>
          <a:prstGeom prst="rect">
            <a:avLst/>
          </a:prstGeom>
        </p:spPr>
      </p:pic>
      <p:pic>
        <p:nvPicPr>
          <p:cNvPr id="6" name="Picture 5"/>
          <p:cNvPicPr>
            <a:picLocks noChangeAspect="1"/>
          </p:cNvPicPr>
          <p:nvPr/>
        </p:nvPicPr>
        <p:blipFill>
          <a:blip r:embed="rId3"/>
          <a:stretch>
            <a:fillRect/>
          </a:stretch>
        </p:blipFill>
        <p:spPr>
          <a:xfrm>
            <a:off x="4367809" y="3789041"/>
            <a:ext cx="1008112" cy="1008112"/>
          </a:xfrm>
          <a:prstGeom prst="rect">
            <a:avLst/>
          </a:prstGeom>
        </p:spPr>
      </p:pic>
      <p:pic>
        <p:nvPicPr>
          <p:cNvPr id="7" name="Picture 6"/>
          <p:cNvPicPr>
            <a:picLocks noChangeAspect="1"/>
          </p:cNvPicPr>
          <p:nvPr/>
        </p:nvPicPr>
        <p:blipFill>
          <a:blip r:embed="rId4"/>
          <a:stretch>
            <a:fillRect/>
          </a:stretch>
        </p:blipFill>
        <p:spPr>
          <a:xfrm>
            <a:off x="6744072" y="3759531"/>
            <a:ext cx="1382554" cy="1152128"/>
          </a:xfrm>
          <a:prstGeom prst="rect">
            <a:avLst/>
          </a:prstGeom>
        </p:spPr>
      </p:pic>
      <p:pic>
        <p:nvPicPr>
          <p:cNvPr id="8" name="Picture 7"/>
          <p:cNvPicPr>
            <a:picLocks noChangeAspect="1"/>
          </p:cNvPicPr>
          <p:nvPr/>
        </p:nvPicPr>
        <p:blipFill rotWithShape="1">
          <a:blip r:embed="rId5"/>
          <a:srcRect l="24766" r="21611" b="6202"/>
          <a:stretch/>
        </p:blipFill>
        <p:spPr>
          <a:xfrm>
            <a:off x="5350896" y="5353377"/>
            <a:ext cx="1008114" cy="973660"/>
          </a:xfrm>
          <a:prstGeom prst="rect">
            <a:avLst/>
          </a:prstGeom>
          <a:ln>
            <a:solidFill>
              <a:srgbClr val="7030A0"/>
            </a:solidFill>
          </a:ln>
        </p:spPr>
      </p:pic>
      <p:cxnSp>
        <p:nvCxnSpPr>
          <p:cNvPr id="10" name="Straight Arrow Connector 9"/>
          <p:cNvCxnSpPr/>
          <p:nvPr/>
        </p:nvCxnSpPr>
        <p:spPr>
          <a:xfrm flipH="1">
            <a:off x="6498940" y="5029916"/>
            <a:ext cx="936409" cy="64856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4197152" y="5062076"/>
            <a:ext cx="1071680" cy="64856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6">
            <p14:nvContentPartPr>
              <p14:cNvPr id="102" name="Ink 101"/>
              <p14:cNvContentPartPr/>
              <p14:nvPr/>
            </p14:nvContentPartPr>
            <p14:xfrm>
              <a:off x="3085468" y="3591762"/>
              <a:ext cx="360" cy="360"/>
            </p14:xfrm>
          </p:contentPart>
        </mc:Choice>
        <mc:Fallback xmlns="">
          <p:pic>
            <p:nvPicPr>
              <p:cNvPr id="102" name="Ink 101"/>
              <p:cNvPicPr/>
              <p:nvPr/>
            </p:nvPicPr>
            <p:blipFill>
              <a:blip r:embed="rId7"/>
              <a:stretch>
                <a:fillRect/>
              </a:stretch>
            </p:blipFill>
            <p:spPr>
              <a:xfrm>
                <a:off x="3080068" y="3586362"/>
                <a:ext cx="11160" cy="11160"/>
              </a:xfrm>
              <a:prstGeom prst="rect">
                <a:avLst/>
              </a:prstGeom>
            </p:spPr>
          </p:pic>
        </mc:Fallback>
      </mc:AlternateContent>
      <p:sp>
        <p:nvSpPr>
          <p:cNvPr id="106" name="Rectangle 105"/>
          <p:cNvSpPr/>
          <p:nvPr/>
        </p:nvSpPr>
        <p:spPr>
          <a:xfrm>
            <a:off x="9027000" y="2896920"/>
            <a:ext cx="2463120" cy="2463120"/>
          </a:xfrm>
          <a:prstGeom prst="rect">
            <a:avLst/>
          </a:prstGeom>
          <a:noFill/>
          <a:ln w="240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000000"/>
              </a:solidFill>
            </a:endParaRPr>
          </a:p>
        </p:txBody>
      </p:sp>
      <p:sp>
        <p:nvSpPr>
          <p:cNvPr id="129" name="Oval 128"/>
          <p:cNvSpPr/>
          <p:nvPr/>
        </p:nvSpPr>
        <p:spPr>
          <a:xfrm>
            <a:off x="9620280" y="3142080"/>
            <a:ext cx="114840" cy="114480"/>
          </a:xfrm>
          <a:prstGeom prst="ellipse">
            <a:avLst/>
          </a:prstGeom>
          <a:noFill/>
          <a:ln w="24000">
            <a:solidFill>
              <a:srgbClr val="177D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177D36"/>
              </a:solidFill>
            </a:endParaRPr>
          </a:p>
        </p:txBody>
      </p:sp>
      <mc:AlternateContent xmlns:mc="http://schemas.openxmlformats.org/markup-compatibility/2006" xmlns:p14="http://schemas.microsoft.com/office/powerpoint/2010/main">
        <mc:Choice Requires="p14">
          <p:contentPart p14:bwMode="auto" r:id="rId8">
            <p14:nvContentPartPr>
              <p14:cNvPr id="171" name="Ink 170"/>
              <p14:cNvContentPartPr/>
              <p14:nvPr/>
            </p14:nvContentPartPr>
            <p14:xfrm>
              <a:off x="10316428" y="3314863"/>
              <a:ext cx="933840" cy="46800"/>
            </p14:xfrm>
          </p:contentPart>
        </mc:Choice>
        <mc:Fallback xmlns="">
          <p:pic>
            <p:nvPicPr>
              <p:cNvPr id="171" name="Ink 170"/>
              <p:cNvPicPr/>
              <p:nvPr/>
            </p:nvPicPr>
            <p:blipFill>
              <a:blip r:embed="rId9"/>
              <a:stretch>
                <a:fillRect/>
              </a:stretch>
            </p:blipFill>
            <p:spPr>
              <a:xfrm>
                <a:off x="10308508" y="3306943"/>
                <a:ext cx="950760" cy="640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10" name="Ink 209"/>
              <p14:cNvContentPartPr/>
              <p14:nvPr/>
            </p14:nvContentPartPr>
            <p14:xfrm>
              <a:off x="11129668" y="3525103"/>
              <a:ext cx="0" cy="50400"/>
            </p14:xfrm>
          </p:contentPart>
        </mc:Choice>
        <mc:Fallback xmlns="">
          <p:pic>
            <p:nvPicPr>
              <p:cNvPr id="210" name="Ink 209"/>
              <p:cNvPicPr/>
              <p:nvPr/>
            </p:nvPicPr>
            <p:blipFill>
              <a:blip r:embed="rId11"/>
              <a:stretch>
                <a:fillRect/>
              </a:stretch>
            </p:blipFill>
            <p:spPr>
              <a:xfrm>
                <a:off x="0" y="0"/>
                <a:ext cx="0" cy="50400"/>
              </a:xfrm>
              <a:prstGeom prst="rect">
                <a:avLst/>
              </a:prstGeom>
            </p:spPr>
          </p:pic>
        </mc:Fallback>
      </mc:AlternateContent>
      <p:sp>
        <p:nvSpPr>
          <p:cNvPr id="216" name="Oval 215"/>
          <p:cNvSpPr/>
          <p:nvPr/>
        </p:nvSpPr>
        <p:spPr>
          <a:xfrm>
            <a:off x="11148480" y="3657600"/>
            <a:ext cx="70200" cy="140040"/>
          </a:xfrm>
          <a:prstGeom prst="ellipse">
            <a:avLst/>
          </a:prstGeom>
          <a:noFill/>
          <a:ln w="240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000000"/>
              </a:solidFill>
            </a:endParaRPr>
          </a:p>
        </p:txBody>
      </p:sp>
      <mc:AlternateContent xmlns:mc="http://schemas.openxmlformats.org/markup-compatibility/2006" xmlns:p14="http://schemas.microsoft.com/office/powerpoint/2010/main">
        <mc:Choice Requires="p14">
          <p:contentPart p14:bwMode="auto" r:id="rId12">
            <p14:nvContentPartPr>
              <p14:cNvPr id="218" name="Ink 217"/>
              <p14:cNvContentPartPr/>
              <p14:nvPr/>
            </p14:nvContentPartPr>
            <p14:xfrm>
              <a:off x="9058588" y="3013543"/>
              <a:ext cx="2299320" cy="2128680"/>
            </p14:xfrm>
          </p:contentPart>
        </mc:Choice>
        <mc:Fallback xmlns="">
          <p:pic>
            <p:nvPicPr>
              <p:cNvPr id="218" name="Ink 217"/>
              <p:cNvPicPr/>
              <p:nvPr/>
            </p:nvPicPr>
            <p:blipFill>
              <a:blip r:embed="rId13"/>
              <a:stretch>
                <a:fillRect/>
              </a:stretch>
            </p:blipFill>
            <p:spPr>
              <a:xfrm>
                <a:off x="9049948" y="3002023"/>
                <a:ext cx="2316240" cy="2151720"/>
              </a:xfrm>
              <a:prstGeom prst="rect">
                <a:avLst/>
              </a:prstGeom>
            </p:spPr>
          </p:pic>
        </mc:Fallback>
      </mc:AlternateContent>
      <p:sp>
        <p:nvSpPr>
          <p:cNvPr id="238" name="Oval 237"/>
          <p:cNvSpPr/>
          <p:nvPr/>
        </p:nvSpPr>
        <p:spPr>
          <a:xfrm>
            <a:off x="9966960" y="4059000"/>
            <a:ext cx="132840" cy="132480"/>
          </a:xfrm>
          <a:prstGeom prst="ellipse">
            <a:avLst/>
          </a:prstGeom>
          <a:noFill/>
          <a:ln w="24000">
            <a:solidFill>
              <a:srgbClr val="ED1C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ED1C24"/>
              </a:solidFill>
            </a:endParaRPr>
          </a:p>
        </p:txBody>
      </p:sp>
      <p:sp>
        <p:nvSpPr>
          <p:cNvPr id="282" name="Oval 281"/>
          <p:cNvSpPr/>
          <p:nvPr/>
        </p:nvSpPr>
        <p:spPr>
          <a:xfrm>
            <a:off x="9871200" y="4929120"/>
            <a:ext cx="104040" cy="104040"/>
          </a:xfrm>
          <a:prstGeom prst="ellipse">
            <a:avLst/>
          </a:prstGeom>
          <a:noFill/>
          <a:ln w="240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7030A0"/>
              </a:solidFill>
            </a:endParaRPr>
          </a:p>
        </p:txBody>
      </p:sp>
      <mc:AlternateContent xmlns:mc="http://schemas.openxmlformats.org/markup-compatibility/2006" xmlns:p14="http://schemas.microsoft.com/office/powerpoint/2010/main">
        <mc:Choice Requires="p14">
          <p:contentPart p14:bwMode="auto" r:id="rId14">
            <p14:nvContentPartPr>
              <p14:cNvPr id="267" name="Ink 266"/>
              <p14:cNvContentPartPr/>
              <p14:nvPr/>
            </p14:nvContentPartPr>
            <p14:xfrm>
              <a:off x="9467851" y="4235163"/>
              <a:ext cx="1503720" cy="77040"/>
            </p14:xfrm>
          </p:contentPart>
        </mc:Choice>
        <mc:Fallback xmlns="">
          <p:pic>
            <p:nvPicPr>
              <p:cNvPr id="267" name="Ink 266"/>
              <p:cNvPicPr/>
              <p:nvPr/>
            </p:nvPicPr>
            <p:blipFill>
              <a:blip r:embed="rId33"/>
              <a:stretch>
                <a:fillRect/>
              </a:stretch>
            </p:blipFill>
            <p:spPr>
              <a:xfrm>
                <a:off x="9460291" y="4229043"/>
                <a:ext cx="1517400" cy="92160"/>
              </a:xfrm>
              <a:prstGeom prst="rect">
                <a:avLst/>
              </a:prstGeom>
            </p:spPr>
          </p:pic>
        </mc:Fallback>
      </mc:AlternateContent>
    </p:spTree>
    <p:extLst>
      <p:ext uri="{BB962C8B-B14F-4D97-AF65-F5344CB8AC3E}">
        <p14:creationId xmlns:p14="http://schemas.microsoft.com/office/powerpoint/2010/main" val="89739739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marL="0" indent="0" algn="ctr">
              <a:buNone/>
            </a:pPr>
            <a:r>
              <a:rPr lang="en-IN" sz="3200" dirty="0">
                <a:ln w="0"/>
                <a:solidFill>
                  <a:srgbClr val="0070C0"/>
                </a:solidFill>
                <a:effectLst>
                  <a:outerShdw blurRad="38100" dist="38100" dir="2700000" algn="tl">
                    <a:srgbClr val="000000">
                      <a:alpha val="43137"/>
                    </a:srgbClr>
                  </a:outerShdw>
                </a:effectLst>
              </a:rPr>
              <a:t>How to use Git </a:t>
            </a:r>
            <a:r>
              <a:rPr lang="en-IN" sz="3200" dirty="0" smtClean="0">
                <a:ln w="0"/>
                <a:solidFill>
                  <a:srgbClr val="0070C0"/>
                </a:solidFill>
                <a:effectLst>
                  <a:outerShdw blurRad="38100" dist="38100" dir="2700000" algn="tl">
                    <a:srgbClr val="000000">
                      <a:alpha val="43137"/>
                    </a:srgbClr>
                  </a:outerShdw>
                </a:effectLst>
              </a:rPr>
              <a:t>Hub</a:t>
            </a:r>
          </a:p>
          <a:p>
            <a:pPr marL="0" indent="0">
              <a:buNone/>
            </a:pPr>
            <a:r>
              <a:rPr lang="en-IN" sz="2000" b="1" dirty="0"/>
              <a:t>What is GitHub</a:t>
            </a:r>
            <a:r>
              <a:rPr lang="en-IN" sz="2000" b="1" dirty="0" smtClean="0"/>
              <a:t>?</a:t>
            </a:r>
          </a:p>
          <a:p>
            <a:pPr marL="0" indent="0">
              <a:buNone/>
            </a:pPr>
            <a:r>
              <a:rPr lang="en-US" sz="2000" dirty="0">
                <a:solidFill>
                  <a:srgbClr val="002060"/>
                </a:solidFill>
              </a:rPr>
              <a:t>GitHub is an immense platform for code hosting. It supports version controlling and collaboration and allows developers to work together on projects. It offers both distributed version control and source code management (SCM) functionality of Git. It also facilitates collaboration features such as bug tracking, feature requests, task management for every project.</a:t>
            </a:r>
          </a:p>
          <a:p>
            <a:pPr marL="0" indent="0">
              <a:buNone/>
            </a:pPr>
            <a:r>
              <a:rPr lang="en-US" sz="2000" dirty="0">
                <a:solidFill>
                  <a:srgbClr val="002060"/>
                </a:solidFill>
              </a:rPr>
              <a:t>Essential components of the GitHub are:</a:t>
            </a:r>
          </a:p>
          <a:p>
            <a:r>
              <a:rPr lang="en-US" sz="2000" dirty="0" smtClean="0">
                <a:solidFill>
                  <a:srgbClr val="002060"/>
                </a:solidFill>
              </a:rPr>
              <a:t>Repositories,  Branches,  Commits,  Pull Requests,  Git </a:t>
            </a:r>
            <a:r>
              <a:rPr lang="en-US" sz="2000" dirty="0">
                <a:solidFill>
                  <a:srgbClr val="002060"/>
                </a:solidFill>
              </a:rPr>
              <a:t>(the version control tool GitHub is built on)</a:t>
            </a:r>
          </a:p>
          <a:p>
            <a:pPr marL="0" indent="0">
              <a:buNone/>
            </a:pPr>
            <a:r>
              <a:rPr lang="en-IN" sz="2000" b="1" dirty="0"/>
              <a:t>GitHub Education</a:t>
            </a:r>
          </a:p>
          <a:p>
            <a:r>
              <a:rPr lang="en-US" sz="2000" dirty="0">
                <a:solidFill>
                  <a:srgbClr val="002060"/>
                </a:solidFill>
              </a:rPr>
              <a:t>GitHub education offers free access to various developer tools with GitHub partners. It provides real-world experience.</a:t>
            </a:r>
          </a:p>
          <a:p>
            <a:r>
              <a:rPr lang="en-US" sz="2000" dirty="0">
                <a:solidFill>
                  <a:srgbClr val="002060"/>
                </a:solidFill>
              </a:rPr>
              <a:t>We can create a project in our college days on GitHub and show creativity to the world. We can collaborate with public repositories of other companies and impress them.</a:t>
            </a:r>
          </a:p>
          <a:p>
            <a:pPr marL="0" indent="0">
              <a:buNone/>
            </a:pPr>
            <a:r>
              <a:rPr lang="en-IN" sz="2000" b="1" dirty="0" smtClean="0"/>
              <a:t>For further information you can refer to the following site.</a:t>
            </a:r>
          </a:p>
          <a:p>
            <a:pPr marL="0" indent="0">
              <a:buNone/>
            </a:pPr>
            <a:r>
              <a:rPr lang="en-IN" sz="2000" dirty="0" smtClean="0">
                <a:solidFill>
                  <a:srgbClr val="002060"/>
                </a:solidFill>
              </a:rPr>
              <a:t>	https</a:t>
            </a:r>
            <a:r>
              <a:rPr lang="en-IN" sz="2000" dirty="0">
                <a:solidFill>
                  <a:srgbClr val="002060"/>
                </a:solidFill>
              </a:rPr>
              <a:t>://www.javatpoint.com/github</a:t>
            </a:r>
          </a:p>
          <a:p>
            <a:pPr marL="0" indent="0">
              <a:buNone/>
            </a:pPr>
            <a:endParaRPr lang="en-IN" sz="2000" b="1" dirty="0"/>
          </a:p>
          <a:p>
            <a:pPr marL="0" indent="0" algn="ctr">
              <a:buNone/>
            </a:pPr>
            <a:endParaRPr lang="en-IN" sz="3200" dirty="0" smtClean="0">
              <a:ln w="0"/>
              <a:solidFill>
                <a:srgbClr val="0070C0"/>
              </a:solidFill>
              <a:effectLst>
                <a:outerShdw blurRad="38100" dist="38100" dir="2700000" algn="tl">
                  <a:srgbClr val="000000">
                    <a:alpha val="43137"/>
                  </a:srgbClr>
                </a:outerShdw>
              </a:effectLst>
            </a:endParaRPr>
          </a:p>
          <a:p>
            <a:pPr marL="0" indent="0" algn="ctr">
              <a:buNone/>
            </a:pPr>
            <a:endParaRPr lang="en-IN" sz="3200" dirty="0">
              <a:ln w="0"/>
              <a:solidFill>
                <a:srgbClr val="0070C0"/>
              </a:solidFill>
              <a:effectLst>
                <a:outerShdw blurRad="38100" dist="38100" dir="2700000" algn="tl">
                  <a:srgbClr val="000000">
                    <a:alpha val="43137"/>
                  </a:srgbClr>
                </a:outerShdw>
              </a:effectLst>
            </a:endParaRPr>
          </a:p>
        </p:txBody>
      </p:sp>
      <p:sp>
        <p:nvSpPr>
          <p:cNvPr id="3" name="Date Placeholder 2"/>
          <p:cNvSpPr>
            <a:spLocks noGrp="1"/>
          </p:cNvSpPr>
          <p:nvPr>
            <p:ph type="dt" sz="half" idx="11"/>
          </p:nvPr>
        </p:nvSpPr>
        <p:spPr/>
        <p:txBody>
          <a:bodyPr/>
          <a:lstStyle/>
          <a:p>
            <a:fld id="{3AB207FC-2729-42AB-B2A9-C9C15820E0C9}" type="datetime2">
              <a:rPr lang="en-US" smtClean="0"/>
              <a:t>Monday, May 17, 2021</a:t>
            </a:fld>
            <a:endParaRPr lang="en-US" dirty="0"/>
          </a:p>
        </p:txBody>
      </p:sp>
      <p:sp>
        <p:nvSpPr>
          <p:cNvPr id="4" name="Footer Placeholder 3"/>
          <p:cNvSpPr>
            <a:spLocks noGrp="1"/>
          </p:cNvSpPr>
          <p:nvPr>
            <p:ph type="ftr" sz="quarter" idx="12"/>
          </p:nvPr>
        </p:nvSpPr>
        <p:spPr/>
        <p:txBody>
          <a:bodyPr/>
          <a:lstStyle/>
          <a:p>
            <a:r>
              <a:rPr lang="sv-SE" smtClean="0"/>
              <a:t>T. Srinivasulu</a:t>
            </a:r>
            <a:endParaRPr lang="en-US"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00456" y="5047110"/>
            <a:ext cx="1224136" cy="1224136"/>
          </a:xfrm>
          <a:prstGeom prst="rect">
            <a:avLst/>
          </a:prstGeom>
        </p:spPr>
      </p:pic>
      <p:cxnSp>
        <p:nvCxnSpPr>
          <p:cNvPr id="7" name="Straight Arrow Connector 6"/>
          <p:cNvCxnSpPr/>
          <p:nvPr/>
        </p:nvCxnSpPr>
        <p:spPr>
          <a:xfrm>
            <a:off x="6966992" y="5877272"/>
            <a:ext cx="2225352"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flipH="1" flipV="1">
            <a:off x="2032560" y="3253680"/>
            <a:ext cx="11160" cy="34920"/>
          </a:xfrm>
          <a:prstGeom prst="line">
            <a:avLst/>
          </a:prstGeom>
          <a:ln w="24000">
            <a:solidFill>
              <a:srgbClr val="0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1807647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lvl="1" algn="ctr"/>
            <a:r>
              <a:rPr lang="en-IN" sz="3600" dirty="0" smtClean="0">
                <a:ln w="0"/>
                <a:solidFill>
                  <a:srgbClr val="0070C0"/>
                </a:solidFill>
                <a:effectLst>
                  <a:outerShdw blurRad="38100" dist="38100" dir="2700000" algn="tl">
                    <a:srgbClr val="000000">
                      <a:alpha val="43137"/>
                    </a:srgbClr>
                  </a:outerShdw>
                </a:effectLst>
              </a:rPr>
              <a:t>Contents</a:t>
            </a:r>
          </a:p>
        </p:txBody>
      </p:sp>
      <p:sp>
        <p:nvSpPr>
          <p:cNvPr id="3" name="Date Placeholder 2"/>
          <p:cNvSpPr>
            <a:spLocks noGrp="1"/>
          </p:cNvSpPr>
          <p:nvPr>
            <p:ph type="dt" sz="half" idx="11"/>
          </p:nvPr>
        </p:nvSpPr>
        <p:spPr/>
        <p:txBody>
          <a:bodyPr/>
          <a:lstStyle/>
          <a:p>
            <a:fld id="{4DEA18F5-5AB6-4394-A377-0498549F470A}" type="datetime2">
              <a:rPr lang="en-US" smtClean="0"/>
              <a:t>Monday, May 17, 2021</a:t>
            </a:fld>
            <a:endParaRPr lang="en-US" dirty="0"/>
          </a:p>
        </p:txBody>
      </p:sp>
      <p:sp>
        <p:nvSpPr>
          <p:cNvPr id="4" name="Footer Placeholder 3"/>
          <p:cNvSpPr>
            <a:spLocks noGrp="1"/>
          </p:cNvSpPr>
          <p:nvPr>
            <p:ph type="ftr" sz="quarter" idx="12"/>
          </p:nvPr>
        </p:nvSpPr>
        <p:spPr/>
        <p:txBody>
          <a:bodyPr/>
          <a:lstStyle/>
          <a:p>
            <a:r>
              <a:rPr lang="sv-SE" smtClean="0"/>
              <a:t>T. Srinivasulu</a:t>
            </a:r>
            <a:endParaRPr lang="en-US" dirty="0"/>
          </a:p>
        </p:txBody>
      </p:sp>
      <p:sp>
        <p:nvSpPr>
          <p:cNvPr id="5" name="Rectangle 4"/>
          <p:cNvSpPr/>
          <p:nvPr/>
        </p:nvSpPr>
        <p:spPr>
          <a:xfrm>
            <a:off x="575411" y="1354449"/>
            <a:ext cx="5328592" cy="4248471"/>
          </a:xfrm>
          <a:prstGeom prst="rect">
            <a:avLst/>
          </a:prstGeom>
          <a:solidFill>
            <a:schemeClr val="accent1">
              <a:lumMod val="20000"/>
              <a:lumOff val="80000"/>
            </a:schemeClr>
          </a:solidFill>
          <a:ln w="28575"/>
          <a:effectLst>
            <a:outerShdw blurRad="50800" dist="38100" dir="5400000" algn="t" rotWithShape="0">
              <a:prstClr val="black">
                <a:alpha val="40000"/>
              </a:prstClr>
            </a:outerShdw>
            <a:softEdge rad="127000"/>
          </a:effectLst>
        </p:spPr>
        <p:style>
          <a:lnRef idx="3">
            <a:schemeClr val="lt1"/>
          </a:lnRef>
          <a:fillRef idx="1">
            <a:schemeClr val="accent5"/>
          </a:fillRef>
          <a:effectRef idx="1">
            <a:schemeClr val="accent5"/>
          </a:effectRef>
          <a:fontRef idx="minor">
            <a:schemeClr val="lt1"/>
          </a:fontRef>
        </p:style>
        <p:txBody>
          <a:bodyPr rtlCol="0" anchor="ctr"/>
          <a:lstStyle/>
          <a:p>
            <a:pPr lvl="1"/>
            <a:r>
              <a:rPr lang="en-IN" sz="2000" dirty="0">
                <a:solidFill>
                  <a:schemeClr val="tx1"/>
                </a:solidFill>
                <a:effectLst>
                  <a:outerShdw blurRad="38100" dist="38100" dir="2700000" algn="tl">
                    <a:srgbClr val="000000">
                      <a:alpha val="43137"/>
                    </a:srgbClr>
                  </a:outerShdw>
                </a:effectLst>
              </a:rPr>
              <a:t>Data Structures </a:t>
            </a:r>
            <a:endParaRPr lang="en-IN" sz="2000" dirty="0" smtClean="0">
              <a:solidFill>
                <a:schemeClr val="tx1"/>
              </a:solidFill>
              <a:effectLst>
                <a:outerShdw blurRad="38100" dist="38100" dir="2700000" algn="tl">
                  <a:srgbClr val="000000">
                    <a:alpha val="43137"/>
                  </a:srgbClr>
                </a:outerShdw>
              </a:effectLst>
            </a:endParaRPr>
          </a:p>
          <a:p>
            <a:pPr lvl="1"/>
            <a:endParaRPr lang="en-IN" sz="2000" dirty="0">
              <a:solidFill>
                <a:schemeClr val="tx1"/>
              </a:solidFill>
              <a:effectLst>
                <a:outerShdw blurRad="38100" dist="38100" dir="2700000" algn="tl">
                  <a:srgbClr val="000000">
                    <a:alpha val="43137"/>
                  </a:srgbClr>
                </a:outerShdw>
              </a:effectLst>
            </a:endParaRPr>
          </a:p>
          <a:p>
            <a:pPr marL="800100" lvl="1" indent="-342900">
              <a:buFont typeface="Wingdings" panose="05000000000000000000" pitchFamily="2" charset="2"/>
              <a:buChar char="Ø"/>
            </a:pPr>
            <a:r>
              <a:rPr lang="en-IN" sz="2000" dirty="0" smtClean="0">
                <a:solidFill>
                  <a:schemeClr val="tx1"/>
                </a:solidFill>
                <a:latin typeface="Times New Roman" panose="02020603050405020304" pitchFamily="18" charset="0"/>
                <a:cs typeface="Times New Roman" panose="02020603050405020304" pitchFamily="18" charset="0"/>
              </a:rPr>
              <a:t>Definition</a:t>
            </a:r>
            <a:endParaRPr lang="en-IN" sz="2000" dirty="0">
              <a:solidFill>
                <a:schemeClr val="tx1"/>
              </a:solidFill>
              <a:latin typeface="Times New Roman" panose="02020603050405020304" pitchFamily="18" charset="0"/>
              <a:cs typeface="Times New Roman" panose="02020603050405020304" pitchFamily="18" charset="0"/>
            </a:endParaRPr>
          </a:p>
          <a:p>
            <a:pPr marL="800100" lvl="1" indent="-342900">
              <a:buFont typeface="Wingdings" panose="05000000000000000000" pitchFamily="2" charset="2"/>
              <a:buChar char="Ø"/>
            </a:pPr>
            <a:r>
              <a:rPr lang="en-IN" sz="2000" dirty="0" smtClean="0">
                <a:solidFill>
                  <a:schemeClr val="tx1"/>
                </a:solidFill>
                <a:latin typeface="Times New Roman" panose="02020603050405020304" pitchFamily="18" charset="0"/>
                <a:cs typeface="Times New Roman" panose="02020603050405020304" pitchFamily="18" charset="0"/>
              </a:rPr>
              <a:t>Classification </a:t>
            </a:r>
            <a:r>
              <a:rPr lang="en-IN" sz="2000" dirty="0">
                <a:solidFill>
                  <a:schemeClr val="tx1"/>
                </a:solidFill>
                <a:latin typeface="Times New Roman" panose="02020603050405020304" pitchFamily="18" charset="0"/>
                <a:cs typeface="Times New Roman" panose="02020603050405020304" pitchFamily="18" charset="0"/>
              </a:rPr>
              <a:t>of Data </a:t>
            </a:r>
            <a:r>
              <a:rPr lang="en-IN" sz="2000" dirty="0" smtClean="0">
                <a:solidFill>
                  <a:schemeClr val="tx1"/>
                </a:solidFill>
                <a:latin typeface="Times New Roman" panose="02020603050405020304" pitchFamily="18" charset="0"/>
                <a:cs typeface="Times New Roman" panose="02020603050405020304" pitchFamily="18" charset="0"/>
              </a:rPr>
              <a:t>Structures</a:t>
            </a:r>
          </a:p>
          <a:p>
            <a:pPr marL="800100" lvl="1" indent="-342900">
              <a:buFont typeface="Wingdings" panose="05000000000000000000" pitchFamily="2" charset="2"/>
              <a:buChar char="Ø"/>
            </a:pPr>
            <a:r>
              <a:rPr lang="en-IN" sz="2000" dirty="0" smtClean="0">
                <a:solidFill>
                  <a:schemeClr val="tx1"/>
                </a:solidFill>
                <a:latin typeface="Times New Roman" panose="02020603050405020304" pitchFamily="18" charset="0"/>
                <a:cs typeface="Times New Roman" panose="02020603050405020304" pitchFamily="18" charset="0"/>
              </a:rPr>
              <a:t>Operations </a:t>
            </a:r>
            <a:r>
              <a:rPr lang="en-IN" sz="2000" dirty="0">
                <a:solidFill>
                  <a:schemeClr val="tx1"/>
                </a:solidFill>
                <a:latin typeface="Times New Roman" panose="02020603050405020304" pitchFamily="18" charset="0"/>
                <a:cs typeface="Times New Roman" panose="02020603050405020304" pitchFamily="18" charset="0"/>
              </a:rPr>
              <a:t>on Data </a:t>
            </a:r>
            <a:r>
              <a:rPr lang="en-IN" sz="2000" dirty="0" smtClean="0">
                <a:solidFill>
                  <a:schemeClr val="tx1"/>
                </a:solidFill>
                <a:latin typeface="Times New Roman" panose="02020603050405020304" pitchFamily="18" charset="0"/>
                <a:cs typeface="Times New Roman" panose="02020603050405020304" pitchFamily="18" charset="0"/>
              </a:rPr>
              <a:t>Structures </a:t>
            </a:r>
          </a:p>
          <a:p>
            <a:pPr marL="800100" lvl="1" indent="-342900">
              <a:buFont typeface="Wingdings" panose="05000000000000000000" pitchFamily="2" charset="2"/>
              <a:buChar char="Ø"/>
            </a:pPr>
            <a:r>
              <a:rPr lang="en-IN" sz="2000" dirty="0" smtClean="0">
                <a:solidFill>
                  <a:schemeClr val="tx1"/>
                </a:solidFill>
                <a:latin typeface="Times New Roman" panose="02020603050405020304" pitchFamily="18" charset="0"/>
                <a:cs typeface="Times New Roman" panose="02020603050405020304" pitchFamily="18" charset="0"/>
              </a:rPr>
              <a:t>Abstract </a:t>
            </a:r>
            <a:r>
              <a:rPr lang="en-IN" sz="2000" dirty="0">
                <a:solidFill>
                  <a:schemeClr val="tx1"/>
                </a:solidFill>
                <a:latin typeface="Times New Roman" panose="02020603050405020304" pitchFamily="18" charset="0"/>
                <a:cs typeface="Times New Roman" panose="02020603050405020304" pitchFamily="18" charset="0"/>
              </a:rPr>
              <a:t>Data Type (</a:t>
            </a:r>
            <a:r>
              <a:rPr lang="en-IN" sz="2000" dirty="0" smtClean="0">
                <a:solidFill>
                  <a:schemeClr val="tx1"/>
                </a:solidFill>
                <a:latin typeface="Times New Roman" panose="02020603050405020304" pitchFamily="18" charset="0"/>
                <a:cs typeface="Times New Roman" panose="02020603050405020304" pitchFamily="18" charset="0"/>
              </a:rPr>
              <a:t>ADT)</a:t>
            </a:r>
          </a:p>
          <a:p>
            <a:pPr marL="800100" lvl="1" indent="-342900">
              <a:buFont typeface="Wingdings" panose="05000000000000000000" pitchFamily="2" charset="2"/>
              <a:buChar char="Ø"/>
            </a:pPr>
            <a:r>
              <a:rPr lang="en-IN" sz="2000" dirty="0" smtClean="0">
                <a:solidFill>
                  <a:schemeClr val="tx1"/>
                </a:solidFill>
                <a:latin typeface="Times New Roman" panose="02020603050405020304" pitchFamily="18" charset="0"/>
                <a:cs typeface="Times New Roman" panose="02020603050405020304" pitchFamily="18" charset="0"/>
              </a:rPr>
              <a:t>Preliminaries </a:t>
            </a:r>
            <a:r>
              <a:rPr lang="en-IN" sz="2000" dirty="0">
                <a:solidFill>
                  <a:schemeClr val="tx1"/>
                </a:solidFill>
                <a:latin typeface="Times New Roman" panose="02020603050405020304" pitchFamily="18" charset="0"/>
                <a:cs typeface="Times New Roman" panose="02020603050405020304" pitchFamily="18" charset="0"/>
              </a:rPr>
              <a:t>of algorithms. </a:t>
            </a:r>
            <a:endParaRPr lang="en-IN" sz="2000" dirty="0" smtClean="0">
              <a:solidFill>
                <a:schemeClr val="tx1"/>
              </a:solidFill>
              <a:latin typeface="Times New Roman" panose="02020603050405020304" pitchFamily="18" charset="0"/>
              <a:cs typeface="Times New Roman" panose="02020603050405020304" pitchFamily="18" charset="0"/>
            </a:endParaRPr>
          </a:p>
          <a:p>
            <a:pPr marL="800100" lvl="1" indent="-342900">
              <a:buFont typeface="Wingdings" panose="05000000000000000000" pitchFamily="2" charset="2"/>
              <a:buChar char="Ø"/>
            </a:pPr>
            <a:r>
              <a:rPr lang="en-IN" sz="2000" dirty="0" smtClean="0">
                <a:solidFill>
                  <a:schemeClr val="tx1"/>
                </a:solidFill>
                <a:latin typeface="Times New Roman" panose="02020603050405020304" pitchFamily="18" charset="0"/>
                <a:cs typeface="Times New Roman" panose="02020603050405020304" pitchFamily="18" charset="0"/>
              </a:rPr>
              <a:t>Time </a:t>
            </a:r>
            <a:r>
              <a:rPr lang="en-IN" sz="2000" dirty="0">
                <a:solidFill>
                  <a:schemeClr val="tx1"/>
                </a:solidFill>
                <a:latin typeface="Times New Roman" panose="02020603050405020304" pitchFamily="18" charset="0"/>
                <a:cs typeface="Times New Roman" panose="02020603050405020304" pitchFamily="18" charset="0"/>
              </a:rPr>
              <a:t>and Space complexity. </a:t>
            </a:r>
          </a:p>
          <a:p>
            <a:pPr lvl="1"/>
            <a:endParaRPr lang="en-IN" sz="2000" dirty="0">
              <a:solidFill>
                <a:schemeClr val="tx1"/>
              </a:solidFill>
            </a:endParaRPr>
          </a:p>
          <a:p>
            <a:pPr lvl="1"/>
            <a:endParaRPr lang="en-IN" sz="2000" dirty="0">
              <a:solidFill>
                <a:schemeClr val="tx1"/>
              </a:solidFill>
              <a:latin typeface="Times New Roman" panose="02020603050405020304" pitchFamily="18" charset="0"/>
              <a:cs typeface="Times New Roman" panose="02020603050405020304" pitchFamily="18" charset="0"/>
            </a:endParaRPr>
          </a:p>
        </p:txBody>
      </p:sp>
      <p:sp>
        <p:nvSpPr>
          <p:cNvPr id="6" name="Rectangle 5"/>
          <p:cNvSpPr/>
          <p:nvPr/>
        </p:nvSpPr>
        <p:spPr>
          <a:xfrm>
            <a:off x="6240016" y="1340768"/>
            <a:ext cx="5328592" cy="4248471"/>
          </a:xfrm>
          <a:prstGeom prst="rect">
            <a:avLst/>
          </a:prstGeom>
          <a:solidFill>
            <a:schemeClr val="accent1">
              <a:lumMod val="20000"/>
              <a:lumOff val="80000"/>
            </a:schemeClr>
          </a:solidFill>
          <a:ln w="28575"/>
          <a:effectLst>
            <a:outerShdw blurRad="50800" dist="38100" dir="5400000" algn="t" rotWithShape="0">
              <a:prstClr val="black">
                <a:alpha val="40000"/>
              </a:prstClr>
            </a:outerShdw>
            <a:softEdge rad="127000"/>
          </a:effectLst>
        </p:spPr>
        <p:style>
          <a:lnRef idx="3">
            <a:schemeClr val="lt1"/>
          </a:lnRef>
          <a:fillRef idx="1">
            <a:schemeClr val="accent5"/>
          </a:fillRef>
          <a:effectRef idx="1">
            <a:schemeClr val="accent5"/>
          </a:effectRef>
          <a:fontRef idx="minor">
            <a:schemeClr val="lt1"/>
          </a:fontRef>
        </p:style>
        <p:txBody>
          <a:bodyPr rtlCol="0" anchor="ctr"/>
          <a:lstStyle/>
          <a:p>
            <a:pPr lvl="1"/>
            <a:r>
              <a:rPr lang="en-IN" sz="2000" dirty="0">
                <a:solidFill>
                  <a:schemeClr val="tx1"/>
                </a:solidFill>
                <a:effectLst>
                  <a:outerShdw blurRad="38100" dist="38100" dir="2700000" algn="tl">
                    <a:srgbClr val="000000">
                      <a:alpha val="43137"/>
                    </a:srgbClr>
                  </a:outerShdw>
                </a:effectLst>
              </a:rPr>
              <a:t>Searching </a:t>
            </a:r>
          </a:p>
          <a:p>
            <a:pPr lvl="1"/>
            <a:endParaRPr lang="en-IN" sz="2000" dirty="0">
              <a:solidFill>
                <a:schemeClr val="tx1"/>
              </a:solidFill>
              <a:effectLst>
                <a:outerShdw blurRad="38100" dist="38100" dir="2700000" algn="tl">
                  <a:srgbClr val="000000">
                    <a:alpha val="43137"/>
                  </a:srgbClr>
                </a:outerShdw>
              </a:effectLst>
            </a:endParaRPr>
          </a:p>
          <a:p>
            <a:pPr marL="800100" lvl="1" indent="-342900">
              <a:buFont typeface="Wingdings" panose="05000000000000000000" pitchFamily="2" charset="2"/>
              <a:buChar char="Ø"/>
            </a:pPr>
            <a:r>
              <a:rPr lang="en-IN" sz="2000" dirty="0">
                <a:solidFill>
                  <a:schemeClr val="tx1"/>
                </a:solidFill>
              </a:rPr>
              <a:t>	</a:t>
            </a:r>
            <a:r>
              <a:rPr lang="en-IN" sz="2000" dirty="0">
                <a:solidFill>
                  <a:schemeClr val="tx1"/>
                </a:solidFill>
                <a:latin typeface="Times New Roman" panose="02020603050405020304" pitchFamily="18" charset="0"/>
                <a:cs typeface="Times New Roman" panose="02020603050405020304" pitchFamily="18" charset="0"/>
              </a:rPr>
              <a:t>Linear search</a:t>
            </a:r>
          </a:p>
          <a:p>
            <a:pPr marL="800100" lvl="1" indent="-342900">
              <a:buFont typeface="Wingdings" panose="05000000000000000000" pitchFamily="2" charset="2"/>
              <a:buChar char="Ø"/>
            </a:pPr>
            <a:r>
              <a:rPr lang="en-IN" sz="2000" dirty="0">
                <a:solidFill>
                  <a:schemeClr val="tx1"/>
                </a:solidFill>
                <a:latin typeface="Times New Roman" panose="02020603050405020304" pitchFamily="18" charset="0"/>
                <a:cs typeface="Times New Roman" panose="02020603050405020304" pitchFamily="18" charset="0"/>
              </a:rPr>
              <a:t>	Binary search</a:t>
            </a:r>
          </a:p>
          <a:p>
            <a:pPr marL="800100" lvl="1" indent="-342900">
              <a:buFont typeface="Wingdings" panose="05000000000000000000" pitchFamily="2" charset="2"/>
              <a:buChar char="Ø"/>
            </a:pPr>
            <a:r>
              <a:rPr lang="en-IN" sz="2000" dirty="0">
                <a:solidFill>
                  <a:schemeClr val="tx1"/>
                </a:solidFill>
                <a:latin typeface="Times New Roman" panose="02020603050405020304" pitchFamily="18" charset="0"/>
                <a:cs typeface="Times New Roman" panose="02020603050405020304" pitchFamily="18" charset="0"/>
              </a:rPr>
              <a:t>	Fibonacci search</a:t>
            </a:r>
          </a:p>
          <a:p>
            <a:pPr lvl="1"/>
            <a:endParaRPr lang="en-IN" sz="2000" dirty="0" smtClean="0">
              <a:solidFill>
                <a:schemeClr val="tx1"/>
              </a:solidFill>
              <a:effectLst>
                <a:outerShdw blurRad="38100" dist="38100" dir="2700000" algn="tl">
                  <a:srgbClr val="000000">
                    <a:alpha val="43137"/>
                  </a:srgbClr>
                </a:outerShdw>
              </a:effectLst>
            </a:endParaRPr>
          </a:p>
          <a:p>
            <a:pPr lvl="1"/>
            <a:r>
              <a:rPr lang="en-IN" sz="2000" dirty="0" smtClean="0">
                <a:solidFill>
                  <a:schemeClr val="tx1"/>
                </a:solidFill>
                <a:effectLst>
                  <a:outerShdw blurRad="38100" dist="38100" dir="2700000" algn="tl">
                    <a:srgbClr val="000000">
                      <a:alpha val="43137"/>
                    </a:srgbClr>
                  </a:outerShdw>
                </a:effectLst>
              </a:rPr>
              <a:t>Sorting</a:t>
            </a:r>
          </a:p>
          <a:p>
            <a:pPr lvl="1"/>
            <a:endParaRPr lang="en-IN" sz="2000" dirty="0">
              <a:solidFill>
                <a:schemeClr val="tx1"/>
              </a:solidFill>
              <a:effectLst>
                <a:outerShdw blurRad="38100" dist="38100" dir="2700000" algn="tl">
                  <a:srgbClr val="000000">
                    <a:alpha val="43137"/>
                  </a:srgbClr>
                </a:outerShdw>
              </a:effectLst>
            </a:endParaRPr>
          </a:p>
          <a:p>
            <a:pPr marL="800100" lvl="1" indent="-342900">
              <a:buFont typeface="Wingdings" panose="05000000000000000000" pitchFamily="2" charset="2"/>
              <a:buChar char="Ø"/>
            </a:pPr>
            <a:r>
              <a:rPr lang="en-IN" sz="2000" dirty="0">
                <a:solidFill>
                  <a:schemeClr val="tx1"/>
                </a:solidFill>
                <a:latin typeface="Times New Roman" panose="02020603050405020304" pitchFamily="18" charset="0"/>
                <a:cs typeface="Times New Roman" panose="02020603050405020304" pitchFamily="18" charset="0"/>
              </a:rPr>
              <a:t> Insertion sort, </a:t>
            </a:r>
          </a:p>
          <a:p>
            <a:pPr marL="800100" lvl="1" indent="-342900">
              <a:buFont typeface="Wingdings" panose="05000000000000000000" pitchFamily="2" charset="2"/>
              <a:buChar char="Ø"/>
            </a:pPr>
            <a:r>
              <a:rPr lang="en-IN" sz="2000" dirty="0">
                <a:solidFill>
                  <a:schemeClr val="tx1"/>
                </a:solidFill>
                <a:latin typeface="Times New Roman" panose="02020603050405020304" pitchFamily="18" charset="0"/>
                <a:cs typeface="Times New Roman" panose="02020603050405020304" pitchFamily="18" charset="0"/>
              </a:rPr>
              <a:t>Selection sort, </a:t>
            </a:r>
          </a:p>
          <a:p>
            <a:pPr marL="800100" lvl="1" indent="-342900">
              <a:buFont typeface="Wingdings" panose="05000000000000000000" pitchFamily="2" charset="2"/>
              <a:buChar char="Ø"/>
            </a:pPr>
            <a:r>
              <a:rPr lang="en-IN" sz="2000" dirty="0">
                <a:solidFill>
                  <a:schemeClr val="tx1"/>
                </a:solidFill>
                <a:latin typeface="Times New Roman" panose="02020603050405020304" pitchFamily="18" charset="0"/>
                <a:cs typeface="Times New Roman" panose="02020603050405020304" pitchFamily="18" charset="0"/>
              </a:rPr>
              <a:t>Exchange (Bubble sort, quick sort), </a:t>
            </a:r>
          </a:p>
          <a:p>
            <a:pPr marL="800100" lvl="1" indent="-342900">
              <a:buFont typeface="Wingdings" panose="05000000000000000000" pitchFamily="2" charset="2"/>
              <a:buChar char="Ø"/>
            </a:pPr>
            <a:r>
              <a:rPr lang="en-IN" sz="2000" dirty="0">
                <a:solidFill>
                  <a:schemeClr val="tx1"/>
                </a:solidFill>
                <a:latin typeface="Times New Roman" panose="02020603050405020304" pitchFamily="18" charset="0"/>
                <a:cs typeface="Times New Roman" panose="02020603050405020304" pitchFamily="18" charset="0"/>
              </a:rPr>
              <a:t>distribution (radix sort), </a:t>
            </a:r>
          </a:p>
          <a:p>
            <a:pPr marL="800100" lvl="1" indent="-342900">
              <a:buFont typeface="Wingdings" panose="05000000000000000000" pitchFamily="2" charset="2"/>
              <a:buChar char="Ø"/>
            </a:pPr>
            <a:r>
              <a:rPr lang="en-IN" sz="2000" dirty="0">
                <a:solidFill>
                  <a:schemeClr val="tx1"/>
                </a:solidFill>
                <a:latin typeface="Times New Roman" panose="02020603050405020304" pitchFamily="18" charset="0"/>
                <a:cs typeface="Times New Roman" panose="02020603050405020304" pitchFamily="18" charset="0"/>
              </a:rPr>
              <a:t>merging (Merge sort) algorithms.</a:t>
            </a:r>
          </a:p>
        </p:txBody>
      </p:sp>
    </p:spTree>
    <p:extLst>
      <p:ext uri="{BB962C8B-B14F-4D97-AF65-F5344CB8AC3E}">
        <p14:creationId xmlns:p14="http://schemas.microsoft.com/office/powerpoint/2010/main" val="386962272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lvl="1" algn="ctr"/>
            <a:r>
              <a:rPr lang="en-IN" sz="2800" dirty="0" smtClean="0">
                <a:ln w="0"/>
                <a:solidFill>
                  <a:srgbClr val="0070C0"/>
                </a:solidFill>
                <a:effectLst>
                  <a:outerShdw blurRad="38100" dist="38100" dir="2700000" algn="tl">
                    <a:srgbClr val="000000">
                      <a:alpha val="43137"/>
                    </a:srgbClr>
                  </a:outerShdw>
                </a:effectLst>
              </a:rPr>
              <a:t>Definition of Data Structure</a:t>
            </a:r>
          </a:p>
          <a:p>
            <a:pPr lvl="1" algn="ctr"/>
            <a:endParaRPr lang="en-IN" sz="2800" dirty="0" smtClean="0">
              <a:ln w="0"/>
              <a:solidFill>
                <a:srgbClr val="0070C0"/>
              </a:solidFill>
              <a:effectLst>
                <a:outerShdw blurRad="38100" dist="38100" dir="2700000" algn="tl">
                  <a:srgbClr val="000000">
                    <a:alpha val="43137"/>
                  </a:srgbClr>
                </a:outerShdw>
              </a:effectLst>
            </a:endParaRPr>
          </a:p>
          <a:p>
            <a:pPr marL="800100" lvl="1"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A </a:t>
            </a:r>
            <a:r>
              <a:rPr lang="en-US" sz="2000" b="1" dirty="0">
                <a:latin typeface="Times New Roman" panose="02020603050405020304" pitchFamily="18" charset="0"/>
                <a:cs typeface="Times New Roman" panose="02020603050405020304" pitchFamily="18" charset="0"/>
              </a:rPr>
              <a:t>data structure </a:t>
            </a:r>
            <a:r>
              <a:rPr lang="en-US" sz="2000" dirty="0">
                <a:latin typeface="Times New Roman" panose="02020603050405020304" pitchFamily="18" charset="0"/>
                <a:cs typeface="Times New Roman" panose="02020603050405020304" pitchFamily="18" charset="0"/>
              </a:rPr>
              <a:t>is basically a group of data elements that are put together under one name, and which defines a particular way of storing and organizing data in a computer so that it can be used efficiently</a:t>
            </a:r>
          </a:p>
          <a:p>
            <a:pPr marL="800100" lvl="1" indent="-342900">
              <a:buFont typeface="Arial" panose="020B0604020202020204" pitchFamily="34" charset="0"/>
              <a:buChar char="•"/>
            </a:pPr>
            <a:r>
              <a:rPr lang="en-US" sz="2000" dirty="0" smtClean="0">
                <a:latin typeface="Times New Roman" panose="02020603050405020304" pitchFamily="18" charset="0"/>
                <a:cs typeface="Times New Roman" panose="02020603050405020304" pitchFamily="18" charset="0"/>
              </a:rPr>
              <a:t>Different </a:t>
            </a:r>
            <a:r>
              <a:rPr lang="en-US" sz="2000" dirty="0">
                <a:latin typeface="Times New Roman" panose="02020603050405020304" pitchFamily="18" charset="0"/>
                <a:cs typeface="Times New Roman" panose="02020603050405020304" pitchFamily="18" charset="0"/>
              </a:rPr>
              <a:t>kinds of data structures are meant for different kinds of applications, and some are highly specialized to specific tasks. Based on the organizing method of a data </a:t>
            </a:r>
            <a:r>
              <a:rPr lang="en-US" sz="2000" dirty="0" smtClean="0">
                <a:latin typeface="Times New Roman" panose="02020603050405020304" pitchFamily="18" charset="0"/>
                <a:cs typeface="Times New Roman" panose="02020603050405020304" pitchFamily="18" charset="0"/>
              </a:rPr>
              <a:t>structure.</a:t>
            </a:r>
            <a:endParaRPr lang="en-IN" sz="2000" dirty="0" smtClean="0">
              <a:ln w="0"/>
              <a:solidFill>
                <a:srgbClr val="0070C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marL="800100" lvl="1" indent="-342900">
              <a:lnSpc>
                <a:spcPct val="10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Data structures are important for the following reasons: </a:t>
            </a:r>
            <a:endParaRPr lang="en-US" sz="2000" dirty="0" smtClean="0">
              <a:latin typeface="Times New Roman" panose="02020603050405020304" pitchFamily="18" charset="0"/>
              <a:cs typeface="Times New Roman" panose="02020603050405020304" pitchFamily="18" charset="0"/>
            </a:endParaRPr>
          </a:p>
          <a:p>
            <a:pPr marL="1257300" lvl="2" indent="-342900">
              <a:lnSpc>
                <a:spcPct val="100000"/>
              </a:lnSpc>
              <a:buFont typeface="Wingdings" panose="05000000000000000000" pitchFamily="2" charset="2"/>
              <a:buChar char="Ø"/>
            </a:pPr>
            <a:r>
              <a:rPr lang="en-US" sz="1600" dirty="0" smtClean="0">
                <a:latin typeface="Times New Roman" panose="02020603050405020304" pitchFamily="18" charset="0"/>
                <a:cs typeface="Times New Roman" panose="02020603050405020304" pitchFamily="18" charset="0"/>
              </a:rPr>
              <a:t>Data </a:t>
            </a:r>
            <a:r>
              <a:rPr lang="en-US" sz="1600" dirty="0">
                <a:latin typeface="Times New Roman" panose="02020603050405020304" pitchFamily="18" charset="0"/>
                <a:cs typeface="Times New Roman" panose="02020603050405020304" pitchFamily="18" charset="0"/>
              </a:rPr>
              <a:t>structures are used in almost every program or software system. </a:t>
            </a:r>
            <a:endParaRPr lang="en-US" sz="1600" dirty="0" smtClean="0">
              <a:latin typeface="Times New Roman" panose="02020603050405020304" pitchFamily="18" charset="0"/>
              <a:cs typeface="Times New Roman" panose="02020603050405020304" pitchFamily="18" charset="0"/>
            </a:endParaRPr>
          </a:p>
          <a:p>
            <a:pPr marL="1257300" lvl="2" indent="-342900">
              <a:lnSpc>
                <a:spcPct val="100000"/>
              </a:lnSpc>
              <a:buFont typeface="Wingdings" panose="05000000000000000000" pitchFamily="2" charset="2"/>
              <a:buChar char="Ø"/>
            </a:pPr>
            <a:r>
              <a:rPr lang="en-US" sz="1600" dirty="0" smtClean="0">
                <a:latin typeface="Times New Roman" panose="02020603050405020304" pitchFamily="18" charset="0"/>
                <a:cs typeface="Times New Roman" panose="02020603050405020304" pitchFamily="18" charset="0"/>
              </a:rPr>
              <a:t>Specific </a:t>
            </a:r>
            <a:r>
              <a:rPr lang="en-US" sz="1600" dirty="0">
                <a:latin typeface="Times New Roman" panose="02020603050405020304" pitchFamily="18" charset="0"/>
                <a:cs typeface="Times New Roman" panose="02020603050405020304" pitchFamily="18" charset="0"/>
              </a:rPr>
              <a:t>data structures are essential ingredients of many efficient algorithms, and make possible the management of huge amounts of data, such as large integrated collection of databases. </a:t>
            </a:r>
            <a:endParaRPr lang="en-US" sz="1600" dirty="0" smtClean="0">
              <a:latin typeface="Times New Roman" panose="02020603050405020304" pitchFamily="18" charset="0"/>
              <a:cs typeface="Times New Roman" panose="02020603050405020304" pitchFamily="18" charset="0"/>
            </a:endParaRPr>
          </a:p>
          <a:p>
            <a:pPr marL="1257300" lvl="2" indent="-342900">
              <a:lnSpc>
                <a:spcPct val="100000"/>
              </a:lnSpc>
              <a:buFont typeface="Wingdings" panose="05000000000000000000" pitchFamily="2" charset="2"/>
              <a:buChar char="Ø"/>
            </a:pPr>
            <a:r>
              <a:rPr lang="en-US" sz="1600" dirty="0" smtClean="0">
                <a:latin typeface="Times New Roman" panose="02020603050405020304" pitchFamily="18" charset="0"/>
                <a:cs typeface="Times New Roman" panose="02020603050405020304" pitchFamily="18" charset="0"/>
              </a:rPr>
              <a:t>Some </a:t>
            </a:r>
            <a:r>
              <a:rPr lang="en-US" sz="1600" dirty="0">
                <a:latin typeface="Times New Roman" panose="02020603050405020304" pitchFamily="18" charset="0"/>
                <a:cs typeface="Times New Roman" panose="02020603050405020304" pitchFamily="18" charset="0"/>
              </a:rPr>
              <a:t>programming languages emphasize data structures, rather than algorithms, as the key organizing factor in software design</a:t>
            </a:r>
            <a:r>
              <a:rPr lang="en-US" sz="1600" dirty="0" smtClean="0">
                <a:latin typeface="Times New Roman" panose="02020603050405020304" pitchFamily="18" charset="0"/>
                <a:cs typeface="Times New Roman" panose="02020603050405020304" pitchFamily="18" charset="0"/>
              </a:rPr>
              <a:t>.</a:t>
            </a:r>
          </a:p>
          <a:p>
            <a:pPr marL="800100" lvl="1" indent="-342900">
              <a:lnSpc>
                <a:spcPct val="100000"/>
              </a:lnSpc>
              <a:buFont typeface="Arial" panose="020B0604020202020204" pitchFamily="34" charset="0"/>
              <a:buChar char="•"/>
            </a:pPr>
            <a:r>
              <a:rPr lang="en-IN" sz="2000" dirty="0">
                <a:latin typeface="Times New Roman" panose="02020603050405020304" pitchFamily="18" charset="0"/>
                <a:cs typeface="Times New Roman" panose="02020603050405020304" pitchFamily="18" charset="0"/>
              </a:rPr>
              <a:t>Data structures are widely applied in the following areas: </a:t>
            </a:r>
          </a:p>
          <a:p>
            <a:pPr marL="1257300" lvl="2" indent="-342900">
              <a:lnSpc>
                <a:spcPct val="100000"/>
              </a:lnSpc>
              <a:buFont typeface="Wingdings" panose="05000000000000000000" pitchFamily="2" charset="2"/>
              <a:buChar char="v"/>
            </a:pPr>
            <a:r>
              <a:rPr lang="en-IN" sz="1600" dirty="0" smtClean="0">
                <a:latin typeface="Times New Roman" panose="02020603050405020304" pitchFamily="18" charset="0"/>
                <a:cs typeface="Times New Roman" panose="02020603050405020304" pitchFamily="18" charset="0"/>
              </a:rPr>
              <a:t>Compiler </a:t>
            </a:r>
            <a:r>
              <a:rPr lang="en-IN" sz="1600" dirty="0">
                <a:latin typeface="Times New Roman" panose="02020603050405020304" pitchFamily="18" charset="0"/>
                <a:cs typeface="Times New Roman" panose="02020603050405020304" pitchFamily="18" charset="0"/>
              </a:rPr>
              <a:t>design </a:t>
            </a:r>
            <a:r>
              <a:rPr lang="en-IN" sz="1600" dirty="0" smtClean="0">
                <a:latin typeface="Times New Roman" panose="02020603050405020304" pitchFamily="18" charset="0"/>
                <a:cs typeface="Times New Roman" panose="02020603050405020304" pitchFamily="18" charset="0"/>
              </a:rPr>
              <a:t>				</a:t>
            </a:r>
          </a:p>
          <a:p>
            <a:pPr marL="1257300" lvl="2" indent="-342900">
              <a:lnSpc>
                <a:spcPct val="100000"/>
              </a:lnSpc>
              <a:buFont typeface="Wingdings" panose="05000000000000000000" pitchFamily="2" charset="2"/>
              <a:buChar char="v"/>
            </a:pPr>
            <a:r>
              <a:rPr lang="en-IN" sz="1600" dirty="0" smtClean="0">
                <a:latin typeface="Times New Roman" panose="02020603050405020304" pitchFamily="18" charset="0"/>
                <a:cs typeface="Times New Roman" panose="02020603050405020304" pitchFamily="18" charset="0"/>
              </a:rPr>
              <a:t>Operating </a:t>
            </a:r>
            <a:r>
              <a:rPr lang="en-IN" sz="1600" dirty="0">
                <a:latin typeface="Times New Roman" panose="02020603050405020304" pitchFamily="18" charset="0"/>
                <a:cs typeface="Times New Roman" panose="02020603050405020304" pitchFamily="18" charset="0"/>
              </a:rPr>
              <a:t>system </a:t>
            </a:r>
            <a:endParaRPr lang="en-IN" sz="1600" dirty="0" smtClean="0">
              <a:latin typeface="Times New Roman" panose="02020603050405020304" pitchFamily="18" charset="0"/>
              <a:cs typeface="Times New Roman" panose="02020603050405020304" pitchFamily="18" charset="0"/>
            </a:endParaRPr>
          </a:p>
          <a:p>
            <a:pPr marL="1257300" lvl="2" indent="-342900">
              <a:lnSpc>
                <a:spcPct val="100000"/>
              </a:lnSpc>
              <a:buFont typeface="Wingdings" panose="05000000000000000000" pitchFamily="2" charset="2"/>
              <a:buChar char="v"/>
            </a:pPr>
            <a:r>
              <a:rPr lang="en-IN" sz="1600" dirty="0" smtClean="0">
                <a:latin typeface="Times New Roman" panose="02020603050405020304" pitchFamily="18" charset="0"/>
                <a:cs typeface="Times New Roman" panose="02020603050405020304" pitchFamily="18" charset="0"/>
              </a:rPr>
              <a:t>Statistical </a:t>
            </a:r>
            <a:r>
              <a:rPr lang="en-IN" sz="1600" dirty="0">
                <a:latin typeface="Times New Roman" panose="02020603050405020304" pitchFamily="18" charset="0"/>
                <a:cs typeface="Times New Roman" panose="02020603050405020304" pitchFamily="18" charset="0"/>
              </a:rPr>
              <a:t>analysis package </a:t>
            </a:r>
            <a:endParaRPr lang="en-IN" sz="1600" dirty="0" smtClean="0">
              <a:latin typeface="Times New Roman" panose="02020603050405020304" pitchFamily="18" charset="0"/>
              <a:cs typeface="Times New Roman" panose="02020603050405020304" pitchFamily="18" charset="0"/>
            </a:endParaRPr>
          </a:p>
          <a:p>
            <a:pPr marL="1257300" lvl="2" indent="-342900">
              <a:lnSpc>
                <a:spcPct val="100000"/>
              </a:lnSpc>
              <a:buFont typeface="Wingdings" panose="05000000000000000000" pitchFamily="2" charset="2"/>
              <a:buChar char="v"/>
            </a:pPr>
            <a:r>
              <a:rPr lang="en-IN" sz="1600" dirty="0" smtClean="0">
                <a:latin typeface="Times New Roman" panose="02020603050405020304" pitchFamily="18" charset="0"/>
                <a:cs typeface="Times New Roman" panose="02020603050405020304" pitchFamily="18" charset="0"/>
              </a:rPr>
              <a:t> DBMS</a:t>
            </a:r>
            <a:endParaRPr lang="en-IN" sz="1600" dirty="0">
              <a:latin typeface="Times New Roman" panose="02020603050405020304" pitchFamily="18" charset="0"/>
              <a:cs typeface="Times New Roman" panose="02020603050405020304" pitchFamily="18" charset="0"/>
            </a:endParaRPr>
          </a:p>
        </p:txBody>
      </p:sp>
      <p:sp>
        <p:nvSpPr>
          <p:cNvPr id="3" name="Date Placeholder 2"/>
          <p:cNvSpPr>
            <a:spLocks noGrp="1"/>
          </p:cNvSpPr>
          <p:nvPr>
            <p:ph type="dt" sz="half" idx="11"/>
          </p:nvPr>
        </p:nvSpPr>
        <p:spPr/>
        <p:txBody>
          <a:bodyPr/>
          <a:lstStyle/>
          <a:p>
            <a:fld id="{524EB76A-C586-4AF9-8DB5-1C357CAEB687}" type="datetime2">
              <a:rPr lang="en-US" smtClean="0"/>
              <a:t>Monday, May 17, 2021</a:t>
            </a:fld>
            <a:endParaRPr lang="en-US" dirty="0"/>
          </a:p>
        </p:txBody>
      </p:sp>
      <p:sp>
        <p:nvSpPr>
          <p:cNvPr id="4" name="Footer Placeholder 3"/>
          <p:cNvSpPr>
            <a:spLocks noGrp="1"/>
          </p:cNvSpPr>
          <p:nvPr>
            <p:ph type="ftr" sz="quarter" idx="12"/>
          </p:nvPr>
        </p:nvSpPr>
        <p:spPr/>
        <p:txBody>
          <a:bodyPr/>
          <a:lstStyle/>
          <a:p>
            <a:r>
              <a:rPr lang="sv-SE" smtClean="0"/>
              <a:t>T. Srinivasulu</a:t>
            </a:r>
            <a:endParaRPr lang="en-US" dirty="0"/>
          </a:p>
        </p:txBody>
      </p:sp>
      <p:sp>
        <p:nvSpPr>
          <p:cNvPr id="5" name="TextBox 4"/>
          <p:cNvSpPr txBox="1"/>
          <p:nvPr/>
        </p:nvSpPr>
        <p:spPr>
          <a:xfrm>
            <a:off x="5375920" y="4861029"/>
            <a:ext cx="2294218" cy="1077218"/>
          </a:xfrm>
          <a:prstGeom prst="rect">
            <a:avLst/>
          </a:prstGeom>
          <a:noFill/>
        </p:spPr>
        <p:txBody>
          <a:bodyPr wrap="none" rtlCol="0">
            <a:spAutoFit/>
          </a:bodyPr>
          <a:lstStyle/>
          <a:p>
            <a:pPr marL="285750" indent="-285750">
              <a:buFont typeface="Wingdings" panose="05000000000000000000" pitchFamily="2" charset="2"/>
              <a:buChar char="v"/>
            </a:pPr>
            <a:r>
              <a:rPr lang="en-IN" sz="1600" dirty="0">
                <a:latin typeface="Times New Roman" panose="02020603050405020304" pitchFamily="18" charset="0"/>
                <a:cs typeface="Times New Roman" panose="02020603050405020304" pitchFamily="18" charset="0"/>
              </a:rPr>
              <a:t>Numerical analysis </a:t>
            </a:r>
          </a:p>
          <a:p>
            <a:pPr marL="285750" indent="-285750">
              <a:buFont typeface="Wingdings" panose="05000000000000000000" pitchFamily="2" charset="2"/>
              <a:buChar char="v"/>
            </a:pPr>
            <a:r>
              <a:rPr lang="en-IN" sz="1600" dirty="0">
                <a:latin typeface="Times New Roman" panose="02020603050405020304" pitchFamily="18" charset="0"/>
                <a:cs typeface="Times New Roman" panose="02020603050405020304" pitchFamily="18" charset="0"/>
              </a:rPr>
              <a:t>Simulation </a:t>
            </a:r>
          </a:p>
          <a:p>
            <a:pPr marL="285750" indent="-285750">
              <a:buFont typeface="Wingdings" panose="05000000000000000000" pitchFamily="2" charset="2"/>
              <a:buChar char="v"/>
            </a:pPr>
            <a:r>
              <a:rPr lang="en-IN" sz="1600" dirty="0">
                <a:latin typeface="Times New Roman" panose="02020603050405020304" pitchFamily="18" charset="0"/>
                <a:cs typeface="Times New Roman" panose="02020603050405020304" pitchFamily="18" charset="0"/>
              </a:rPr>
              <a:t>Artificial intelligence </a:t>
            </a:r>
          </a:p>
          <a:p>
            <a:pPr marL="285750" indent="-285750">
              <a:buFont typeface="Wingdings" panose="05000000000000000000" pitchFamily="2" charset="2"/>
              <a:buChar char="v"/>
            </a:pPr>
            <a:r>
              <a:rPr lang="en-IN" sz="1600" dirty="0">
                <a:latin typeface="Times New Roman" panose="02020603050405020304" pitchFamily="18" charset="0"/>
                <a:cs typeface="Times New Roman" panose="02020603050405020304" pitchFamily="18" charset="0"/>
              </a:rPr>
              <a:t>Graphics</a:t>
            </a:r>
          </a:p>
        </p:txBody>
      </p:sp>
      <mc:AlternateContent xmlns:mc="http://schemas.openxmlformats.org/markup-compatibility/2006" xmlns:p14="http://schemas.microsoft.com/office/powerpoint/2010/main">
        <mc:Choice Requires="p14">
          <p:contentPart p14:bwMode="auto" r:id="rId2">
            <p14:nvContentPartPr>
              <p14:cNvPr id="21" name="Ink 20"/>
              <p14:cNvContentPartPr/>
              <p14:nvPr/>
            </p14:nvContentPartPr>
            <p14:xfrm>
              <a:off x="11485291" y="1920003"/>
              <a:ext cx="8640" cy="1440"/>
            </p14:xfrm>
          </p:contentPart>
        </mc:Choice>
        <mc:Fallback xmlns="">
          <p:pic>
            <p:nvPicPr>
              <p:cNvPr id="21" name="Ink 20"/>
              <p:cNvPicPr/>
              <p:nvPr/>
            </p:nvPicPr>
            <p:blipFill>
              <a:blip r:embed="rId3"/>
              <a:stretch>
                <a:fillRect/>
              </a:stretch>
            </p:blipFill>
            <p:spPr>
              <a:xfrm>
                <a:off x="11481691" y="1909203"/>
                <a:ext cx="24120" cy="234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49" name="Ink 48"/>
              <p14:cNvContentPartPr/>
              <p14:nvPr/>
            </p14:nvContentPartPr>
            <p14:xfrm>
              <a:off x="1155451" y="777003"/>
              <a:ext cx="16200" cy="36000"/>
            </p14:xfrm>
          </p:contentPart>
        </mc:Choice>
        <mc:Fallback xmlns="">
          <p:pic>
            <p:nvPicPr>
              <p:cNvPr id="49" name="Ink 48"/>
              <p:cNvPicPr/>
              <p:nvPr/>
            </p:nvPicPr>
            <p:blipFill>
              <a:blip r:embed="rId5"/>
              <a:stretch>
                <a:fillRect/>
              </a:stretch>
            </p:blipFill>
            <p:spPr>
              <a:xfrm>
                <a:off x="1148971" y="770883"/>
                <a:ext cx="29160" cy="486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99" name="Ink 98"/>
              <p14:cNvContentPartPr/>
              <p14:nvPr/>
            </p14:nvContentPartPr>
            <p14:xfrm>
              <a:off x="9386131" y="4752843"/>
              <a:ext cx="1403280" cy="17640"/>
            </p14:xfrm>
          </p:contentPart>
        </mc:Choice>
        <mc:Fallback xmlns="">
          <p:pic>
            <p:nvPicPr>
              <p:cNvPr id="99" name="Ink 98"/>
              <p:cNvPicPr/>
              <p:nvPr/>
            </p:nvPicPr>
            <p:blipFill>
              <a:blip r:embed="rId35"/>
              <a:stretch>
                <a:fillRect/>
              </a:stretch>
            </p:blipFill>
            <p:spPr>
              <a:xfrm>
                <a:off x="9374971" y="4741323"/>
                <a:ext cx="142596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101" name="Ink 100"/>
              <p14:cNvContentPartPr/>
              <p14:nvPr/>
            </p14:nvContentPartPr>
            <p14:xfrm>
              <a:off x="8929273" y="4781283"/>
              <a:ext cx="1085058" cy="357480"/>
            </p14:xfrm>
          </p:contentPart>
        </mc:Choice>
        <mc:Fallback xmlns="">
          <p:pic>
            <p:nvPicPr>
              <p:cNvPr id="101" name="Ink 100"/>
              <p:cNvPicPr/>
              <p:nvPr/>
            </p:nvPicPr>
            <p:blipFill>
              <a:blip r:embed="rId37"/>
              <a:stretch>
                <a:fillRect/>
              </a:stretch>
            </p:blipFill>
            <p:spPr>
              <a:xfrm>
                <a:off x="8916313" y="4770123"/>
                <a:ext cx="1106298" cy="38124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104" name="Ink 103"/>
              <p14:cNvContentPartPr/>
              <p14:nvPr/>
            </p14:nvContentPartPr>
            <p14:xfrm>
              <a:off x="9959971" y="4982523"/>
              <a:ext cx="981360" cy="271800"/>
            </p14:xfrm>
          </p:contentPart>
        </mc:Choice>
        <mc:Fallback xmlns="">
          <p:pic>
            <p:nvPicPr>
              <p:cNvPr id="104" name="Ink 103"/>
              <p:cNvPicPr/>
              <p:nvPr/>
            </p:nvPicPr>
            <p:blipFill>
              <a:blip r:embed="rId39"/>
              <a:stretch>
                <a:fillRect/>
              </a:stretch>
            </p:blipFill>
            <p:spPr>
              <a:xfrm>
                <a:off x="9951331" y="4973883"/>
                <a:ext cx="1000800" cy="29196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06" name="Ink 205"/>
              <p14:cNvContentPartPr/>
              <p14:nvPr/>
            </p14:nvContentPartPr>
            <p14:xfrm>
              <a:off x="8353273" y="5927523"/>
              <a:ext cx="1372680" cy="152280"/>
            </p14:xfrm>
          </p:contentPart>
        </mc:Choice>
        <mc:Fallback xmlns="">
          <p:pic>
            <p:nvPicPr>
              <p:cNvPr id="206" name="Ink 205"/>
              <p:cNvPicPr/>
              <p:nvPr/>
            </p:nvPicPr>
            <p:blipFill>
              <a:blip r:embed="rId49"/>
              <a:stretch>
                <a:fillRect/>
              </a:stretch>
            </p:blipFill>
            <p:spPr>
              <a:xfrm>
                <a:off x="8342473" y="5919603"/>
                <a:ext cx="1391040" cy="16920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208" name="Ink 207"/>
              <p14:cNvContentPartPr/>
              <p14:nvPr/>
            </p14:nvContentPartPr>
            <p14:xfrm>
              <a:off x="7794553" y="4392843"/>
              <a:ext cx="5433858" cy="1686960"/>
            </p14:xfrm>
          </p:contentPart>
        </mc:Choice>
        <mc:Fallback xmlns="">
          <p:pic>
            <p:nvPicPr>
              <p:cNvPr id="208" name="Ink 207"/>
              <p:cNvPicPr/>
              <p:nvPr/>
            </p:nvPicPr>
            <p:blipFill>
              <a:blip r:embed="rId51"/>
              <a:stretch>
                <a:fillRect/>
              </a:stretch>
            </p:blipFill>
            <p:spPr>
              <a:xfrm>
                <a:off x="7785553" y="4380606"/>
                <a:ext cx="5449698" cy="1710355"/>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209" name="Ink 208"/>
              <p14:cNvContentPartPr/>
              <p14:nvPr/>
            </p14:nvContentPartPr>
            <p14:xfrm>
              <a:off x="10850233" y="6012843"/>
              <a:ext cx="1047240" cy="36720"/>
            </p14:xfrm>
          </p:contentPart>
        </mc:Choice>
        <mc:Fallback xmlns="">
          <p:pic>
            <p:nvPicPr>
              <p:cNvPr id="209" name="Ink 208"/>
              <p:cNvPicPr/>
              <p:nvPr/>
            </p:nvPicPr>
            <p:blipFill>
              <a:blip r:embed="rId53"/>
              <a:stretch>
                <a:fillRect/>
              </a:stretch>
            </p:blipFill>
            <p:spPr>
              <a:xfrm>
                <a:off x="10839433" y="6002043"/>
                <a:ext cx="1062360" cy="5652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228" name="Ink 227"/>
              <p14:cNvContentPartPr/>
              <p14:nvPr/>
            </p14:nvContentPartPr>
            <p14:xfrm>
              <a:off x="11775793" y="5990163"/>
              <a:ext cx="889560" cy="74520"/>
            </p14:xfrm>
          </p:contentPart>
        </mc:Choice>
        <mc:Fallback xmlns="">
          <p:pic>
            <p:nvPicPr>
              <p:cNvPr id="228" name="Ink 227"/>
              <p:cNvPicPr/>
              <p:nvPr/>
            </p:nvPicPr>
            <p:blipFill>
              <a:blip r:embed="rId65"/>
              <a:stretch>
                <a:fillRect/>
              </a:stretch>
            </p:blipFill>
            <p:spPr>
              <a:xfrm>
                <a:off x="11765713" y="5981163"/>
                <a:ext cx="908640" cy="90000"/>
              </a:xfrm>
              <a:prstGeom prst="rect">
                <a:avLst/>
              </a:prstGeom>
            </p:spPr>
          </p:pic>
        </mc:Fallback>
      </mc:AlternateContent>
    </p:spTree>
    <p:extLst>
      <p:ext uri="{BB962C8B-B14F-4D97-AF65-F5344CB8AC3E}">
        <p14:creationId xmlns:p14="http://schemas.microsoft.com/office/powerpoint/2010/main" val="102351015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lvl="1" algn="ctr"/>
            <a:r>
              <a:rPr lang="en-IN" sz="2800" dirty="0">
                <a:ln w="0"/>
                <a:solidFill>
                  <a:srgbClr val="0070C0"/>
                </a:solidFill>
                <a:effectLst>
                  <a:outerShdw blurRad="38100" dist="38100" dir="2700000" algn="tl">
                    <a:srgbClr val="000000">
                      <a:alpha val="43137"/>
                    </a:srgbClr>
                  </a:outerShdw>
                </a:effectLst>
              </a:rPr>
              <a:t>Introduction to Data </a:t>
            </a:r>
            <a:r>
              <a:rPr lang="en-IN" sz="2800" dirty="0" smtClean="0">
                <a:ln w="0"/>
                <a:solidFill>
                  <a:srgbClr val="0070C0"/>
                </a:solidFill>
                <a:effectLst>
                  <a:outerShdw blurRad="38100" dist="38100" dir="2700000" algn="tl">
                    <a:srgbClr val="000000">
                      <a:alpha val="43137"/>
                    </a:srgbClr>
                  </a:outerShdw>
                </a:effectLst>
              </a:rPr>
              <a:t>Structure</a:t>
            </a:r>
          </a:p>
          <a:p>
            <a:pPr lvl="1" algn="ctr"/>
            <a:endParaRPr lang="en-IN" sz="2800" dirty="0" smtClean="0">
              <a:ln w="0"/>
              <a:solidFill>
                <a:srgbClr val="0070C0"/>
              </a:solidFill>
              <a:effectLst>
                <a:outerShdw blurRad="38100" dist="38100" dir="2700000" algn="tl">
                  <a:srgbClr val="000000">
                    <a:alpha val="43137"/>
                  </a:srgbClr>
                </a:outerShdw>
              </a:effectLst>
            </a:endParaRPr>
          </a:p>
          <a:p>
            <a:pPr marL="914400" lvl="1" indent="-4572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Today computer programmers do not write programs just to solve a problem but to write an </a:t>
            </a:r>
            <a:r>
              <a:rPr lang="en-US" sz="2000" b="1" dirty="0">
                <a:latin typeface="Times New Roman" panose="02020603050405020304" pitchFamily="18" charset="0"/>
                <a:cs typeface="Times New Roman" panose="02020603050405020304" pitchFamily="18" charset="0"/>
              </a:rPr>
              <a:t>efficient program</a:t>
            </a:r>
            <a:r>
              <a:rPr lang="en-US" sz="2000" dirty="0">
                <a:latin typeface="Times New Roman" panose="02020603050405020304" pitchFamily="18" charset="0"/>
                <a:cs typeface="Times New Roman" panose="02020603050405020304" pitchFamily="18" charset="0"/>
              </a:rPr>
              <a:t>. </a:t>
            </a:r>
          </a:p>
          <a:p>
            <a:pPr marL="914400" lvl="1" indent="-4572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For this, they first analyse the problem to determine the performance goals that must be achieved and then think of the most </a:t>
            </a:r>
            <a:r>
              <a:rPr lang="en-US" sz="2000" b="1" dirty="0">
                <a:latin typeface="Times New Roman" panose="02020603050405020304" pitchFamily="18" charset="0"/>
                <a:cs typeface="Times New Roman" panose="02020603050405020304" pitchFamily="18" charset="0"/>
              </a:rPr>
              <a:t>appropriate data structure </a:t>
            </a:r>
            <a:r>
              <a:rPr lang="en-US" sz="2000" dirty="0">
                <a:latin typeface="Times New Roman" panose="02020603050405020304" pitchFamily="18" charset="0"/>
                <a:cs typeface="Times New Roman" panose="02020603050405020304" pitchFamily="18" charset="0"/>
              </a:rPr>
              <a:t>for that job. </a:t>
            </a:r>
          </a:p>
          <a:p>
            <a:pPr marL="914400" lvl="1" indent="-4572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When selecting a data structure to solve a problem, the following steps must be performed. </a:t>
            </a:r>
          </a:p>
          <a:p>
            <a:pPr lvl="1"/>
            <a:r>
              <a:rPr lang="en-US" sz="2000" dirty="0" smtClean="0">
                <a:latin typeface="Times New Roman" panose="02020603050405020304" pitchFamily="18" charset="0"/>
                <a:cs typeface="Times New Roman" panose="02020603050405020304" pitchFamily="18" charset="0"/>
              </a:rPr>
              <a:t>	1</a:t>
            </a:r>
            <a:r>
              <a:rPr lang="en-US" sz="2000" dirty="0">
                <a:latin typeface="Times New Roman" panose="02020603050405020304" pitchFamily="18" charset="0"/>
                <a:cs typeface="Times New Roman" panose="02020603050405020304" pitchFamily="18" charset="0"/>
              </a:rPr>
              <a:t>. Analysis of the problem to determine the basic operations that must be supported. For example, </a:t>
            </a:r>
            <a:r>
              <a:rPr lang="en-US" sz="2000" dirty="0" smtClean="0">
                <a:latin typeface="Times New Roman" panose="02020603050405020304" pitchFamily="18" charset="0"/>
                <a:cs typeface="Times New Roman" panose="02020603050405020304" pitchFamily="18" charset="0"/>
              </a:rPr>
              <a:t>	basic </a:t>
            </a:r>
            <a:r>
              <a:rPr lang="en-US" sz="2000" dirty="0">
                <a:latin typeface="Times New Roman" panose="02020603050405020304" pitchFamily="18" charset="0"/>
                <a:cs typeface="Times New Roman" panose="02020603050405020304" pitchFamily="18" charset="0"/>
              </a:rPr>
              <a:t>operation may include inserting/deleting/searching a data item from the data structure. </a:t>
            </a:r>
          </a:p>
          <a:p>
            <a:pPr lvl="1"/>
            <a:r>
              <a:rPr lang="en-US" sz="2000" dirty="0" smtClean="0">
                <a:latin typeface="Times New Roman" panose="02020603050405020304" pitchFamily="18" charset="0"/>
                <a:cs typeface="Times New Roman" panose="02020603050405020304" pitchFamily="18" charset="0"/>
              </a:rPr>
              <a:t>	2</a:t>
            </a:r>
            <a:r>
              <a:rPr lang="en-US" sz="2000" dirty="0">
                <a:latin typeface="Times New Roman" panose="02020603050405020304" pitchFamily="18" charset="0"/>
                <a:cs typeface="Times New Roman" panose="02020603050405020304" pitchFamily="18" charset="0"/>
              </a:rPr>
              <a:t>. Quantify the resource constraints for each operation. </a:t>
            </a:r>
          </a:p>
          <a:p>
            <a:pPr lvl="1"/>
            <a:r>
              <a:rPr lang="en-US" sz="2000" dirty="0" smtClean="0">
                <a:latin typeface="Times New Roman" panose="02020603050405020304" pitchFamily="18" charset="0"/>
                <a:cs typeface="Times New Roman" panose="02020603050405020304" pitchFamily="18" charset="0"/>
              </a:rPr>
              <a:t>	3</a:t>
            </a:r>
            <a:r>
              <a:rPr lang="en-US" sz="2000" dirty="0">
                <a:latin typeface="Times New Roman" panose="02020603050405020304" pitchFamily="18" charset="0"/>
                <a:cs typeface="Times New Roman" panose="02020603050405020304" pitchFamily="18" charset="0"/>
              </a:rPr>
              <a:t>. Select the data structure that best meets these requirements. </a:t>
            </a:r>
          </a:p>
          <a:p>
            <a:pPr marL="914400" lvl="1" indent="-4572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This three-step approach to select an appropriate data structure for the problem at hand supports a </a:t>
            </a:r>
            <a:r>
              <a:rPr lang="en-US" sz="2000" dirty="0" smtClean="0">
                <a:latin typeface="Times New Roman" panose="02020603050405020304" pitchFamily="18" charset="0"/>
                <a:cs typeface="Times New Roman" panose="02020603050405020304" pitchFamily="18" charset="0"/>
              </a:rPr>
              <a:t>data- centered </a:t>
            </a:r>
            <a:r>
              <a:rPr lang="en-US" sz="2000" dirty="0">
                <a:latin typeface="Times New Roman" panose="02020603050405020304" pitchFamily="18" charset="0"/>
                <a:cs typeface="Times New Roman" panose="02020603050405020304" pitchFamily="18" charset="0"/>
              </a:rPr>
              <a:t>view of the design process. </a:t>
            </a:r>
            <a:endParaRPr lang="en-IN" sz="2000" dirty="0">
              <a:latin typeface="Times New Roman" panose="02020603050405020304" pitchFamily="18" charset="0"/>
              <a:cs typeface="Times New Roman" panose="02020603050405020304" pitchFamily="18" charset="0"/>
            </a:endParaRPr>
          </a:p>
        </p:txBody>
      </p:sp>
      <p:sp>
        <p:nvSpPr>
          <p:cNvPr id="3" name="Date Placeholder 2"/>
          <p:cNvSpPr>
            <a:spLocks noGrp="1"/>
          </p:cNvSpPr>
          <p:nvPr>
            <p:ph type="dt" sz="half" idx="11"/>
          </p:nvPr>
        </p:nvSpPr>
        <p:spPr/>
        <p:txBody>
          <a:bodyPr/>
          <a:lstStyle/>
          <a:p>
            <a:fld id="{E35367A3-1D7E-4183-A9AA-2907B63C107B}" type="datetime2">
              <a:rPr lang="en-US" smtClean="0"/>
              <a:t>Monday, May 17, 2021</a:t>
            </a:fld>
            <a:endParaRPr lang="en-US" dirty="0"/>
          </a:p>
        </p:txBody>
      </p:sp>
      <p:sp>
        <p:nvSpPr>
          <p:cNvPr id="4" name="Footer Placeholder 3"/>
          <p:cNvSpPr>
            <a:spLocks noGrp="1"/>
          </p:cNvSpPr>
          <p:nvPr>
            <p:ph type="ftr" sz="quarter" idx="12"/>
          </p:nvPr>
        </p:nvSpPr>
        <p:spPr/>
        <p:txBody>
          <a:bodyPr/>
          <a:lstStyle/>
          <a:p>
            <a:r>
              <a:rPr lang="sv-SE" smtClean="0"/>
              <a:t>T. Srinivasulu</a:t>
            </a:r>
            <a:endParaRPr lang="en-US" dirty="0"/>
          </a:p>
        </p:txBody>
      </p:sp>
      <mc:AlternateContent xmlns:mc="http://schemas.openxmlformats.org/markup-compatibility/2006" xmlns:p14="http://schemas.microsoft.com/office/powerpoint/2010/main">
        <mc:Choice Requires="p14">
          <p:contentPart p14:bwMode="auto" r:id="rId2">
            <p14:nvContentPartPr>
              <p14:cNvPr id="9" name="Ink 8"/>
              <p14:cNvContentPartPr/>
              <p14:nvPr/>
            </p14:nvContentPartPr>
            <p14:xfrm>
              <a:off x="7494691" y="1710483"/>
              <a:ext cx="43200" cy="22320"/>
            </p14:xfrm>
          </p:contentPart>
        </mc:Choice>
        <mc:Fallback xmlns="">
          <p:pic>
            <p:nvPicPr>
              <p:cNvPr id="9" name="Ink 8"/>
              <p:cNvPicPr/>
              <p:nvPr/>
            </p:nvPicPr>
            <p:blipFill>
              <a:blip r:embed="rId5"/>
              <a:stretch>
                <a:fillRect/>
              </a:stretch>
            </p:blipFill>
            <p:spPr>
              <a:xfrm>
                <a:off x="7490011" y="1702923"/>
                <a:ext cx="54360" cy="34560"/>
              </a:xfrm>
              <a:prstGeom prst="rect">
                <a:avLst/>
              </a:prstGeom>
            </p:spPr>
          </p:pic>
        </mc:Fallback>
      </mc:AlternateContent>
    </p:spTree>
    <p:extLst>
      <p:ext uri="{BB962C8B-B14F-4D97-AF65-F5344CB8AC3E}">
        <p14:creationId xmlns:p14="http://schemas.microsoft.com/office/powerpoint/2010/main" val="49026693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lvl="1" algn="ctr"/>
            <a:r>
              <a:rPr lang="en-IN" sz="3200" dirty="0">
                <a:ln w="0"/>
                <a:solidFill>
                  <a:srgbClr val="0070C0"/>
                </a:solidFill>
                <a:effectLst>
                  <a:outerShdw blurRad="38100" dist="38100" dir="2700000" algn="tl">
                    <a:srgbClr val="000000">
                      <a:alpha val="43137"/>
                    </a:srgbClr>
                  </a:outerShdw>
                </a:effectLst>
              </a:rPr>
              <a:t>Classification of Data </a:t>
            </a:r>
            <a:r>
              <a:rPr lang="en-IN" sz="3200" dirty="0" smtClean="0">
                <a:ln w="0"/>
                <a:solidFill>
                  <a:srgbClr val="0070C0"/>
                </a:solidFill>
                <a:effectLst>
                  <a:outerShdw blurRad="38100" dist="38100" dir="2700000" algn="tl">
                    <a:srgbClr val="000000">
                      <a:alpha val="43137"/>
                    </a:srgbClr>
                  </a:outerShdw>
                </a:effectLst>
              </a:rPr>
              <a:t>Structures</a:t>
            </a:r>
          </a:p>
          <a:p>
            <a:pPr lvl="1" algn="ctr"/>
            <a:endParaRPr lang="en-IN" sz="3200" dirty="0">
              <a:ln w="0"/>
              <a:solidFill>
                <a:srgbClr val="0070C0"/>
              </a:solidFill>
              <a:effectLst>
                <a:outerShdw blurRad="38100" dist="38100" dir="2700000" algn="tl">
                  <a:srgbClr val="000000">
                    <a:alpha val="43137"/>
                  </a:srgbClr>
                </a:outerShdw>
              </a:effectLst>
            </a:endParaRPr>
          </a:p>
          <a:p>
            <a:pPr marL="800100" lvl="1"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Data structures are generally categorized into two classes: </a:t>
            </a:r>
            <a:r>
              <a:rPr lang="en-US" sz="2000" b="1" dirty="0">
                <a:latin typeface="Times New Roman" panose="02020603050405020304" pitchFamily="18" charset="0"/>
                <a:cs typeface="Times New Roman" panose="02020603050405020304" pitchFamily="18" charset="0"/>
              </a:rPr>
              <a:t>primitive</a:t>
            </a:r>
            <a:r>
              <a:rPr lang="en-US" sz="2000" dirty="0">
                <a:latin typeface="Times New Roman" panose="02020603050405020304" pitchFamily="18" charset="0"/>
                <a:cs typeface="Times New Roman" panose="02020603050405020304" pitchFamily="18" charset="0"/>
              </a:rPr>
              <a:t> and </a:t>
            </a:r>
            <a:r>
              <a:rPr lang="en-US" sz="2000" b="1" dirty="0">
                <a:latin typeface="Times New Roman" panose="02020603050405020304" pitchFamily="18" charset="0"/>
                <a:cs typeface="Times New Roman" panose="02020603050405020304" pitchFamily="18" charset="0"/>
              </a:rPr>
              <a:t>non-primitive</a:t>
            </a:r>
            <a:r>
              <a:rPr lang="en-US" sz="2000" dirty="0">
                <a:latin typeface="Times New Roman" panose="02020603050405020304" pitchFamily="18" charset="0"/>
                <a:cs typeface="Times New Roman" panose="02020603050405020304" pitchFamily="18" charset="0"/>
              </a:rPr>
              <a:t> data structures. </a:t>
            </a:r>
          </a:p>
          <a:p>
            <a:pPr lvl="1"/>
            <a:endParaRPr lang="en-US" sz="2000" dirty="0" smtClean="0">
              <a:latin typeface="Times New Roman" panose="02020603050405020304" pitchFamily="18" charset="0"/>
              <a:cs typeface="Times New Roman" panose="02020603050405020304" pitchFamily="18" charset="0"/>
            </a:endParaRPr>
          </a:p>
          <a:p>
            <a:pPr lvl="1"/>
            <a:r>
              <a:rPr lang="en-US" b="1" dirty="0" smtClean="0">
                <a:ln w="0"/>
                <a:solidFill>
                  <a:srgbClr val="FF0000"/>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rPr>
              <a:t>Primitive </a:t>
            </a:r>
            <a:r>
              <a:rPr lang="en-US" b="1" dirty="0">
                <a:ln w="0"/>
                <a:solidFill>
                  <a:srgbClr val="FF0000"/>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rPr>
              <a:t>and Non-primitive Data Structures </a:t>
            </a:r>
          </a:p>
          <a:p>
            <a:pPr marL="800100" lvl="1" indent="-342900">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Primitive data structures </a:t>
            </a:r>
            <a:r>
              <a:rPr lang="en-US" sz="2000" dirty="0">
                <a:latin typeface="Times New Roman" panose="02020603050405020304" pitchFamily="18" charset="0"/>
                <a:cs typeface="Times New Roman" panose="02020603050405020304" pitchFamily="18" charset="0"/>
              </a:rPr>
              <a:t>are the fundamental data types which are supported by a programming language. Some basic data types are integer, real, character, and boolean</a:t>
            </a:r>
            <a:r>
              <a:rPr lang="en-US" sz="2000" dirty="0" smtClean="0">
                <a:latin typeface="Times New Roman" panose="02020603050405020304" pitchFamily="18" charset="0"/>
                <a:cs typeface="Times New Roman" panose="02020603050405020304" pitchFamily="18" charset="0"/>
              </a:rPr>
              <a:t>.</a:t>
            </a:r>
          </a:p>
          <a:p>
            <a:pPr lvl="1"/>
            <a:endParaRPr lang="en-US" sz="2000" dirty="0">
              <a:latin typeface="Times New Roman" panose="02020603050405020304" pitchFamily="18" charset="0"/>
              <a:cs typeface="Times New Roman" panose="02020603050405020304" pitchFamily="18" charset="0"/>
            </a:endParaRPr>
          </a:p>
          <a:p>
            <a:pPr marL="800100" lvl="1" indent="-342900">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Non-primitive data structures </a:t>
            </a:r>
            <a:r>
              <a:rPr lang="en-US" sz="2000" dirty="0">
                <a:latin typeface="Times New Roman" panose="02020603050405020304" pitchFamily="18" charset="0"/>
                <a:cs typeface="Times New Roman" panose="02020603050405020304" pitchFamily="18" charset="0"/>
              </a:rPr>
              <a:t>are those data structures which are created using primitive data structures. </a:t>
            </a:r>
          </a:p>
          <a:p>
            <a:pPr marL="800100" lvl="1" indent="-342900">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Examples</a:t>
            </a:r>
            <a:r>
              <a:rPr lang="en-US" sz="2000" dirty="0">
                <a:latin typeface="Times New Roman" panose="02020603050405020304" pitchFamily="18" charset="0"/>
                <a:cs typeface="Times New Roman" panose="02020603050405020304" pitchFamily="18" charset="0"/>
              </a:rPr>
              <a:t> of such data structures include linked lists, stacks, trees, and graphs. </a:t>
            </a:r>
            <a:endParaRPr lang="en-US" sz="2000" dirty="0" smtClean="0">
              <a:latin typeface="Times New Roman" panose="02020603050405020304" pitchFamily="18" charset="0"/>
              <a:cs typeface="Times New Roman" panose="02020603050405020304" pitchFamily="18" charset="0"/>
            </a:endParaRPr>
          </a:p>
          <a:p>
            <a:pPr lvl="1"/>
            <a:endParaRPr lang="en-US" sz="2000" dirty="0">
              <a:latin typeface="Times New Roman" panose="02020603050405020304" pitchFamily="18" charset="0"/>
              <a:cs typeface="Times New Roman" panose="02020603050405020304" pitchFamily="18" charset="0"/>
            </a:endParaRPr>
          </a:p>
          <a:p>
            <a:pPr marL="800100" lvl="1"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Non-primitive data structures can further be classified into two categories: </a:t>
            </a:r>
            <a:r>
              <a:rPr lang="en-US" sz="2000" b="1" dirty="0">
                <a:latin typeface="Times New Roman" panose="02020603050405020304" pitchFamily="18" charset="0"/>
                <a:cs typeface="Times New Roman" panose="02020603050405020304" pitchFamily="18" charset="0"/>
              </a:rPr>
              <a:t>linear</a:t>
            </a:r>
            <a:r>
              <a:rPr lang="en-US" sz="2000" dirty="0">
                <a:latin typeface="Times New Roman" panose="02020603050405020304" pitchFamily="18" charset="0"/>
                <a:cs typeface="Times New Roman" panose="02020603050405020304" pitchFamily="18" charset="0"/>
              </a:rPr>
              <a:t> and </a:t>
            </a:r>
            <a:r>
              <a:rPr lang="en-US" sz="2000" b="1" dirty="0">
                <a:latin typeface="Times New Roman" panose="02020603050405020304" pitchFamily="18" charset="0"/>
                <a:cs typeface="Times New Roman" panose="02020603050405020304" pitchFamily="18" charset="0"/>
              </a:rPr>
              <a:t>non-linea</a:t>
            </a:r>
            <a:r>
              <a:rPr lang="en-US" sz="2000" dirty="0">
                <a:latin typeface="Times New Roman" panose="02020603050405020304" pitchFamily="18" charset="0"/>
                <a:cs typeface="Times New Roman" panose="02020603050405020304" pitchFamily="18" charset="0"/>
              </a:rPr>
              <a:t>r data structures. </a:t>
            </a:r>
            <a:endParaRPr lang="en-IN" sz="2000" dirty="0">
              <a:latin typeface="Times New Roman" panose="02020603050405020304" pitchFamily="18" charset="0"/>
              <a:cs typeface="Times New Roman" panose="02020603050405020304" pitchFamily="18" charset="0"/>
            </a:endParaRPr>
          </a:p>
        </p:txBody>
      </p:sp>
      <p:sp>
        <p:nvSpPr>
          <p:cNvPr id="3" name="Date Placeholder 2"/>
          <p:cNvSpPr>
            <a:spLocks noGrp="1"/>
          </p:cNvSpPr>
          <p:nvPr>
            <p:ph type="dt" sz="half" idx="11"/>
          </p:nvPr>
        </p:nvSpPr>
        <p:spPr/>
        <p:txBody>
          <a:bodyPr/>
          <a:lstStyle/>
          <a:p>
            <a:fld id="{2637FDBE-7D20-46A7-8667-090BF25B0116}" type="datetime2">
              <a:rPr lang="en-US" smtClean="0"/>
              <a:t>Monday, May 17, 2021</a:t>
            </a:fld>
            <a:endParaRPr lang="en-US" dirty="0"/>
          </a:p>
        </p:txBody>
      </p:sp>
      <p:sp>
        <p:nvSpPr>
          <p:cNvPr id="4" name="Footer Placeholder 3"/>
          <p:cNvSpPr>
            <a:spLocks noGrp="1"/>
          </p:cNvSpPr>
          <p:nvPr>
            <p:ph type="ftr" sz="quarter" idx="12"/>
          </p:nvPr>
        </p:nvSpPr>
        <p:spPr/>
        <p:txBody>
          <a:bodyPr/>
          <a:lstStyle/>
          <a:p>
            <a:r>
              <a:rPr lang="sv-SE" smtClean="0"/>
              <a:t>T. Srinivasulu</a:t>
            </a:r>
            <a:endParaRPr lang="en-US" dirty="0"/>
          </a:p>
        </p:txBody>
      </p:sp>
      <mc:AlternateContent xmlns:mc="http://schemas.openxmlformats.org/markup-compatibility/2006" xmlns:p14="http://schemas.microsoft.com/office/powerpoint/2010/main">
        <mc:Choice Requires="p14">
          <p:contentPart p14:bwMode="auto" r:id="rId2">
            <p14:nvContentPartPr>
              <p14:cNvPr id="6" name="Ink 5"/>
              <p14:cNvContentPartPr/>
              <p14:nvPr/>
            </p14:nvContentPartPr>
            <p14:xfrm>
              <a:off x="7138291" y="1856283"/>
              <a:ext cx="749520" cy="43200"/>
            </p14:xfrm>
          </p:contentPart>
        </mc:Choice>
        <mc:Fallback xmlns="">
          <p:pic>
            <p:nvPicPr>
              <p:cNvPr id="6" name="Ink 5"/>
              <p:cNvPicPr/>
              <p:nvPr/>
            </p:nvPicPr>
            <p:blipFill>
              <a:blip r:embed="rId3"/>
              <a:stretch>
                <a:fillRect/>
              </a:stretch>
            </p:blipFill>
            <p:spPr>
              <a:xfrm>
                <a:off x="7127491" y="1844763"/>
                <a:ext cx="771480" cy="644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8" name="Ink 7"/>
              <p14:cNvContentPartPr/>
              <p14:nvPr/>
            </p14:nvContentPartPr>
            <p14:xfrm>
              <a:off x="8677291" y="1815243"/>
              <a:ext cx="1168200" cy="12240"/>
            </p14:xfrm>
          </p:contentPart>
        </mc:Choice>
        <mc:Fallback xmlns="">
          <p:pic>
            <p:nvPicPr>
              <p:cNvPr id="8" name="Ink 7"/>
              <p:cNvPicPr/>
              <p:nvPr/>
            </p:nvPicPr>
            <p:blipFill>
              <a:blip r:embed="rId5"/>
              <a:stretch>
                <a:fillRect/>
              </a:stretch>
            </p:blipFill>
            <p:spPr>
              <a:xfrm>
                <a:off x="8667571" y="1804803"/>
                <a:ext cx="1188360" cy="331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1" name="Ink 20"/>
              <p14:cNvContentPartPr/>
              <p14:nvPr/>
            </p14:nvContentPartPr>
            <p14:xfrm>
              <a:off x="7141171" y="1175883"/>
              <a:ext cx="3182040" cy="429480"/>
            </p14:xfrm>
          </p:contentPart>
        </mc:Choice>
        <mc:Fallback xmlns="">
          <p:pic>
            <p:nvPicPr>
              <p:cNvPr id="21" name="Ink 20"/>
              <p:cNvPicPr/>
              <p:nvPr/>
            </p:nvPicPr>
            <p:blipFill>
              <a:blip r:embed="rId7"/>
              <a:stretch>
                <a:fillRect/>
              </a:stretch>
            </p:blipFill>
            <p:spPr>
              <a:xfrm>
                <a:off x="7132531" y="1164723"/>
                <a:ext cx="3196800" cy="452160"/>
              </a:xfrm>
              <a:prstGeom prst="rect">
                <a:avLst/>
              </a:prstGeom>
            </p:spPr>
          </p:pic>
        </mc:Fallback>
      </mc:AlternateContent>
    </p:spTree>
    <p:extLst>
      <p:ext uri="{BB962C8B-B14F-4D97-AF65-F5344CB8AC3E}">
        <p14:creationId xmlns:p14="http://schemas.microsoft.com/office/powerpoint/2010/main" val="153859382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lvl="1" algn="ctr"/>
            <a:r>
              <a:rPr lang="en-US" sz="3200" dirty="0">
                <a:ln w="0"/>
                <a:solidFill>
                  <a:srgbClr val="0070C0"/>
                </a:solidFill>
                <a:effectLst>
                  <a:outerShdw blurRad="38100" dist="38100" dir="2700000" algn="tl">
                    <a:srgbClr val="000000">
                      <a:alpha val="43137"/>
                    </a:srgbClr>
                  </a:outerShdw>
                </a:effectLst>
              </a:rPr>
              <a:t>Linear and Non-linear Structures</a:t>
            </a:r>
          </a:p>
          <a:p>
            <a:pPr lvl="1" algn="ctr"/>
            <a:endParaRPr lang="en-US" dirty="0"/>
          </a:p>
          <a:p>
            <a:pPr lvl="1"/>
            <a:r>
              <a:rPr lang="en-US" b="1" dirty="0">
                <a:ln w="0"/>
                <a:solidFill>
                  <a:srgbClr val="FF0000"/>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rPr>
              <a:t>Linear and Non-linear Structures </a:t>
            </a:r>
          </a:p>
          <a:p>
            <a:pPr marL="800100" lvl="1"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If the elements of a data structure are stored in a </a:t>
            </a:r>
            <a:r>
              <a:rPr lang="en-US" sz="2000" b="1" dirty="0">
                <a:latin typeface="Times New Roman" panose="02020603050405020304" pitchFamily="18" charset="0"/>
                <a:cs typeface="Times New Roman" panose="02020603050405020304" pitchFamily="18" charset="0"/>
              </a:rPr>
              <a:t>linear</a:t>
            </a:r>
            <a:r>
              <a:rPr lang="en-US" sz="2000" dirty="0">
                <a:latin typeface="Times New Roman" panose="02020603050405020304" pitchFamily="18" charset="0"/>
                <a:cs typeface="Times New Roman" panose="02020603050405020304" pitchFamily="18" charset="0"/>
              </a:rPr>
              <a:t> or </a:t>
            </a:r>
            <a:r>
              <a:rPr lang="en-US" sz="2000" b="1" dirty="0">
                <a:latin typeface="Times New Roman" panose="02020603050405020304" pitchFamily="18" charset="0"/>
                <a:cs typeface="Times New Roman" panose="02020603050405020304" pitchFamily="18" charset="0"/>
              </a:rPr>
              <a:t>sequential</a:t>
            </a:r>
            <a:r>
              <a:rPr lang="en-US" sz="2000" dirty="0">
                <a:latin typeface="Times New Roman" panose="02020603050405020304" pitchFamily="18" charset="0"/>
                <a:cs typeface="Times New Roman" panose="02020603050405020304" pitchFamily="18" charset="0"/>
              </a:rPr>
              <a:t> order, then it is a </a:t>
            </a:r>
            <a:r>
              <a:rPr lang="en-US" sz="2000" b="1" dirty="0">
                <a:latin typeface="Times New Roman" panose="02020603050405020304" pitchFamily="18" charset="0"/>
                <a:cs typeface="Times New Roman" panose="02020603050405020304" pitchFamily="18" charset="0"/>
              </a:rPr>
              <a:t>linear data structure</a:t>
            </a:r>
            <a:r>
              <a:rPr lang="en-US" sz="2000" dirty="0">
                <a:latin typeface="Times New Roman" panose="02020603050405020304" pitchFamily="18" charset="0"/>
                <a:cs typeface="Times New Roman" panose="02020603050405020304" pitchFamily="18" charset="0"/>
              </a:rPr>
              <a:t>. </a:t>
            </a:r>
            <a:endParaRPr lang="en-US" sz="2000" dirty="0" smtClean="0">
              <a:latin typeface="Times New Roman" panose="02020603050405020304" pitchFamily="18" charset="0"/>
              <a:cs typeface="Times New Roman" panose="02020603050405020304" pitchFamily="18" charset="0"/>
            </a:endParaRPr>
          </a:p>
          <a:p>
            <a:pPr lvl="1"/>
            <a:r>
              <a:rPr lang="en-US" sz="2000" dirty="0">
                <a:latin typeface="Times New Roman" panose="02020603050405020304" pitchFamily="18" charset="0"/>
                <a:cs typeface="Times New Roman" panose="02020603050405020304" pitchFamily="18" charset="0"/>
              </a:rPr>
              <a:t>	</a:t>
            </a:r>
            <a:r>
              <a:rPr lang="en-US" sz="2000" dirty="0" smtClean="0">
                <a:latin typeface="Times New Roman" panose="02020603050405020304" pitchFamily="18" charset="0"/>
                <a:cs typeface="Times New Roman" panose="02020603050405020304" pitchFamily="18" charset="0"/>
              </a:rPr>
              <a:t>	</a:t>
            </a:r>
            <a:r>
              <a:rPr lang="en-US" sz="2000" b="1" dirty="0" smtClean="0">
                <a:latin typeface="Times New Roman" panose="02020603050405020304" pitchFamily="18" charset="0"/>
                <a:cs typeface="Times New Roman" panose="02020603050405020304" pitchFamily="18" charset="0"/>
              </a:rPr>
              <a:t>Examples</a:t>
            </a:r>
            <a:r>
              <a:rPr lang="en-US" sz="2000" dirty="0" smtClean="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include arrays, linked lists, stacks, and queues. </a:t>
            </a:r>
            <a:endParaRPr lang="en-US" sz="2000" dirty="0" smtClean="0">
              <a:latin typeface="Times New Roman" panose="02020603050405020304" pitchFamily="18" charset="0"/>
              <a:cs typeface="Times New Roman" panose="02020603050405020304" pitchFamily="18" charset="0"/>
            </a:endParaRPr>
          </a:p>
          <a:p>
            <a:pPr lvl="1"/>
            <a:endParaRPr lang="en-US" sz="2000" dirty="0">
              <a:latin typeface="Times New Roman" panose="02020603050405020304" pitchFamily="18" charset="0"/>
              <a:cs typeface="Times New Roman" panose="02020603050405020304" pitchFamily="18" charset="0"/>
            </a:endParaRPr>
          </a:p>
          <a:p>
            <a:pPr marL="800100" lvl="1" indent="-342900">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Linear data structures </a:t>
            </a:r>
            <a:r>
              <a:rPr lang="en-US" sz="2000" dirty="0">
                <a:latin typeface="Times New Roman" panose="02020603050405020304" pitchFamily="18" charset="0"/>
                <a:cs typeface="Times New Roman" panose="02020603050405020304" pitchFamily="18" charset="0"/>
              </a:rPr>
              <a:t>can be represented in memory in </a:t>
            </a:r>
            <a:r>
              <a:rPr lang="en-US" sz="2000" b="1" dirty="0">
                <a:latin typeface="Times New Roman" panose="02020603050405020304" pitchFamily="18" charset="0"/>
                <a:cs typeface="Times New Roman" panose="02020603050405020304" pitchFamily="18" charset="0"/>
              </a:rPr>
              <a:t>two different ways</a:t>
            </a:r>
            <a:r>
              <a:rPr lang="en-US" sz="2000" dirty="0">
                <a:latin typeface="Times New Roman" panose="02020603050405020304" pitchFamily="18" charset="0"/>
                <a:cs typeface="Times New Roman" panose="02020603050405020304" pitchFamily="18" charset="0"/>
              </a:rPr>
              <a:t>. One way is to have to a linear relationship between elements by means of sequential memory locations. The other way is to have a linear relationship between elements by means of links</a:t>
            </a:r>
            <a:r>
              <a:rPr lang="en-US" sz="2000" dirty="0" smtClean="0">
                <a:latin typeface="Times New Roman" panose="02020603050405020304" pitchFamily="18" charset="0"/>
                <a:cs typeface="Times New Roman" panose="02020603050405020304" pitchFamily="18" charset="0"/>
              </a:rPr>
              <a:t>.</a:t>
            </a:r>
          </a:p>
          <a:p>
            <a:pPr lvl="1"/>
            <a:endParaRPr lang="en-US" sz="2000" dirty="0">
              <a:latin typeface="Times New Roman" panose="02020603050405020304" pitchFamily="18" charset="0"/>
              <a:cs typeface="Times New Roman" panose="02020603050405020304" pitchFamily="18" charset="0"/>
            </a:endParaRPr>
          </a:p>
          <a:p>
            <a:pPr marL="800100" lvl="1"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if the elements of a data structure are not stored in a sequential order, then it is a </a:t>
            </a:r>
            <a:r>
              <a:rPr lang="en-US" sz="2000" b="1" dirty="0">
                <a:latin typeface="Times New Roman" panose="02020603050405020304" pitchFamily="18" charset="0"/>
                <a:cs typeface="Times New Roman" panose="02020603050405020304" pitchFamily="18" charset="0"/>
              </a:rPr>
              <a:t>non-linear data structure</a:t>
            </a:r>
            <a:r>
              <a:rPr lang="en-US" sz="2000" dirty="0">
                <a:latin typeface="Times New Roman" panose="02020603050405020304" pitchFamily="18" charset="0"/>
                <a:cs typeface="Times New Roman" panose="02020603050405020304" pitchFamily="18" charset="0"/>
              </a:rPr>
              <a:t>. The relationship of adjacency is not maintained between elements of a non-linear data structure. </a:t>
            </a:r>
            <a:endParaRPr lang="en-US" sz="2000" dirty="0" smtClean="0">
              <a:latin typeface="Times New Roman" panose="02020603050405020304" pitchFamily="18" charset="0"/>
              <a:cs typeface="Times New Roman" panose="02020603050405020304" pitchFamily="18" charset="0"/>
            </a:endParaRPr>
          </a:p>
          <a:p>
            <a:pPr lvl="1"/>
            <a:r>
              <a:rPr lang="en-US" sz="2000" dirty="0" smtClean="0">
                <a:latin typeface="Times New Roman" panose="02020603050405020304" pitchFamily="18" charset="0"/>
                <a:cs typeface="Times New Roman" panose="02020603050405020304" pitchFamily="18" charset="0"/>
              </a:rPr>
              <a:t>		</a:t>
            </a:r>
            <a:r>
              <a:rPr lang="en-US" sz="2000" b="1" dirty="0" smtClean="0">
                <a:latin typeface="Times New Roman" panose="02020603050405020304" pitchFamily="18" charset="0"/>
                <a:cs typeface="Times New Roman" panose="02020603050405020304" pitchFamily="18" charset="0"/>
              </a:rPr>
              <a:t>Examples</a:t>
            </a:r>
            <a:r>
              <a:rPr lang="en-US" sz="2000" dirty="0" smtClean="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include trees and graphs. </a:t>
            </a:r>
            <a:endParaRPr lang="en-IN" sz="2000" dirty="0">
              <a:latin typeface="Times New Roman" panose="02020603050405020304" pitchFamily="18" charset="0"/>
              <a:cs typeface="Times New Roman" panose="02020603050405020304" pitchFamily="18" charset="0"/>
            </a:endParaRPr>
          </a:p>
          <a:p>
            <a:pPr lvl="1" algn="ctr"/>
            <a:endParaRPr lang="en-IN" dirty="0"/>
          </a:p>
        </p:txBody>
      </p:sp>
      <p:sp>
        <p:nvSpPr>
          <p:cNvPr id="3" name="Date Placeholder 2"/>
          <p:cNvSpPr>
            <a:spLocks noGrp="1"/>
          </p:cNvSpPr>
          <p:nvPr>
            <p:ph type="dt" sz="half" idx="11"/>
          </p:nvPr>
        </p:nvSpPr>
        <p:spPr/>
        <p:txBody>
          <a:bodyPr/>
          <a:lstStyle/>
          <a:p>
            <a:fld id="{2ED0D1B8-7330-42DC-9DBA-F05E2B8D61A9}" type="datetime2">
              <a:rPr lang="en-US" smtClean="0"/>
              <a:t>Monday, May 17, 2021</a:t>
            </a:fld>
            <a:endParaRPr lang="en-US" dirty="0"/>
          </a:p>
        </p:txBody>
      </p:sp>
      <p:sp>
        <p:nvSpPr>
          <p:cNvPr id="4" name="Footer Placeholder 3"/>
          <p:cNvSpPr>
            <a:spLocks noGrp="1"/>
          </p:cNvSpPr>
          <p:nvPr>
            <p:ph type="ftr" sz="quarter" idx="12"/>
          </p:nvPr>
        </p:nvSpPr>
        <p:spPr/>
        <p:txBody>
          <a:bodyPr/>
          <a:lstStyle/>
          <a:p>
            <a:r>
              <a:rPr lang="sv-SE" smtClean="0"/>
              <a:t>T. Srinivasulu</a:t>
            </a:r>
            <a:endParaRPr lang="en-US" dirty="0"/>
          </a:p>
        </p:txBody>
      </p:sp>
      <mc:AlternateContent xmlns:mc="http://schemas.openxmlformats.org/markup-compatibility/2006" xmlns:p14="http://schemas.microsoft.com/office/powerpoint/2010/main">
        <mc:Choice Requires="p14">
          <p:contentPart p14:bwMode="auto" r:id="rId2">
            <p14:nvContentPartPr>
              <p14:cNvPr id="49" name="Ink 48"/>
              <p14:cNvContentPartPr/>
              <p14:nvPr/>
            </p14:nvContentPartPr>
            <p14:xfrm>
              <a:off x="3927091" y="3412203"/>
              <a:ext cx="360" cy="360"/>
            </p14:xfrm>
          </p:contentPart>
        </mc:Choice>
        <mc:Fallback xmlns="">
          <p:pic>
            <p:nvPicPr>
              <p:cNvPr id="49" name="Ink 48"/>
              <p:cNvPicPr/>
              <p:nvPr/>
            </p:nvPicPr>
            <p:blipFill>
              <a:blip r:embed="rId23"/>
              <a:stretch>
                <a:fillRect/>
              </a:stretch>
            </p:blipFill>
            <p:spPr>
              <a:xfrm>
                <a:off x="3920611" y="3405723"/>
                <a:ext cx="13320" cy="133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54" name="Ink 53"/>
              <p14:cNvContentPartPr/>
              <p14:nvPr/>
            </p14:nvContentPartPr>
            <p14:xfrm>
              <a:off x="6290491" y="3731523"/>
              <a:ext cx="23040" cy="12600"/>
            </p14:xfrm>
          </p:contentPart>
        </mc:Choice>
        <mc:Fallback xmlns="">
          <p:pic>
            <p:nvPicPr>
              <p:cNvPr id="54" name="Ink 53"/>
              <p:cNvPicPr/>
              <p:nvPr/>
            </p:nvPicPr>
            <p:blipFill>
              <a:blip r:embed="rId27"/>
              <a:stretch>
                <a:fillRect/>
              </a:stretch>
            </p:blipFill>
            <p:spPr>
              <a:xfrm>
                <a:off x="6287251" y="3725763"/>
                <a:ext cx="32760" cy="248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34" name="Ink 133"/>
              <p14:cNvContentPartPr/>
              <p14:nvPr/>
            </p14:nvContentPartPr>
            <p14:xfrm>
              <a:off x="9254371" y="3891723"/>
              <a:ext cx="360" cy="360"/>
            </p14:xfrm>
          </p:contentPart>
        </mc:Choice>
        <mc:Fallback xmlns="">
          <p:pic>
            <p:nvPicPr>
              <p:cNvPr id="134" name="Ink 133"/>
              <p:cNvPicPr/>
              <p:nvPr/>
            </p:nvPicPr>
            <p:blipFill>
              <a:blip r:embed="rId29"/>
              <a:stretch>
                <a:fillRect/>
              </a:stretch>
            </p:blipFill>
            <p:spPr>
              <a:xfrm>
                <a:off x="9246091" y="3883443"/>
                <a:ext cx="16920" cy="169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8" name="Ink 37"/>
              <p14:cNvContentPartPr/>
              <p14:nvPr/>
            </p14:nvContentPartPr>
            <p14:xfrm>
              <a:off x="5005291" y="4610643"/>
              <a:ext cx="7560" cy="28440"/>
            </p14:xfrm>
          </p:contentPart>
        </mc:Choice>
        <mc:Fallback xmlns="">
          <p:pic>
            <p:nvPicPr>
              <p:cNvPr id="38" name="Ink 37"/>
              <p:cNvPicPr/>
              <p:nvPr/>
            </p:nvPicPr>
            <p:blipFill>
              <a:blip r:embed="rId55"/>
              <a:stretch>
                <a:fillRect/>
              </a:stretch>
            </p:blipFill>
            <p:spPr>
              <a:xfrm>
                <a:off x="4999171" y="4604163"/>
                <a:ext cx="19800" cy="3996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39" name="Ink 38"/>
              <p14:cNvContentPartPr/>
              <p14:nvPr/>
            </p14:nvContentPartPr>
            <p14:xfrm>
              <a:off x="5012491" y="4619643"/>
              <a:ext cx="360" cy="360"/>
            </p14:xfrm>
          </p:contentPart>
        </mc:Choice>
        <mc:Fallback xmlns="">
          <p:pic>
            <p:nvPicPr>
              <p:cNvPr id="39" name="Ink 38"/>
              <p:cNvPicPr/>
              <p:nvPr/>
            </p:nvPicPr>
            <p:blipFill>
              <a:blip r:embed="rId57"/>
              <a:stretch>
                <a:fillRect/>
              </a:stretch>
            </p:blipFill>
            <p:spPr>
              <a:xfrm>
                <a:off x="5007451" y="4614603"/>
                <a:ext cx="10440" cy="10440"/>
              </a:xfrm>
              <a:prstGeom prst="rect">
                <a:avLst/>
              </a:prstGeom>
            </p:spPr>
          </p:pic>
        </mc:Fallback>
      </mc:AlternateContent>
    </p:spTree>
    <p:extLst>
      <p:ext uri="{BB962C8B-B14F-4D97-AF65-F5344CB8AC3E}">
        <p14:creationId xmlns:p14="http://schemas.microsoft.com/office/powerpoint/2010/main" val="414898305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742950" lvl="1" indent="-514350">
              <a:buFont typeface="+mj-lt"/>
              <a:buAutoNum type="arabicPeriod"/>
            </a:pPr>
            <a:r>
              <a:rPr lang="en-IN" sz="2800" b="1" dirty="0">
                <a:ln w="0"/>
                <a:solidFill>
                  <a:srgbClr val="FF0000"/>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rPr>
              <a:t>Arrays</a:t>
            </a:r>
          </a:p>
          <a:p>
            <a:r>
              <a:rPr lang="en-US" sz="2000" dirty="0">
                <a:latin typeface="Times New Roman" panose="02020603050405020304" pitchFamily="18" charset="0"/>
                <a:cs typeface="Times New Roman" panose="02020603050405020304" pitchFamily="18" charset="0"/>
              </a:rPr>
              <a:t>An array is a collection of </a:t>
            </a:r>
            <a:r>
              <a:rPr lang="en-US" sz="2000" b="1" dirty="0">
                <a:latin typeface="Times New Roman" panose="02020603050405020304" pitchFamily="18" charset="0"/>
                <a:cs typeface="Times New Roman" panose="02020603050405020304" pitchFamily="18" charset="0"/>
              </a:rPr>
              <a:t>similar data elements</a:t>
            </a:r>
            <a:r>
              <a:rPr lang="en-US" sz="2000" dirty="0">
                <a:latin typeface="Times New Roman" panose="02020603050405020304" pitchFamily="18" charset="0"/>
                <a:cs typeface="Times New Roman" panose="02020603050405020304" pitchFamily="18" charset="0"/>
              </a:rPr>
              <a:t>. These data elements have the same data type. The elements of the array are stored in consecutive memory locations and are referenced by an index (also known as the subscript).</a:t>
            </a:r>
          </a:p>
          <a:p>
            <a:pPr marL="0" indent="0">
              <a:buNone/>
            </a:pPr>
            <a:r>
              <a:rPr lang="en-IN" sz="2000" dirty="0" smtClean="0">
                <a:latin typeface="Times New Roman" panose="02020603050405020304" pitchFamily="18" charset="0"/>
                <a:cs typeface="Times New Roman" panose="02020603050405020304" pitchFamily="18" charset="0"/>
              </a:rPr>
              <a:t>For </a:t>
            </a:r>
            <a:r>
              <a:rPr lang="en-IN" sz="2000" b="1" dirty="0">
                <a:latin typeface="Times New Roman" panose="02020603050405020304" pitchFamily="18" charset="0"/>
                <a:cs typeface="Times New Roman" panose="02020603050405020304" pitchFamily="18" charset="0"/>
              </a:rPr>
              <a:t>example</a:t>
            </a:r>
            <a:r>
              <a:rPr lang="en-IN" sz="2000" dirty="0">
                <a:latin typeface="Times New Roman" panose="02020603050405020304" pitchFamily="18" charset="0"/>
                <a:cs typeface="Times New Roman" panose="02020603050405020304" pitchFamily="18" charset="0"/>
              </a:rPr>
              <a:t>,</a:t>
            </a:r>
          </a:p>
          <a:p>
            <a:pPr marL="0" indent="0">
              <a:buNone/>
            </a:pPr>
            <a:r>
              <a:rPr lang="en-IN" sz="2000" dirty="0">
                <a:latin typeface="Times New Roman" panose="02020603050405020304" pitchFamily="18" charset="0"/>
                <a:cs typeface="Times New Roman" panose="02020603050405020304" pitchFamily="18" charset="0"/>
              </a:rPr>
              <a:t> </a:t>
            </a:r>
            <a:r>
              <a:rPr lang="en-IN" sz="2000" dirty="0" smtClean="0">
                <a:latin typeface="Times New Roman" panose="02020603050405020304" pitchFamily="18" charset="0"/>
                <a:cs typeface="Times New Roman" panose="02020603050405020304" pitchFamily="18" charset="0"/>
              </a:rPr>
              <a:t>      int </a:t>
            </a:r>
            <a:r>
              <a:rPr lang="en-IN" sz="2000" dirty="0">
                <a:latin typeface="Times New Roman" panose="02020603050405020304" pitchFamily="18" charset="0"/>
                <a:cs typeface="Times New Roman" panose="02020603050405020304" pitchFamily="18" charset="0"/>
              </a:rPr>
              <a:t>marks[10];</a:t>
            </a:r>
          </a:p>
          <a:p>
            <a:pPr marL="0" indent="0">
              <a:buNone/>
            </a:pPr>
            <a:endParaRPr lang="en-IN" dirty="0" smtClean="0"/>
          </a:p>
          <a:p>
            <a:r>
              <a:rPr lang="en-US" sz="2000" dirty="0">
                <a:latin typeface="Times New Roman" panose="02020603050405020304" pitchFamily="18" charset="0"/>
                <a:cs typeface="Times New Roman" panose="02020603050405020304" pitchFamily="18" charset="0"/>
              </a:rPr>
              <a:t>Arrays are generally used when we want to store large amount of similar type of data. </a:t>
            </a:r>
            <a:endParaRPr lang="en-US" sz="2000" dirty="0" smtClean="0">
              <a:latin typeface="Times New Roman" panose="02020603050405020304" pitchFamily="18" charset="0"/>
              <a:cs typeface="Times New Roman" panose="02020603050405020304" pitchFamily="18" charset="0"/>
            </a:endParaRPr>
          </a:p>
          <a:p>
            <a:r>
              <a:rPr lang="en-US" sz="2000" dirty="0" smtClean="0">
                <a:latin typeface="Times New Roman" panose="02020603050405020304" pitchFamily="18" charset="0"/>
                <a:cs typeface="Times New Roman" panose="02020603050405020304" pitchFamily="18" charset="0"/>
              </a:rPr>
              <a:t>But </a:t>
            </a:r>
            <a:r>
              <a:rPr lang="en-US" sz="2000" dirty="0">
                <a:latin typeface="Times New Roman" panose="02020603050405020304" pitchFamily="18" charset="0"/>
                <a:cs typeface="Times New Roman" panose="02020603050405020304" pitchFamily="18" charset="0"/>
              </a:rPr>
              <a:t>they have the following </a:t>
            </a:r>
            <a:r>
              <a:rPr lang="en-US" sz="2000" b="1" dirty="0">
                <a:latin typeface="Times New Roman" panose="02020603050405020304" pitchFamily="18" charset="0"/>
                <a:cs typeface="Times New Roman" panose="02020603050405020304" pitchFamily="18" charset="0"/>
              </a:rPr>
              <a:t>limitations</a:t>
            </a:r>
            <a:r>
              <a:rPr lang="en-US" sz="2000" dirty="0">
                <a:latin typeface="Times New Roman" panose="02020603050405020304" pitchFamily="18" charset="0"/>
                <a:cs typeface="Times New Roman" panose="02020603050405020304" pitchFamily="18" charset="0"/>
              </a:rPr>
              <a:t>: </a:t>
            </a:r>
            <a:endParaRPr lang="en-US" sz="2000" dirty="0" smtClean="0">
              <a:latin typeface="Times New Roman" panose="02020603050405020304" pitchFamily="18" charset="0"/>
              <a:cs typeface="Times New Roman" panose="02020603050405020304" pitchFamily="18" charset="0"/>
            </a:endParaRPr>
          </a:p>
          <a:p>
            <a:pPr marL="457200" indent="-457200">
              <a:buFont typeface="+mj-lt"/>
              <a:buAutoNum type="arabicPeriod"/>
            </a:pPr>
            <a:r>
              <a:rPr lang="en-US" sz="2000" dirty="0" smtClean="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Arrays are of </a:t>
            </a:r>
            <a:r>
              <a:rPr lang="en-US" sz="2000" b="1" dirty="0">
                <a:latin typeface="Times New Roman" panose="02020603050405020304" pitchFamily="18" charset="0"/>
                <a:cs typeface="Times New Roman" panose="02020603050405020304" pitchFamily="18" charset="0"/>
              </a:rPr>
              <a:t>fixed size</a:t>
            </a:r>
            <a:r>
              <a:rPr lang="en-US" sz="2000" dirty="0">
                <a:latin typeface="Times New Roman" panose="02020603050405020304" pitchFamily="18" charset="0"/>
                <a:cs typeface="Times New Roman" panose="02020603050405020304" pitchFamily="18" charset="0"/>
              </a:rPr>
              <a:t>. </a:t>
            </a:r>
            <a:endParaRPr lang="en-US" sz="2000" dirty="0" smtClean="0">
              <a:latin typeface="Times New Roman" panose="02020603050405020304" pitchFamily="18" charset="0"/>
              <a:cs typeface="Times New Roman" panose="02020603050405020304" pitchFamily="18" charset="0"/>
            </a:endParaRPr>
          </a:p>
          <a:p>
            <a:pPr marL="457200" indent="-457200">
              <a:buFont typeface="+mj-lt"/>
              <a:buAutoNum type="arabicPeriod"/>
            </a:pPr>
            <a:r>
              <a:rPr lang="en-US" sz="2000" dirty="0" smtClean="0">
                <a:latin typeface="Times New Roman" panose="02020603050405020304" pitchFamily="18" charset="0"/>
                <a:cs typeface="Times New Roman" panose="02020603050405020304" pitchFamily="18" charset="0"/>
              </a:rPr>
              <a:t>Data </a:t>
            </a:r>
            <a:r>
              <a:rPr lang="en-US" sz="2000" dirty="0">
                <a:latin typeface="Times New Roman" panose="02020603050405020304" pitchFamily="18" charset="0"/>
                <a:cs typeface="Times New Roman" panose="02020603050405020304" pitchFamily="18" charset="0"/>
              </a:rPr>
              <a:t>elements are stored in </a:t>
            </a:r>
            <a:r>
              <a:rPr lang="en-US" sz="2000" b="1" dirty="0">
                <a:latin typeface="Times New Roman" panose="02020603050405020304" pitchFamily="18" charset="0"/>
                <a:cs typeface="Times New Roman" panose="02020603050405020304" pitchFamily="18" charset="0"/>
              </a:rPr>
              <a:t>contiguous memory locations </a:t>
            </a:r>
            <a:r>
              <a:rPr lang="en-US" sz="2000" dirty="0">
                <a:latin typeface="Times New Roman" panose="02020603050405020304" pitchFamily="18" charset="0"/>
                <a:cs typeface="Times New Roman" panose="02020603050405020304" pitchFamily="18" charset="0"/>
              </a:rPr>
              <a:t>which may not be always available. </a:t>
            </a:r>
            <a:endParaRPr lang="en-US" sz="2000" dirty="0" smtClean="0">
              <a:latin typeface="Times New Roman" panose="02020603050405020304" pitchFamily="18" charset="0"/>
              <a:cs typeface="Times New Roman" panose="02020603050405020304" pitchFamily="18" charset="0"/>
            </a:endParaRPr>
          </a:p>
          <a:p>
            <a:pPr marL="457200" indent="-457200">
              <a:buFont typeface="+mj-lt"/>
              <a:buAutoNum type="arabicPeriod"/>
            </a:pPr>
            <a:r>
              <a:rPr lang="en-US" sz="2000" dirty="0" smtClean="0">
                <a:latin typeface="Times New Roman" panose="02020603050405020304" pitchFamily="18" charset="0"/>
                <a:cs typeface="Times New Roman" panose="02020603050405020304" pitchFamily="18" charset="0"/>
              </a:rPr>
              <a:t>Insertion </a:t>
            </a:r>
            <a:r>
              <a:rPr lang="en-US" sz="2000" dirty="0">
                <a:latin typeface="Times New Roman" panose="02020603050405020304" pitchFamily="18" charset="0"/>
                <a:cs typeface="Times New Roman" panose="02020603050405020304" pitchFamily="18" charset="0"/>
              </a:rPr>
              <a:t>and deletion of elements can be problematic because of </a:t>
            </a:r>
            <a:r>
              <a:rPr lang="en-US" sz="2000" b="1" dirty="0">
                <a:latin typeface="Times New Roman" panose="02020603050405020304" pitchFamily="18" charset="0"/>
                <a:cs typeface="Times New Roman" panose="02020603050405020304" pitchFamily="18" charset="0"/>
              </a:rPr>
              <a:t>shifting of elements </a:t>
            </a:r>
            <a:r>
              <a:rPr lang="en-US" sz="2000" dirty="0">
                <a:latin typeface="Times New Roman" panose="02020603050405020304" pitchFamily="18" charset="0"/>
                <a:cs typeface="Times New Roman" panose="02020603050405020304" pitchFamily="18" charset="0"/>
              </a:rPr>
              <a:t>from their positions. </a:t>
            </a:r>
            <a:endParaRPr lang="en-US" sz="2000" dirty="0" smtClean="0">
              <a:latin typeface="Times New Roman" panose="02020603050405020304" pitchFamily="18" charset="0"/>
              <a:cs typeface="Times New Roman" panose="02020603050405020304" pitchFamily="18" charset="0"/>
            </a:endParaRPr>
          </a:p>
          <a:p>
            <a:r>
              <a:rPr lang="en-US" sz="2000" dirty="0" smtClean="0">
                <a:latin typeface="Times New Roman" panose="02020603050405020304" pitchFamily="18" charset="0"/>
                <a:cs typeface="Times New Roman" panose="02020603050405020304" pitchFamily="18" charset="0"/>
              </a:rPr>
              <a:t>However</a:t>
            </a:r>
            <a:r>
              <a:rPr lang="en-US" sz="2000" dirty="0">
                <a:latin typeface="Times New Roman" panose="02020603050405020304" pitchFamily="18" charset="0"/>
                <a:cs typeface="Times New Roman" panose="02020603050405020304" pitchFamily="18" charset="0"/>
              </a:rPr>
              <a:t>, these limitations can be solved by using linked lists</a:t>
            </a:r>
            <a:endParaRPr lang="en-IN" sz="2000" dirty="0">
              <a:latin typeface="Times New Roman" panose="02020603050405020304" pitchFamily="18" charset="0"/>
              <a:cs typeface="Times New Roman" panose="02020603050405020304" pitchFamily="18" charset="0"/>
            </a:endParaRPr>
          </a:p>
          <a:p>
            <a:pPr marL="0" indent="0">
              <a:buNone/>
            </a:pPr>
            <a:endParaRPr lang="en-IN" dirty="0"/>
          </a:p>
        </p:txBody>
      </p:sp>
      <p:sp>
        <p:nvSpPr>
          <p:cNvPr id="3" name="Date Placeholder 2"/>
          <p:cNvSpPr>
            <a:spLocks noGrp="1"/>
          </p:cNvSpPr>
          <p:nvPr>
            <p:ph type="dt" sz="half" idx="11"/>
          </p:nvPr>
        </p:nvSpPr>
        <p:spPr/>
        <p:txBody>
          <a:bodyPr/>
          <a:lstStyle/>
          <a:p>
            <a:fld id="{0A06D6F0-E990-4CCC-9A68-56D480B52436}" type="datetime2">
              <a:rPr lang="en-US" smtClean="0"/>
              <a:t>Monday, May 17, 2021</a:t>
            </a:fld>
            <a:endParaRPr lang="en-US" dirty="0"/>
          </a:p>
        </p:txBody>
      </p:sp>
      <p:sp>
        <p:nvSpPr>
          <p:cNvPr id="4" name="Footer Placeholder 3"/>
          <p:cNvSpPr>
            <a:spLocks noGrp="1"/>
          </p:cNvSpPr>
          <p:nvPr>
            <p:ph type="ftr" sz="quarter" idx="12"/>
          </p:nvPr>
        </p:nvSpPr>
        <p:spPr/>
        <p:txBody>
          <a:bodyPr/>
          <a:lstStyle/>
          <a:p>
            <a:r>
              <a:rPr lang="sv-SE" smtClean="0"/>
              <a:t>T. Srinivasulu</a:t>
            </a:r>
            <a:endParaRPr lang="en-US" dirty="0"/>
          </a:p>
        </p:txBody>
      </p:sp>
      <p:pic>
        <p:nvPicPr>
          <p:cNvPr id="5" name="Picture 4"/>
          <p:cNvPicPr>
            <a:picLocks noChangeAspect="1"/>
          </p:cNvPicPr>
          <p:nvPr/>
        </p:nvPicPr>
        <p:blipFill rotWithShape="1">
          <a:blip r:embed="rId2"/>
          <a:srcRect l="16335" t="65757" r="12791" b="17435"/>
          <a:stretch/>
        </p:blipFill>
        <p:spPr>
          <a:xfrm>
            <a:off x="2851245" y="1844824"/>
            <a:ext cx="8640960" cy="1152128"/>
          </a:xfrm>
          <a:prstGeom prst="rect">
            <a:avLst/>
          </a:prstGeom>
        </p:spPr>
      </p:pic>
      <mc:AlternateContent xmlns:mc="http://schemas.openxmlformats.org/markup-compatibility/2006" xmlns:p14="http://schemas.microsoft.com/office/powerpoint/2010/main">
        <mc:Choice Requires="p14">
          <p:contentPart p14:bwMode="auto" r:id="rId3">
            <p14:nvContentPartPr>
              <p14:cNvPr id="171" name="Ink 170"/>
              <p14:cNvContentPartPr/>
              <p14:nvPr/>
            </p14:nvContentPartPr>
            <p14:xfrm>
              <a:off x="10161211" y="5509203"/>
              <a:ext cx="3960" cy="12600"/>
            </p14:xfrm>
          </p:contentPart>
        </mc:Choice>
        <mc:Fallback xmlns="">
          <p:pic>
            <p:nvPicPr>
              <p:cNvPr id="171" name="Ink 170"/>
              <p:cNvPicPr/>
              <p:nvPr/>
            </p:nvPicPr>
            <p:blipFill>
              <a:blip r:embed="rId4"/>
              <a:stretch>
                <a:fillRect/>
              </a:stretch>
            </p:blipFill>
            <p:spPr>
              <a:xfrm>
                <a:off x="10157611" y="5502003"/>
                <a:ext cx="14760" cy="27000"/>
              </a:xfrm>
              <a:prstGeom prst="rect">
                <a:avLst/>
              </a:prstGeom>
            </p:spPr>
          </p:pic>
        </mc:Fallback>
      </mc:AlternateContent>
    </p:spTree>
    <p:extLst>
      <p:ext uri="{BB962C8B-B14F-4D97-AF65-F5344CB8AC3E}">
        <p14:creationId xmlns:p14="http://schemas.microsoft.com/office/powerpoint/2010/main" val="69933876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742950" lvl="1" indent="-514350">
              <a:buFont typeface="+mj-lt"/>
              <a:buAutoNum type="arabicPeriod" startAt="2"/>
            </a:pPr>
            <a:r>
              <a:rPr lang="en-IN" sz="2800" b="1" dirty="0">
                <a:ln w="0"/>
                <a:solidFill>
                  <a:srgbClr val="FF0000"/>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rPr>
              <a:t>Linked list:</a:t>
            </a:r>
          </a:p>
          <a:p>
            <a:r>
              <a:rPr lang="en-US" sz="2000" dirty="0">
                <a:latin typeface="Times New Roman" panose="02020603050405020304" pitchFamily="18" charset="0"/>
                <a:cs typeface="Times New Roman" panose="02020603050405020304" pitchFamily="18" charset="0"/>
              </a:rPr>
              <a:t>A linked list is a </a:t>
            </a:r>
            <a:r>
              <a:rPr lang="en-US" sz="2000" b="1" dirty="0">
                <a:latin typeface="Times New Roman" panose="02020603050405020304" pitchFamily="18" charset="0"/>
                <a:cs typeface="Times New Roman" panose="02020603050405020304" pitchFamily="18" charset="0"/>
              </a:rPr>
              <a:t>linear data structure</a:t>
            </a:r>
            <a:r>
              <a:rPr lang="en-US" sz="2000" dirty="0">
                <a:latin typeface="Times New Roman" panose="02020603050405020304" pitchFamily="18" charset="0"/>
                <a:cs typeface="Times New Roman" panose="02020603050405020304" pitchFamily="18" charset="0"/>
              </a:rPr>
              <a:t>, in which the elements are not stored at contiguous memory locations. The elements in a linked list are linked using pointers as shown in the below image:</a:t>
            </a:r>
          </a:p>
          <a:p>
            <a:pPr marL="0" indent="0">
              <a:buNone/>
            </a:pPr>
            <a:endParaRPr lang="en-US" dirty="0"/>
          </a:p>
          <a:p>
            <a:pPr marL="514350" indent="-514350">
              <a:buAutoNum type="arabicPeriod" startAt="3"/>
            </a:pPr>
            <a:r>
              <a:rPr lang="en-US" b="1" dirty="0" smtClean="0">
                <a:ln w="0"/>
                <a:solidFill>
                  <a:srgbClr val="FF0000"/>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rPr>
              <a:t>Stack</a:t>
            </a:r>
            <a:r>
              <a:rPr lang="en-US" b="1" dirty="0">
                <a:ln w="0"/>
                <a:solidFill>
                  <a:srgbClr val="FF0000"/>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rPr>
              <a:t>:</a:t>
            </a:r>
          </a:p>
          <a:p>
            <a:pPr algn="just"/>
            <a:r>
              <a:rPr lang="en-US" sz="2000" dirty="0">
                <a:latin typeface="Times New Roman" panose="02020603050405020304" pitchFamily="18" charset="0"/>
                <a:cs typeface="Times New Roman" panose="02020603050405020304" pitchFamily="18" charset="0"/>
              </a:rPr>
              <a:t>A stack is a linear data structure in </a:t>
            </a:r>
            <a:r>
              <a:rPr lang="en-US" sz="2000" dirty="0" smtClean="0">
                <a:latin typeface="Times New Roman" panose="02020603050405020304" pitchFamily="18" charset="0"/>
                <a:cs typeface="Times New Roman" panose="02020603050405020304" pitchFamily="18" charset="0"/>
              </a:rPr>
              <a:t>which </a:t>
            </a:r>
            <a:r>
              <a:rPr lang="en-US" sz="2000" dirty="0">
                <a:latin typeface="Times New Roman" panose="02020603050405020304" pitchFamily="18" charset="0"/>
                <a:cs typeface="Times New Roman" panose="02020603050405020304" pitchFamily="18" charset="0"/>
              </a:rPr>
              <a:t>insertion and deletion of </a:t>
            </a:r>
            <a:r>
              <a:rPr lang="en-US" sz="2000" dirty="0" smtClean="0">
                <a:latin typeface="Times New Roman" panose="02020603050405020304" pitchFamily="18" charset="0"/>
                <a:cs typeface="Times New Roman" panose="02020603050405020304" pitchFamily="18" charset="0"/>
              </a:rPr>
              <a:t>elements </a:t>
            </a:r>
            <a:r>
              <a:rPr lang="en-US" sz="2000" dirty="0">
                <a:latin typeface="Times New Roman" panose="02020603050405020304" pitchFamily="18" charset="0"/>
                <a:cs typeface="Times New Roman" panose="02020603050405020304" pitchFamily="18" charset="0"/>
              </a:rPr>
              <a:t>are done at </a:t>
            </a:r>
            <a:r>
              <a:rPr lang="en-US" sz="2000" b="1" dirty="0">
                <a:latin typeface="Times New Roman" panose="02020603050405020304" pitchFamily="18" charset="0"/>
                <a:cs typeface="Times New Roman" panose="02020603050405020304" pitchFamily="18" charset="0"/>
              </a:rPr>
              <a:t>only one end</a:t>
            </a:r>
            <a:r>
              <a:rPr lang="en-US" sz="2000" dirty="0">
                <a:latin typeface="Times New Roman" panose="02020603050405020304" pitchFamily="18" charset="0"/>
                <a:cs typeface="Times New Roman" panose="02020603050405020304" pitchFamily="18" charset="0"/>
              </a:rPr>
              <a:t>, </a:t>
            </a:r>
            <a:r>
              <a:rPr lang="en-US" sz="2000" dirty="0" smtClean="0">
                <a:latin typeface="Times New Roman" panose="02020603050405020304" pitchFamily="18" charset="0"/>
                <a:cs typeface="Times New Roman" panose="02020603050405020304" pitchFamily="18" charset="0"/>
              </a:rPr>
              <a:t>which </a:t>
            </a:r>
            <a:r>
              <a:rPr lang="en-US" sz="2000" dirty="0">
                <a:latin typeface="Times New Roman" panose="02020603050405020304" pitchFamily="18" charset="0"/>
                <a:cs typeface="Times New Roman" panose="02020603050405020304" pitchFamily="18" charset="0"/>
              </a:rPr>
              <a:t>is known as the </a:t>
            </a:r>
            <a:r>
              <a:rPr lang="en-US" sz="2000" b="1" dirty="0">
                <a:latin typeface="Times New Roman" panose="02020603050405020304" pitchFamily="18" charset="0"/>
                <a:cs typeface="Times New Roman" panose="02020603050405020304" pitchFamily="18" charset="0"/>
              </a:rPr>
              <a:t>top of the stack</a:t>
            </a:r>
            <a:r>
              <a:rPr lang="en-US" sz="2000" dirty="0">
                <a:latin typeface="Times New Roman" panose="02020603050405020304" pitchFamily="18" charset="0"/>
                <a:cs typeface="Times New Roman" panose="02020603050405020304" pitchFamily="18" charset="0"/>
              </a:rPr>
              <a:t>.</a:t>
            </a:r>
          </a:p>
          <a:p>
            <a:pPr algn="just"/>
            <a:r>
              <a:rPr lang="en-US" sz="2000" dirty="0">
                <a:latin typeface="Times New Roman" panose="02020603050405020304" pitchFamily="18" charset="0"/>
                <a:cs typeface="Times New Roman" panose="02020603050405020304" pitchFamily="18" charset="0"/>
              </a:rPr>
              <a:t> Stack is called a </a:t>
            </a:r>
            <a:r>
              <a:rPr lang="en-US" sz="2000" b="1" dirty="0">
                <a:latin typeface="Times New Roman" panose="02020603050405020304" pitchFamily="18" charset="0"/>
                <a:cs typeface="Times New Roman" panose="02020603050405020304" pitchFamily="18" charset="0"/>
              </a:rPr>
              <a:t>last-in, first-out (LIFO) </a:t>
            </a:r>
            <a:endParaRPr lang="en-IN" sz="2000" b="1" dirty="0">
              <a:latin typeface="Times New Roman" panose="02020603050405020304" pitchFamily="18" charset="0"/>
              <a:cs typeface="Times New Roman" panose="02020603050405020304" pitchFamily="18" charset="0"/>
            </a:endParaRPr>
          </a:p>
        </p:txBody>
      </p:sp>
      <p:sp>
        <p:nvSpPr>
          <p:cNvPr id="3" name="Date Placeholder 2"/>
          <p:cNvSpPr>
            <a:spLocks noGrp="1"/>
          </p:cNvSpPr>
          <p:nvPr>
            <p:ph type="dt" sz="half" idx="11"/>
          </p:nvPr>
        </p:nvSpPr>
        <p:spPr/>
        <p:txBody>
          <a:bodyPr/>
          <a:lstStyle/>
          <a:p>
            <a:fld id="{C846A2FB-3868-4114-90F0-E2E8CE972894}" type="datetime2">
              <a:rPr lang="en-US" smtClean="0"/>
              <a:t>Monday, May 17, 2021</a:t>
            </a:fld>
            <a:endParaRPr lang="en-US" dirty="0"/>
          </a:p>
        </p:txBody>
      </p:sp>
      <p:sp>
        <p:nvSpPr>
          <p:cNvPr id="4" name="Footer Placeholder 3"/>
          <p:cNvSpPr>
            <a:spLocks noGrp="1"/>
          </p:cNvSpPr>
          <p:nvPr>
            <p:ph type="ftr" sz="quarter" idx="12"/>
          </p:nvPr>
        </p:nvSpPr>
        <p:spPr/>
        <p:txBody>
          <a:bodyPr/>
          <a:lstStyle/>
          <a:p>
            <a:r>
              <a:rPr lang="sv-SE" smtClean="0"/>
              <a:t>T. Srinivasulu</a:t>
            </a:r>
            <a:endParaRPr lang="en-US" dirty="0"/>
          </a:p>
        </p:txBody>
      </p:sp>
      <p:pic>
        <p:nvPicPr>
          <p:cNvPr id="5" name="Picture 4"/>
          <p:cNvPicPr>
            <a:picLocks noChangeAspect="1"/>
          </p:cNvPicPr>
          <p:nvPr/>
        </p:nvPicPr>
        <p:blipFill rotWithShape="1">
          <a:blip r:embed="rId2"/>
          <a:srcRect l="22832" t="63656" r="18698" b="28991"/>
          <a:stretch/>
        </p:blipFill>
        <p:spPr>
          <a:xfrm>
            <a:off x="2030996" y="1772816"/>
            <a:ext cx="7128792" cy="504056"/>
          </a:xfrm>
          <a:prstGeom prst="rect">
            <a:avLst/>
          </a:prstGeom>
        </p:spPr>
      </p:pic>
      <p:pic>
        <p:nvPicPr>
          <p:cNvPr id="1026" name="Picture 2" descr="Data Structure and Algorithms - Stack - Tutorialspoin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15880" y="3284984"/>
            <a:ext cx="3888432" cy="268301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4">
            <p14:nvContentPartPr>
              <p14:cNvPr id="13" name="Ink 12"/>
              <p14:cNvContentPartPr/>
              <p14:nvPr/>
            </p14:nvContentPartPr>
            <p14:xfrm>
              <a:off x="9709771" y="3451083"/>
              <a:ext cx="1875600" cy="2097720"/>
            </p14:xfrm>
          </p:contentPart>
        </mc:Choice>
        <mc:Fallback xmlns="">
          <p:pic>
            <p:nvPicPr>
              <p:cNvPr id="13" name="Ink 12"/>
              <p:cNvPicPr/>
              <p:nvPr/>
            </p:nvPicPr>
            <p:blipFill>
              <a:blip r:embed="rId7"/>
              <a:stretch>
                <a:fillRect/>
              </a:stretch>
            </p:blipFill>
            <p:spPr>
              <a:xfrm>
                <a:off x="9694291" y="3443523"/>
                <a:ext cx="1903320" cy="21204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8" name="Ink 17"/>
              <p14:cNvContentPartPr/>
              <p14:nvPr/>
            </p14:nvContentPartPr>
            <p14:xfrm>
              <a:off x="10285411" y="3120243"/>
              <a:ext cx="767520" cy="266040"/>
            </p14:xfrm>
          </p:contentPart>
        </mc:Choice>
        <mc:Fallback xmlns="">
          <p:pic>
            <p:nvPicPr>
              <p:cNvPr id="18" name="Ink 17"/>
              <p:cNvPicPr/>
              <p:nvPr/>
            </p:nvPicPr>
            <p:blipFill>
              <a:blip r:embed="rId9"/>
              <a:stretch>
                <a:fillRect/>
              </a:stretch>
            </p:blipFill>
            <p:spPr>
              <a:xfrm>
                <a:off x="10273891" y="3107643"/>
                <a:ext cx="787680" cy="2908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5" name="Ink 24"/>
              <p14:cNvContentPartPr/>
              <p14:nvPr/>
            </p14:nvContentPartPr>
            <p14:xfrm>
              <a:off x="9845851" y="3482403"/>
              <a:ext cx="1532520" cy="1590480"/>
            </p14:xfrm>
          </p:contentPart>
        </mc:Choice>
        <mc:Fallback xmlns="">
          <p:pic>
            <p:nvPicPr>
              <p:cNvPr id="25" name="Ink 24"/>
              <p:cNvPicPr/>
              <p:nvPr/>
            </p:nvPicPr>
            <p:blipFill>
              <a:blip r:embed="rId11"/>
              <a:stretch>
                <a:fillRect/>
              </a:stretch>
            </p:blipFill>
            <p:spPr>
              <a:xfrm>
                <a:off x="9835411" y="3471243"/>
                <a:ext cx="1551600" cy="16099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083" name="Ink 1082"/>
              <p14:cNvContentPartPr/>
              <p14:nvPr/>
            </p14:nvContentPartPr>
            <p14:xfrm>
              <a:off x="10048531" y="3866883"/>
              <a:ext cx="1059120" cy="191160"/>
            </p14:xfrm>
          </p:contentPart>
        </mc:Choice>
        <mc:Fallback xmlns="">
          <p:pic>
            <p:nvPicPr>
              <p:cNvPr id="1083" name="Ink 1082"/>
              <p:cNvPicPr/>
              <p:nvPr/>
            </p:nvPicPr>
            <p:blipFill>
              <a:blip r:embed="rId15"/>
              <a:stretch>
                <a:fillRect/>
              </a:stretch>
            </p:blipFill>
            <p:spPr>
              <a:xfrm>
                <a:off x="10038811" y="3858243"/>
                <a:ext cx="107604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111" name="Ink 1110"/>
              <p14:cNvContentPartPr/>
              <p14:nvPr/>
            </p14:nvContentPartPr>
            <p14:xfrm>
              <a:off x="7422691" y="1326003"/>
              <a:ext cx="91440" cy="14760"/>
            </p14:xfrm>
          </p:contentPart>
        </mc:Choice>
        <mc:Fallback xmlns="">
          <p:pic>
            <p:nvPicPr>
              <p:cNvPr id="1111" name="Ink 1110"/>
              <p:cNvPicPr/>
              <p:nvPr/>
            </p:nvPicPr>
            <p:blipFill>
              <a:blip r:embed="rId19"/>
              <a:stretch>
                <a:fillRect/>
              </a:stretch>
            </p:blipFill>
            <p:spPr>
              <a:xfrm>
                <a:off x="7418011" y="1320243"/>
                <a:ext cx="101880" cy="252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200" name="Ink 1199"/>
              <p14:cNvContentPartPr/>
              <p14:nvPr/>
            </p14:nvContentPartPr>
            <p14:xfrm>
              <a:off x="8320531" y="178323"/>
              <a:ext cx="106920" cy="86040"/>
            </p14:xfrm>
          </p:contentPart>
        </mc:Choice>
        <mc:Fallback xmlns="">
          <p:pic>
            <p:nvPicPr>
              <p:cNvPr id="1200" name="Ink 1199"/>
              <p:cNvPicPr/>
              <p:nvPr/>
            </p:nvPicPr>
            <p:blipFill>
              <a:blip r:embed="rId49"/>
              <a:stretch>
                <a:fillRect/>
              </a:stretch>
            </p:blipFill>
            <p:spPr>
              <a:xfrm>
                <a:off x="8315851" y="171483"/>
                <a:ext cx="118440" cy="9756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8" name="Ink 7"/>
              <p14:cNvContentPartPr/>
              <p14:nvPr/>
            </p14:nvContentPartPr>
            <p14:xfrm>
              <a:off x="1486510" y="1627323"/>
              <a:ext cx="780120" cy="402480"/>
            </p14:xfrm>
          </p:contentPart>
        </mc:Choice>
        <mc:Fallback xmlns="">
          <p:pic>
            <p:nvPicPr>
              <p:cNvPr id="8" name="Ink 7"/>
              <p:cNvPicPr/>
              <p:nvPr/>
            </p:nvPicPr>
            <p:blipFill>
              <a:blip r:embed="rId51"/>
              <a:stretch>
                <a:fillRect/>
              </a:stretch>
            </p:blipFill>
            <p:spPr>
              <a:xfrm>
                <a:off x="1477150" y="1617603"/>
                <a:ext cx="799200" cy="42120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1128" name="Ink 1127"/>
              <p14:cNvContentPartPr/>
              <p14:nvPr/>
            </p14:nvContentPartPr>
            <p14:xfrm>
              <a:off x="2753710" y="2049243"/>
              <a:ext cx="2191680" cy="578160"/>
            </p14:xfrm>
          </p:contentPart>
        </mc:Choice>
        <mc:Fallback xmlns="">
          <p:pic>
            <p:nvPicPr>
              <p:cNvPr id="1128" name="Ink 1127"/>
              <p:cNvPicPr/>
              <p:nvPr/>
            </p:nvPicPr>
            <p:blipFill>
              <a:blip r:embed="rId53"/>
              <a:stretch>
                <a:fillRect/>
              </a:stretch>
            </p:blipFill>
            <p:spPr>
              <a:xfrm>
                <a:off x="2743630" y="2039163"/>
                <a:ext cx="2211480" cy="59868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1132" name="Ink 1131"/>
              <p14:cNvContentPartPr/>
              <p14:nvPr/>
            </p14:nvContentPartPr>
            <p14:xfrm>
              <a:off x="9132550" y="5582283"/>
              <a:ext cx="2572200" cy="853920"/>
            </p14:xfrm>
          </p:contentPart>
        </mc:Choice>
        <mc:Fallback xmlns="">
          <p:pic>
            <p:nvPicPr>
              <p:cNvPr id="1132" name="Ink 1131"/>
              <p:cNvPicPr/>
              <p:nvPr/>
            </p:nvPicPr>
            <p:blipFill>
              <a:blip r:embed="rId55"/>
              <a:stretch>
                <a:fillRect/>
              </a:stretch>
            </p:blipFill>
            <p:spPr>
              <a:xfrm>
                <a:off x="9121390" y="5572563"/>
                <a:ext cx="2590560" cy="87588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1188" name="Ink 1187"/>
              <p14:cNvContentPartPr/>
              <p14:nvPr/>
            </p14:nvContentPartPr>
            <p14:xfrm>
              <a:off x="6745750" y="3758163"/>
              <a:ext cx="635760" cy="437400"/>
            </p14:xfrm>
          </p:contentPart>
        </mc:Choice>
        <mc:Fallback xmlns="">
          <p:pic>
            <p:nvPicPr>
              <p:cNvPr id="1188" name="Ink 1187"/>
              <p:cNvPicPr/>
              <p:nvPr/>
            </p:nvPicPr>
            <p:blipFill>
              <a:blip r:embed="rId57"/>
              <a:stretch>
                <a:fillRect/>
              </a:stretch>
            </p:blipFill>
            <p:spPr>
              <a:xfrm>
                <a:off x="6734230" y="3745923"/>
                <a:ext cx="658440" cy="46260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1203" name="Ink 1202"/>
              <p14:cNvContentPartPr/>
              <p14:nvPr/>
            </p14:nvContentPartPr>
            <p14:xfrm>
              <a:off x="8141110" y="4535043"/>
              <a:ext cx="749880" cy="365760"/>
            </p14:xfrm>
          </p:contentPart>
        </mc:Choice>
        <mc:Fallback xmlns="">
          <p:pic>
            <p:nvPicPr>
              <p:cNvPr id="1203" name="Ink 1202"/>
              <p:cNvPicPr/>
              <p:nvPr/>
            </p:nvPicPr>
            <p:blipFill>
              <a:blip r:embed="rId59"/>
              <a:stretch>
                <a:fillRect/>
              </a:stretch>
            </p:blipFill>
            <p:spPr>
              <a:xfrm>
                <a:off x="8131030" y="4525683"/>
                <a:ext cx="769320" cy="38700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1024" name="Ink 1023"/>
              <p14:cNvContentPartPr/>
              <p14:nvPr/>
            </p14:nvContentPartPr>
            <p14:xfrm>
              <a:off x="5050870" y="4487883"/>
              <a:ext cx="535680" cy="23400"/>
            </p14:xfrm>
          </p:contentPart>
        </mc:Choice>
        <mc:Fallback xmlns="">
          <p:pic>
            <p:nvPicPr>
              <p:cNvPr id="1024" name="Ink 1023"/>
              <p:cNvPicPr/>
              <p:nvPr/>
            </p:nvPicPr>
            <p:blipFill>
              <a:blip r:embed="rId61"/>
              <a:stretch>
                <a:fillRect/>
              </a:stretch>
            </p:blipFill>
            <p:spPr>
              <a:xfrm>
                <a:off x="5040070" y="4477083"/>
                <a:ext cx="557640" cy="4176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1025" name="Ink 1024"/>
              <p14:cNvContentPartPr/>
              <p14:nvPr/>
            </p14:nvContentPartPr>
            <p14:xfrm>
              <a:off x="5027110" y="4612083"/>
              <a:ext cx="906120" cy="249840"/>
            </p14:xfrm>
          </p:contentPart>
        </mc:Choice>
        <mc:Fallback xmlns="">
          <p:pic>
            <p:nvPicPr>
              <p:cNvPr id="1025" name="Ink 1024"/>
              <p:cNvPicPr/>
              <p:nvPr/>
            </p:nvPicPr>
            <p:blipFill>
              <a:blip r:embed="rId63"/>
              <a:stretch>
                <a:fillRect/>
              </a:stretch>
            </p:blipFill>
            <p:spPr>
              <a:xfrm>
                <a:off x="5017750" y="4601283"/>
                <a:ext cx="919800" cy="27360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1030" name="Ink 1029"/>
              <p14:cNvContentPartPr/>
              <p14:nvPr/>
            </p14:nvContentPartPr>
            <p14:xfrm>
              <a:off x="3189310" y="5296803"/>
              <a:ext cx="360" cy="360"/>
            </p14:xfrm>
          </p:contentPart>
        </mc:Choice>
        <mc:Fallback xmlns="">
          <p:pic>
            <p:nvPicPr>
              <p:cNvPr id="1030" name="Ink 1029"/>
              <p:cNvPicPr/>
              <p:nvPr/>
            </p:nvPicPr>
            <p:blipFill>
              <a:blip r:embed="rId65"/>
              <a:stretch>
                <a:fillRect/>
              </a:stretch>
            </p:blipFill>
            <p:spPr>
              <a:xfrm>
                <a:off x="3177430" y="5284923"/>
                <a:ext cx="24120" cy="24120"/>
              </a:xfrm>
              <a:prstGeom prst="rect">
                <a:avLst/>
              </a:prstGeom>
            </p:spPr>
          </p:pic>
        </mc:Fallback>
      </mc:AlternateContent>
    </p:spTree>
    <p:extLst>
      <p:ext uri="{BB962C8B-B14F-4D97-AF65-F5344CB8AC3E}">
        <p14:creationId xmlns:p14="http://schemas.microsoft.com/office/powerpoint/2010/main" val="187149924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514350" indent="-514350">
              <a:buFont typeface="+mj-lt"/>
              <a:buAutoNum type="arabicPeriod" startAt="4"/>
            </a:pPr>
            <a:r>
              <a:rPr lang="en-IN" sz="3200" b="1" dirty="0">
                <a:ln w="0"/>
                <a:solidFill>
                  <a:srgbClr val="FF0000"/>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rPr>
              <a:t>Queues</a:t>
            </a:r>
          </a:p>
          <a:p>
            <a:r>
              <a:rPr lang="en-US" sz="2000" dirty="0">
                <a:latin typeface="Times New Roman" panose="02020603050405020304" pitchFamily="18" charset="0"/>
                <a:cs typeface="Times New Roman" panose="02020603050405020304" pitchFamily="18" charset="0"/>
              </a:rPr>
              <a:t>A queue is a </a:t>
            </a:r>
            <a:r>
              <a:rPr lang="en-US" sz="2000" b="1" dirty="0">
                <a:latin typeface="Times New Roman" panose="02020603050405020304" pitchFamily="18" charset="0"/>
                <a:cs typeface="Times New Roman" panose="02020603050405020304" pitchFamily="18" charset="0"/>
              </a:rPr>
              <a:t>first-in, first-out (FIFO) </a:t>
            </a:r>
            <a:r>
              <a:rPr lang="en-US" sz="2000" dirty="0">
                <a:latin typeface="Times New Roman" panose="02020603050405020304" pitchFamily="18" charset="0"/>
                <a:cs typeface="Times New Roman" panose="02020603050405020304" pitchFamily="18" charset="0"/>
              </a:rPr>
              <a:t>data structure in which the element that is inserted first is the first one to be taken out. </a:t>
            </a:r>
            <a:endParaRPr lang="en-US" sz="2000" dirty="0" smtClean="0">
              <a:latin typeface="Times New Roman" panose="02020603050405020304" pitchFamily="18" charset="0"/>
              <a:cs typeface="Times New Roman" panose="02020603050405020304" pitchFamily="18" charset="0"/>
            </a:endParaRPr>
          </a:p>
          <a:p>
            <a:r>
              <a:rPr lang="en-US" sz="2000" dirty="0" smtClean="0">
                <a:latin typeface="Times New Roman" panose="02020603050405020304" pitchFamily="18" charset="0"/>
                <a:cs typeface="Times New Roman" panose="02020603050405020304" pitchFamily="18" charset="0"/>
              </a:rPr>
              <a:t>The </a:t>
            </a:r>
            <a:r>
              <a:rPr lang="en-US" sz="2000" dirty="0">
                <a:latin typeface="Times New Roman" panose="02020603050405020304" pitchFamily="18" charset="0"/>
                <a:cs typeface="Times New Roman" panose="02020603050405020304" pitchFamily="18" charset="0"/>
              </a:rPr>
              <a:t>elements in a queue are added at one end called the </a:t>
            </a:r>
            <a:r>
              <a:rPr lang="en-US" sz="2000" b="1" dirty="0">
                <a:latin typeface="Times New Roman" panose="02020603050405020304" pitchFamily="18" charset="0"/>
                <a:cs typeface="Times New Roman" panose="02020603050405020304" pitchFamily="18" charset="0"/>
              </a:rPr>
              <a:t>rear</a:t>
            </a:r>
            <a:r>
              <a:rPr lang="en-US" sz="2000" dirty="0">
                <a:latin typeface="Times New Roman" panose="02020603050405020304" pitchFamily="18" charset="0"/>
                <a:cs typeface="Times New Roman" panose="02020603050405020304" pitchFamily="18" charset="0"/>
              </a:rPr>
              <a:t> and removed from the other end called the </a:t>
            </a:r>
            <a:r>
              <a:rPr lang="en-US" sz="2000" b="1" dirty="0">
                <a:latin typeface="Times New Roman" panose="02020603050405020304" pitchFamily="18" charset="0"/>
                <a:cs typeface="Times New Roman" panose="02020603050405020304" pitchFamily="18" charset="0"/>
              </a:rPr>
              <a:t>front</a:t>
            </a:r>
            <a:r>
              <a:rPr lang="en-US" sz="2000" dirty="0">
                <a:latin typeface="Times New Roman" panose="02020603050405020304" pitchFamily="18" charset="0"/>
                <a:cs typeface="Times New Roman" panose="02020603050405020304" pitchFamily="18" charset="0"/>
              </a:rPr>
              <a:t>. </a:t>
            </a:r>
          </a:p>
          <a:p>
            <a:pPr marL="0" indent="0">
              <a:buNone/>
            </a:pPr>
            <a:endParaRPr lang="en-US" dirty="0"/>
          </a:p>
          <a:p>
            <a:pPr marL="0" indent="0">
              <a:buNone/>
            </a:pPr>
            <a:endParaRPr lang="en-US" sz="3200" b="1" dirty="0" smtClean="0">
              <a:ln w="0"/>
              <a:solidFill>
                <a:srgbClr val="FF0000"/>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endParaRPr>
          </a:p>
          <a:p>
            <a:pPr marL="0" indent="0">
              <a:buNone/>
            </a:pPr>
            <a:r>
              <a:rPr lang="en-US" sz="3200" b="1" dirty="0" smtClean="0">
                <a:ln w="0"/>
                <a:solidFill>
                  <a:srgbClr val="FF0000"/>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rPr>
              <a:t>5</a:t>
            </a:r>
            <a:r>
              <a:rPr lang="en-US" sz="3200" b="1" dirty="0">
                <a:ln w="0"/>
                <a:solidFill>
                  <a:srgbClr val="FF0000"/>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rPr>
              <a:t>. Trees</a:t>
            </a:r>
          </a:p>
          <a:p>
            <a:pPr marL="0" indent="0">
              <a:buNone/>
            </a:pPr>
            <a:endParaRPr lang="en-IN" dirty="0"/>
          </a:p>
        </p:txBody>
      </p:sp>
      <p:sp>
        <p:nvSpPr>
          <p:cNvPr id="3" name="Date Placeholder 2"/>
          <p:cNvSpPr>
            <a:spLocks noGrp="1"/>
          </p:cNvSpPr>
          <p:nvPr>
            <p:ph type="dt" sz="half" idx="11"/>
          </p:nvPr>
        </p:nvSpPr>
        <p:spPr/>
        <p:txBody>
          <a:bodyPr/>
          <a:lstStyle/>
          <a:p>
            <a:fld id="{5EB38F64-7C3D-4592-B76D-92800804A7E6}" type="datetime2">
              <a:rPr lang="en-US" smtClean="0"/>
              <a:t>Monday, May 17, 2021</a:t>
            </a:fld>
            <a:endParaRPr lang="en-US" dirty="0"/>
          </a:p>
        </p:txBody>
      </p:sp>
      <p:sp>
        <p:nvSpPr>
          <p:cNvPr id="4" name="Footer Placeholder 3"/>
          <p:cNvSpPr>
            <a:spLocks noGrp="1"/>
          </p:cNvSpPr>
          <p:nvPr>
            <p:ph type="ftr" sz="quarter" idx="12"/>
          </p:nvPr>
        </p:nvSpPr>
        <p:spPr/>
        <p:txBody>
          <a:bodyPr/>
          <a:lstStyle/>
          <a:p>
            <a:r>
              <a:rPr lang="sv-SE" smtClean="0"/>
              <a:t>T. Srinivasulu</a:t>
            </a:r>
            <a:endParaRPr lang="en-US" dirty="0"/>
          </a:p>
        </p:txBody>
      </p:sp>
      <p:pic>
        <p:nvPicPr>
          <p:cNvPr id="2050" name="Picture 2" descr="Queue Data Structure (Introduction) » PREP INSTA"/>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 t="38086" r="-34" b="36812"/>
          <a:stretch/>
        </p:blipFill>
        <p:spPr bwMode="auto">
          <a:xfrm>
            <a:off x="2783632" y="2130732"/>
            <a:ext cx="3960440" cy="99378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3"/>
          <a:stretch>
            <a:fillRect/>
          </a:stretch>
        </p:blipFill>
        <p:spPr>
          <a:xfrm>
            <a:off x="6335976" y="3430446"/>
            <a:ext cx="4495259" cy="2629727"/>
          </a:xfrm>
          <a:prstGeom prst="rect">
            <a:avLst/>
          </a:prstGeom>
          <a:ln w="9525" cap="sq">
            <a:solidFill>
              <a:srgbClr val="000000"/>
            </a:solidFill>
            <a:prstDash val="solid"/>
            <a:miter lim="800000"/>
          </a:ln>
          <a:effectLst>
            <a:outerShdw blurRad="50800" dist="38100" dir="2700000" algn="tl" rotWithShape="0">
              <a:srgbClr val="000000">
                <a:alpha val="43000"/>
              </a:srgbClr>
            </a:outerShdw>
          </a:effectLst>
        </p:spPr>
      </p:pic>
      <p:sp>
        <p:nvSpPr>
          <p:cNvPr id="6" name="TextBox 5"/>
          <p:cNvSpPr txBox="1"/>
          <p:nvPr/>
        </p:nvSpPr>
        <p:spPr>
          <a:xfrm>
            <a:off x="695399" y="4029550"/>
            <a:ext cx="5184576" cy="2246769"/>
          </a:xfrm>
          <a:prstGeom prst="rect">
            <a:avLst/>
          </a:prstGeom>
          <a:noFill/>
        </p:spPr>
        <p:txBody>
          <a:bodyPr wrap="square" rtlCol="0">
            <a:spAutoFit/>
          </a:bodyPr>
          <a:lstStyle/>
          <a:p>
            <a:pPr marL="342900" indent="-342900"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A tree is a </a:t>
            </a:r>
            <a:r>
              <a:rPr lang="en-US" sz="2000" b="1" dirty="0">
                <a:latin typeface="Times New Roman" panose="02020603050405020304" pitchFamily="18" charset="0"/>
                <a:cs typeface="Times New Roman" panose="02020603050405020304" pitchFamily="18" charset="0"/>
              </a:rPr>
              <a:t>non-linear data structure </a:t>
            </a:r>
            <a:r>
              <a:rPr lang="en-US" sz="2000" dirty="0">
                <a:latin typeface="Times New Roman" panose="02020603050405020304" pitchFamily="18" charset="0"/>
                <a:cs typeface="Times New Roman" panose="02020603050405020304" pitchFamily="18" charset="0"/>
              </a:rPr>
              <a:t>which consists of a collection of nodes arranged in a </a:t>
            </a:r>
            <a:r>
              <a:rPr lang="en-US" sz="2000" b="1" dirty="0">
                <a:latin typeface="Times New Roman" panose="02020603050405020304" pitchFamily="18" charset="0"/>
                <a:cs typeface="Times New Roman" panose="02020603050405020304" pitchFamily="18" charset="0"/>
              </a:rPr>
              <a:t>hierarchical order</a:t>
            </a:r>
            <a:r>
              <a:rPr lang="en-US" sz="2000" dirty="0">
                <a:latin typeface="Times New Roman" panose="02020603050405020304" pitchFamily="18" charset="0"/>
                <a:cs typeface="Times New Roman" panose="02020603050405020304" pitchFamily="18" charset="0"/>
              </a:rPr>
              <a:t>. One of the nodes is designated as the root node, and the remaining nodes can be partitioned into disjoint sets such that each set is a sub-tree of the root.</a:t>
            </a:r>
          </a:p>
        </p:txBody>
      </p:sp>
      <mc:AlternateContent xmlns:mc="http://schemas.openxmlformats.org/markup-compatibility/2006" xmlns:p14="http://schemas.microsoft.com/office/powerpoint/2010/main">
        <mc:Choice Requires="p14">
          <p:contentPart p14:bwMode="auto" r:id="rId4">
            <p14:nvContentPartPr>
              <p14:cNvPr id="16" name="Ink 15"/>
              <p14:cNvContentPartPr/>
              <p14:nvPr/>
            </p14:nvContentPartPr>
            <p14:xfrm>
              <a:off x="2484790" y="2067963"/>
              <a:ext cx="976320" cy="374040"/>
            </p14:xfrm>
          </p:contentPart>
        </mc:Choice>
        <mc:Fallback xmlns="">
          <p:pic>
            <p:nvPicPr>
              <p:cNvPr id="16" name="Ink 15"/>
              <p:cNvPicPr/>
              <p:nvPr/>
            </p:nvPicPr>
            <p:blipFill>
              <a:blip r:embed="rId5"/>
              <a:stretch>
                <a:fillRect/>
              </a:stretch>
            </p:blipFill>
            <p:spPr>
              <a:xfrm>
                <a:off x="2473630" y="2057163"/>
                <a:ext cx="998280" cy="3963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5" name="Ink 24"/>
              <p14:cNvContentPartPr/>
              <p14:nvPr/>
            </p14:nvContentPartPr>
            <p14:xfrm>
              <a:off x="6130870" y="2060043"/>
              <a:ext cx="1443240" cy="347760"/>
            </p14:xfrm>
          </p:contentPart>
        </mc:Choice>
        <mc:Fallback xmlns="">
          <p:pic>
            <p:nvPicPr>
              <p:cNvPr id="25" name="Ink 24"/>
              <p:cNvPicPr/>
              <p:nvPr/>
            </p:nvPicPr>
            <p:blipFill>
              <a:blip r:embed="rId7"/>
              <a:stretch>
                <a:fillRect/>
              </a:stretch>
            </p:blipFill>
            <p:spPr>
              <a:xfrm>
                <a:off x="6120430" y="2050323"/>
                <a:ext cx="1463400" cy="367200"/>
              </a:xfrm>
              <a:prstGeom prst="rect">
                <a:avLst/>
              </a:prstGeom>
            </p:spPr>
          </p:pic>
        </mc:Fallback>
      </mc:AlternateContent>
    </p:spTree>
    <p:extLst>
      <p:ext uri="{BB962C8B-B14F-4D97-AF65-F5344CB8AC3E}">
        <p14:creationId xmlns:p14="http://schemas.microsoft.com/office/powerpoint/2010/main" val="285277792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39398" y="589992"/>
            <a:ext cx="11545234" cy="5935352"/>
          </a:xfrm>
        </p:spPr>
        <p:txBody>
          <a:bodyPr>
            <a:normAutofit/>
          </a:bodyPr>
          <a:lstStyle/>
          <a:p>
            <a:pPr marL="0" indent="0" algn="ctr">
              <a:buNone/>
            </a:pPr>
            <a:r>
              <a:rPr lang="en-IN" sz="3200" dirty="0" smtClean="0">
                <a:ln w="0"/>
                <a:solidFill>
                  <a:srgbClr val="002060"/>
                </a:solidFill>
                <a:effectLst>
                  <a:outerShdw blurRad="38100" dist="38100" dir="2700000" algn="tl">
                    <a:srgbClr val="000000">
                      <a:alpha val="43137"/>
                    </a:srgbClr>
                  </a:outerShdw>
                </a:effectLst>
              </a:rPr>
              <a:t>What is data ?</a:t>
            </a:r>
          </a:p>
          <a:p>
            <a:r>
              <a:rPr lang="en-US" sz="1800" dirty="0">
                <a:latin typeface="Times New Roman" panose="02020603050405020304" pitchFamily="18" charset="0"/>
                <a:cs typeface="Times New Roman" panose="02020603050405020304" pitchFamily="18" charset="0"/>
              </a:rPr>
              <a:t>the </a:t>
            </a:r>
            <a:r>
              <a:rPr lang="en-US" sz="1800" u="sng" dirty="0">
                <a:latin typeface="Times New Roman" panose="02020603050405020304" pitchFamily="18" charset="0"/>
                <a:cs typeface="Times New Roman" panose="02020603050405020304" pitchFamily="18" charset="0"/>
              </a:rPr>
              <a:t>quantities</a:t>
            </a:r>
            <a:r>
              <a:rPr lang="en-US" sz="1800" dirty="0">
                <a:latin typeface="Times New Roman" panose="02020603050405020304" pitchFamily="18" charset="0"/>
                <a:cs typeface="Times New Roman" panose="02020603050405020304" pitchFamily="18" charset="0"/>
              </a:rPr>
              <a:t>, </a:t>
            </a:r>
            <a:r>
              <a:rPr lang="en-US" sz="1800" u="sng" dirty="0">
                <a:latin typeface="Times New Roman" panose="02020603050405020304" pitchFamily="18" charset="0"/>
                <a:cs typeface="Times New Roman" panose="02020603050405020304" pitchFamily="18" charset="0"/>
              </a:rPr>
              <a:t>characters</a:t>
            </a:r>
            <a:r>
              <a:rPr lang="en-US" sz="1800" dirty="0">
                <a:latin typeface="Times New Roman" panose="02020603050405020304" pitchFamily="18" charset="0"/>
                <a:cs typeface="Times New Roman" panose="02020603050405020304" pitchFamily="18" charset="0"/>
              </a:rPr>
              <a:t>, or </a:t>
            </a:r>
            <a:r>
              <a:rPr lang="en-US" sz="1800" u="sng" dirty="0">
                <a:latin typeface="Times New Roman" panose="02020603050405020304" pitchFamily="18" charset="0"/>
                <a:cs typeface="Times New Roman" panose="02020603050405020304" pitchFamily="18" charset="0"/>
              </a:rPr>
              <a:t>symbols</a:t>
            </a:r>
            <a:r>
              <a:rPr lang="en-US" sz="1800" dirty="0">
                <a:latin typeface="Times New Roman" panose="02020603050405020304" pitchFamily="18" charset="0"/>
                <a:cs typeface="Times New Roman" panose="02020603050405020304" pitchFamily="18" charset="0"/>
              </a:rPr>
              <a:t> on which operations are performed by a computer, which may be stored and transmitted in the form of electrical signals and recorded on magnetic, optical, or mechanical recording media</a:t>
            </a:r>
            <a:r>
              <a:rPr lang="en-US" sz="1800" dirty="0" smtClean="0">
                <a:latin typeface="Times New Roman" panose="02020603050405020304" pitchFamily="18" charset="0"/>
                <a:cs typeface="Times New Roman" panose="02020603050405020304" pitchFamily="18" charset="0"/>
              </a:rPr>
              <a:t>.</a:t>
            </a:r>
          </a:p>
          <a:p>
            <a:pPr marL="0" indent="0">
              <a:buNone/>
            </a:pPr>
            <a:endParaRPr lang="en-US" sz="1800" dirty="0">
              <a:latin typeface="Times New Roman" panose="02020603050405020304" pitchFamily="18" charset="0"/>
              <a:cs typeface="Times New Roman" panose="02020603050405020304" pitchFamily="18" charset="0"/>
            </a:endParaRPr>
          </a:p>
          <a:p>
            <a:pPr marL="0" indent="0" algn="ctr">
              <a:buNone/>
            </a:pPr>
            <a:r>
              <a:rPr lang="en-IN" sz="3200" dirty="0">
                <a:ln w="0"/>
                <a:solidFill>
                  <a:srgbClr val="0070C0"/>
                </a:solidFill>
                <a:effectLst>
                  <a:outerShdw blurRad="38100" dist="38100" dir="2700000" algn="tl">
                    <a:srgbClr val="000000">
                      <a:alpha val="43137"/>
                    </a:srgbClr>
                  </a:outerShdw>
                </a:effectLst>
              </a:rPr>
              <a:t>What is </a:t>
            </a:r>
            <a:r>
              <a:rPr lang="en-IN" sz="3200" dirty="0" smtClean="0">
                <a:ln w="0"/>
                <a:solidFill>
                  <a:srgbClr val="0070C0"/>
                </a:solidFill>
                <a:effectLst>
                  <a:outerShdw blurRad="38100" dist="38100" dir="2700000" algn="tl">
                    <a:srgbClr val="000000">
                      <a:alpha val="43137"/>
                    </a:srgbClr>
                  </a:outerShdw>
                </a:effectLst>
              </a:rPr>
              <a:t>information </a:t>
            </a:r>
            <a:r>
              <a:rPr lang="en-IN" sz="3200" dirty="0">
                <a:ln w="0"/>
                <a:solidFill>
                  <a:srgbClr val="0070C0"/>
                </a:solidFill>
                <a:effectLst>
                  <a:outerShdw blurRad="38100" dist="38100" dir="2700000" algn="tl">
                    <a:srgbClr val="000000">
                      <a:alpha val="43137"/>
                    </a:srgbClr>
                  </a:outerShdw>
                </a:effectLst>
              </a:rPr>
              <a:t>?</a:t>
            </a:r>
          </a:p>
          <a:p>
            <a:r>
              <a:rPr lang="en-US" sz="1800" dirty="0">
                <a:latin typeface="Times New Roman" panose="02020603050405020304" pitchFamily="18" charset="0"/>
                <a:cs typeface="Times New Roman" panose="02020603050405020304" pitchFamily="18" charset="0"/>
              </a:rPr>
              <a:t>Information is </a:t>
            </a:r>
            <a:r>
              <a:rPr lang="en-US" sz="1800" u="sng" dirty="0">
                <a:latin typeface="Times New Roman" panose="02020603050405020304" pitchFamily="18" charset="0"/>
                <a:cs typeface="Times New Roman" panose="02020603050405020304" pitchFamily="18" charset="0"/>
              </a:rPr>
              <a:t>organized</a:t>
            </a:r>
            <a:r>
              <a:rPr lang="en-US" sz="1800" dirty="0">
                <a:latin typeface="Times New Roman" panose="02020603050405020304" pitchFamily="18" charset="0"/>
                <a:cs typeface="Times New Roman" panose="02020603050405020304" pitchFamily="18" charset="0"/>
              </a:rPr>
              <a:t> or </a:t>
            </a:r>
            <a:r>
              <a:rPr lang="en-US" sz="1800" u="sng" dirty="0">
                <a:latin typeface="Times New Roman" panose="02020603050405020304" pitchFamily="18" charset="0"/>
                <a:cs typeface="Times New Roman" panose="02020603050405020304" pitchFamily="18" charset="0"/>
              </a:rPr>
              <a:t>classified</a:t>
            </a:r>
            <a:r>
              <a:rPr lang="en-US" sz="1800" dirty="0">
                <a:latin typeface="Times New Roman" panose="02020603050405020304" pitchFamily="18" charset="0"/>
                <a:cs typeface="Times New Roman" panose="02020603050405020304" pitchFamily="18" charset="0"/>
              </a:rPr>
              <a:t> data, which has some meaningful values for the receiver. Information is the processed data on which decisions and actions are </a:t>
            </a:r>
            <a:r>
              <a:rPr lang="en-US" sz="1800" dirty="0" smtClean="0">
                <a:latin typeface="Times New Roman" panose="02020603050405020304" pitchFamily="18" charset="0"/>
                <a:cs typeface="Times New Roman" panose="02020603050405020304" pitchFamily="18" charset="0"/>
              </a:rPr>
              <a:t>based.</a:t>
            </a:r>
          </a:p>
          <a:p>
            <a:pPr marL="0" indent="0">
              <a:buNone/>
            </a:pPr>
            <a:endParaRPr lang="en-US" sz="1800" dirty="0">
              <a:latin typeface="Times New Roman" panose="02020603050405020304" pitchFamily="18" charset="0"/>
              <a:cs typeface="Times New Roman" panose="02020603050405020304" pitchFamily="18" charset="0"/>
            </a:endParaRPr>
          </a:p>
          <a:p>
            <a:pPr marL="0" indent="0" algn="ctr">
              <a:buNone/>
            </a:pPr>
            <a:r>
              <a:rPr lang="en-IN" sz="3200" dirty="0">
                <a:ln w="0"/>
                <a:solidFill>
                  <a:srgbClr val="0070C0"/>
                </a:solidFill>
                <a:effectLst>
                  <a:outerShdw blurRad="38100" dist="38100" dir="2700000" algn="tl">
                    <a:srgbClr val="000000">
                      <a:alpha val="43137"/>
                    </a:srgbClr>
                  </a:outerShdw>
                </a:effectLst>
              </a:rPr>
              <a:t>What is </a:t>
            </a:r>
            <a:r>
              <a:rPr lang="en-IN" sz="3200" dirty="0" smtClean="0">
                <a:ln w="0"/>
                <a:solidFill>
                  <a:srgbClr val="0070C0"/>
                </a:solidFill>
                <a:effectLst>
                  <a:outerShdw blurRad="38100" dist="38100" dir="2700000" algn="tl">
                    <a:srgbClr val="000000">
                      <a:alpha val="43137"/>
                    </a:srgbClr>
                  </a:outerShdw>
                </a:effectLst>
              </a:rPr>
              <a:t>Data Structure </a:t>
            </a:r>
            <a:r>
              <a:rPr lang="en-IN" sz="3200" dirty="0">
                <a:ln w="0"/>
                <a:solidFill>
                  <a:srgbClr val="0070C0"/>
                </a:solidFill>
                <a:effectLst>
                  <a:outerShdw blurRad="38100" dist="38100" dir="2700000" algn="tl">
                    <a:srgbClr val="000000">
                      <a:alpha val="43137"/>
                    </a:srgbClr>
                  </a:outerShdw>
                </a:effectLst>
              </a:rPr>
              <a:t>?</a:t>
            </a:r>
          </a:p>
          <a:p>
            <a:r>
              <a:rPr lang="en-US" sz="1800" dirty="0">
                <a:latin typeface="Times New Roman" panose="02020603050405020304" pitchFamily="18" charset="0"/>
                <a:cs typeface="Times New Roman" panose="02020603050405020304" pitchFamily="18" charset="0"/>
              </a:rPr>
              <a:t>Data structure is a crucial part of data management and in this book it will be our prime concern. A data structure is basically a group of data elements that are put together under one name, and which defines a particular way of storing and organizing data in a computer so that it can be used efficiently.</a:t>
            </a:r>
            <a:endParaRPr lang="en-IN" sz="1800" dirty="0">
              <a:latin typeface="Times New Roman" panose="02020603050405020304" pitchFamily="18" charset="0"/>
              <a:cs typeface="Times New Roman" panose="02020603050405020304" pitchFamily="18" charset="0"/>
            </a:endParaRPr>
          </a:p>
        </p:txBody>
      </p:sp>
      <p:sp>
        <p:nvSpPr>
          <p:cNvPr id="3" name="Date Placeholder 2"/>
          <p:cNvSpPr>
            <a:spLocks noGrp="1"/>
          </p:cNvSpPr>
          <p:nvPr>
            <p:ph type="dt" sz="half" idx="11"/>
          </p:nvPr>
        </p:nvSpPr>
        <p:spPr/>
        <p:txBody>
          <a:bodyPr/>
          <a:lstStyle/>
          <a:p>
            <a:fld id="{0BA1FBE3-4DA3-4E21-85CD-8FE40FD4F6F9}" type="datetime2">
              <a:rPr lang="en-US" smtClean="0"/>
              <a:t>Monday, May 17, 2021</a:t>
            </a:fld>
            <a:endParaRPr lang="en-US" dirty="0"/>
          </a:p>
        </p:txBody>
      </p:sp>
      <p:sp>
        <p:nvSpPr>
          <p:cNvPr id="4" name="Footer Placeholder 3"/>
          <p:cNvSpPr>
            <a:spLocks noGrp="1"/>
          </p:cNvSpPr>
          <p:nvPr>
            <p:ph type="ftr" sz="quarter" idx="12"/>
          </p:nvPr>
        </p:nvSpPr>
        <p:spPr/>
        <p:txBody>
          <a:bodyPr/>
          <a:lstStyle/>
          <a:p>
            <a:r>
              <a:rPr lang="sv-SE" smtClean="0"/>
              <a:t>T. Srinivasulu</a:t>
            </a:r>
            <a:endParaRPr lang="en-US" dirty="0"/>
          </a:p>
        </p:txBody>
      </p:sp>
      <mc:AlternateContent xmlns:mc="http://schemas.openxmlformats.org/markup-compatibility/2006" xmlns:p14="http://schemas.microsoft.com/office/powerpoint/2010/main">
        <mc:Choice Requires="p14">
          <p:contentPart p14:bwMode="auto" r:id="rId3">
            <p14:nvContentPartPr>
              <p14:cNvPr id="8" name="Ink 7"/>
              <p14:cNvContentPartPr/>
              <p14:nvPr/>
            </p14:nvContentPartPr>
            <p14:xfrm>
              <a:off x="531628" y="901482"/>
              <a:ext cx="852480" cy="237600"/>
            </p14:xfrm>
          </p:contentPart>
        </mc:Choice>
        <mc:Fallback xmlns="">
          <p:pic>
            <p:nvPicPr>
              <p:cNvPr id="8" name="Ink 7"/>
              <p:cNvPicPr/>
              <p:nvPr/>
            </p:nvPicPr>
            <p:blipFill>
              <a:blip r:embed="rId4"/>
              <a:stretch>
                <a:fillRect/>
              </a:stretch>
            </p:blipFill>
            <p:spPr>
              <a:xfrm>
                <a:off x="523348" y="890322"/>
                <a:ext cx="866880" cy="2588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5" name="Ink 14"/>
              <p14:cNvContentPartPr/>
              <p14:nvPr/>
            </p14:nvContentPartPr>
            <p14:xfrm>
              <a:off x="457108" y="1155642"/>
              <a:ext cx="622800" cy="17640"/>
            </p14:xfrm>
          </p:contentPart>
        </mc:Choice>
        <mc:Fallback xmlns="">
          <p:pic>
            <p:nvPicPr>
              <p:cNvPr id="15" name="Ink 14"/>
              <p:cNvPicPr/>
              <p:nvPr/>
            </p:nvPicPr>
            <p:blipFill>
              <a:blip r:embed="rId6"/>
              <a:stretch>
                <a:fillRect/>
              </a:stretch>
            </p:blipFill>
            <p:spPr>
              <a:xfrm>
                <a:off x="447388" y="1145922"/>
                <a:ext cx="641520" cy="36000"/>
              </a:xfrm>
              <a:prstGeom prst="rect">
                <a:avLst/>
              </a:prstGeom>
            </p:spPr>
          </p:pic>
        </mc:Fallback>
      </mc:AlternateContent>
    </p:spTree>
    <p:extLst>
      <p:ext uri="{BB962C8B-B14F-4D97-AF65-F5344CB8AC3E}">
        <p14:creationId xmlns:p14="http://schemas.microsoft.com/office/powerpoint/2010/main" val="374956205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514350" indent="-514350">
              <a:buFont typeface="+mj-lt"/>
              <a:buAutoNum type="arabicPeriod" startAt="6"/>
            </a:pPr>
            <a:r>
              <a:rPr lang="en-IN" sz="3600" b="1" dirty="0">
                <a:ln w="0"/>
                <a:solidFill>
                  <a:srgbClr val="FF0000"/>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rPr>
              <a:t>Graphs</a:t>
            </a:r>
          </a:p>
          <a:p>
            <a:r>
              <a:rPr lang="en-US" sz="2000" dirty="0">
                <a:latin typeface="Times New Roman" panose="02020603050405020304" pitchFamily="18" charset="0"/>
                <a:cs typeface="Times New Roman" panose="02020603050405020304" pitchFamily="18" charset="0"/>
              </a:rPr>
              <a:t>A graph is a </a:t>
            </a:r>
            <a:r>
              <a:rPr lang="en-US" sz="2000" b="1" dirty="0">
                <a:latin typeface="Times New Roman" panose="02020603050405020304" pitchFamily="18" charset="0"/>
                <a:cs typeface="Times New Roman" panose="02020603050405020304" pitchFamily="18" charset="0"/>
              </a:rPr>
              <a:t>non-linear data struct</a:t>
            </a:r>
            <a:r>
              <a:rPr lang="en-US" sz="2000" dirty="0">
                <a:latin typeface="Times New Roman" panose="02020603050405020304" pitchFamily="18" charset="0"/>
                <a:cs typeface="Times New Roman" panose="02020603050405020304" pitchFamily="18" charset="0"/>
              </a:rPr>
              <a:t>ure which is a collection of </a:t>
            </a:r>
            <a:r>
              <a:rPr lang="en-US" sz="2000" b="1" dirty="0">
                <a:latin typeface="Times New Roman" panose="02020603050405020304" pitchFamily="18" charset="0"/>
                <a:cs typeface="Times New Roman" panose="02020603050405020304" pitchFamily="18" charset="0"/>
              </a:rPr>
              <a:t>vertices</a:t>
            </a:r>
            <a:r>
              <a:rPr lang="en-US" sz="2000" dirty="0">
                <a:latin typeface="Times New Roman" panose="02020603050405020304" pitchFamily="18" charset="0"/>
                <a:cs typeface="Times New Roman" panose="02020603050405020304" pitchFamily="18" charset="0"/>
              </a:rPr>
              <a:t> (also called nodes) and </a:t>
            </a:r>
            <a:r>
              <a:rPr lang="en-US" sz="2000" b="1" dirty="0">
                <a:latin typeface="Times New Roman" panose="02020603050405020304" pitchFamily="18" charset="0"/>
                <a:cs typeface="Times New Roman" panose="02020603050405020304" pitchFamily="18" charset="0"/>
              </a:rPr>
              <a:t>edges</a:t>
            </a:r>
            <a:r>
              <a:rPr lang="en-US" sz="2000" dirty="0">
                <a:latin typeface="Times New Roman" panose="02020603050405020304" pitchFamily="18" charset="0"/>
                <a:cs typeface="Times New Roman" panose="02020603050405020304" pitchFamily="18" charset="0"/>
              </a:rPr>
              <a:t> that connect these vertices.</a:t>
            </a:r>
          </a:p>
          <a:p>
            <a:r>
              <a:rPr lang="en-US" sz="2000" dirty="0" smtClean="0">
                <a:latin typeface="Times New Roman" panose="02020603050405020304" pitchFamily="18" charset="0"/>
                <a:cs typeface="Times New Roman" panose="02020603050405020304" pitchFamily="18" charset="0"/>
              </a:rPr>
              <a:t>For </a:t>
            </a:r>
            <a:r>
              <a:rPr lang="en-US" sz="2000" b="1" dirty="0" smtClean="0">
                <a:latin typeface="Times New Roman" panose="02020603050405020304" pitchFamily="18" charset="0"/>
                <a:cs typeface="Times New Roman" panose="02020603050405020304" pitchFamily="18" charset="0"/>
              </a:rPr>
              <a:t>example</a:t>
            </a:r>
            <a:r>
              <a:rPr lang="en-US" sz="2000" dirty="0" smtClean="0">
                <a:latin typeface="Times New Roman" panose="02020603050405020304" pitchFamily="18" charset="0"/>
                <a:cs typeface="Times New Roman" panose="02020603050405020304" pitchFamily="18" charset="0"/>
              </a:rPr>
              <a:t>, A </a:t>
            </a:r>
            <a:r>
              <a:rPr lang="en-US" sz="2000" dirty="0">
                <a:latin typeface="Times New Roman" panose="02020603050405020304" pitchFamily="18" charset="0"/>
                <a:cs typeface="Times New Roman" panose="02020603050405020304" pitchFamily="18" charset="0"/>
              </a:rPr>
              <a:t>node in the graph may represent a city and the edges connecting the nodes can represent roads. </a:t>
            </a:r>
            <a:endParaRPr lang="en-US" sz="2000" dirty="0" smtClean="0">
              <a:latin typeface="Times New Roman" panose="02020603050405020304" pitchFamily="18" charset="0"/>
              <a:cs typeface="Times New Roman" panose="02020603050405020304" pitchFamily="18" charset="0"/>
            </a:endParaRPr>
          </a:p>
          <a:p>
            <a:r>
              <a:rPr lang="en-US" sz="2000" dirty="0" smtClean="0">
                <a:latin typeface="Times New Roman" panose="02020603050405020304" pitchFamily="18" charset="0"/>
                <a:cs typeface="Times New Roman" panose="02020603050405020304" pitchFamily="18" charset="0"/>
              </a:rPr>
              <a:t>A </a:t>
            </a:r>
            <a:r>
              <a:rPr lang="en-US" sz="2000" dirty="0">
                <a:latin typeface="Times New Roman" panose="02020603050405020304" pitchFamily="18" charset="0"/>
                <a:cs typeface="Times New Roman" panose="02020603050405020304" pitchFamily="18" charset="0"/>
              </a:rPr>
              <a:t>graph can also be used to represent a computer network where the nodes are workstations and the edges are the network connections.</a:t>
            </a:r>
            <a:endParaRPr lang="en-IN" sz="2000" dirty="0">
              <a:latin typeface="Times New Roman" panose="02020603050405020304" pitchFamily="18" charset="0"/>
              <a:cs typeface="Times New Roman" panose="02020603050405020304" pitchFamily="18" charset="0"/>
            </a:endParaRPr>
          </a:p>
        </p:txBody>
      </p:sp>
      <p:sp>
        <p:nvSpPr>
          <p:cNvPr id="3" name="Date Placeholder 2"/>
          <p:cNvSpPr>
            <a:spLocks noGrp="1"/>
          </p:cNvSpPr>
          <p:nvPr>
            <p:ph type="dt" sz="half" idx="11"/>
          </p:nvPr>
        </p:nvSpPr>
        <p:spPr/>
        <p:txBody>
          <a:bodyPr/>
          <a:lstStyle/>
          <a:p>
            <a:fld id="{47DDA80F-84B5-4D5B-9337-54B01D02E7F9}" type="datetime2">
              <a:rPr lang="en-US" smtClean="0"/>
              <a:t>Monday, May 17, 2021</a:t>
            </a:fld>
            <a:endParaRPr lang="en-US" dirty="0"/>
          </a:p>
        </p:txBody>
      </p:sp>
      <p:sp>
        <p:nvSpPr>
          <p:cNvPr id="4" name="Footer Placeholder 3"/>
          <p:cNvSpPr>
            <a:spLocks noGrp="1"/>
          </p:cNvSpPr>
          <p:nvPr>
            <p:ph type="ftr" sz="quarter" idx="12"/>
          </p:nvPr>
        </p:nvSpPr>
        <p:spPr/>
        <p:txBody>
          <a:bodyPr/>
          <a:lstStyle/>
          <a:p>
            <a:r>
              <a:rPr lang="sv-SE" smtClean="0"/>
              <a:t>T. Srinivasulu</a:t>
            </a:r>
            <a:endParaRPr lang="en-US" dirty="0"/>
          </a:p>
        </p:txBody>
      </p:sp>
      <p:pic>
        <p:nvPicPr>
          <p:cNvPr id="5" name="Picture 4"/>
          <p:cNvPicPr>
            <a:picLocks noChangeAspect="1"/>
          </p:cNvPicPr>
          <p:nvPr/>
        </p:nvPicPr>
        <p:blipFill>
          <a:blip r:embed="rId2"/>
          <a:stretch>
            <a:fillRect/>
          </a:stretch>
        </p:blipFill>
        <p:spPr>
          <a:xfrm>
            <a:off x="2639616" y="3416942"/>
            <a:ext cx="4676775" cy="2019300"/>
          </a:xfrm>
          <a:prstGeom prst="rect">
            <a:avLst/>
          </a:prstGeom>
        </p:spPr>
      </p:pic>
      <mc:AlternateContent xmlns:mc="http://schemas.openxmlformats.org/markup-compatibility/2006" xmlns:p14="http://schemas.microsoft.com/office/powerpoint/2010/main">
        <mc:Choice Requires="p14">
          <p:contentPart p14:bwMode="auto" r:id="rId3">
            <p14:nvContentPartPr>
              <p14:cNvPr id="21" name="Ink 20"/>
              <p14:cNvContentPartPr/>
              <p14:nvPr/>
            </p14:nvContentPartPr>
            <p14:xfrm>
              <a:off x="5485531" y="2874363"/>
              <a:ext cx="21600" cy="24120"/>
            </p14:xfrm>
          </p:contentPart>
        </mc:Choice>
        <mc:Fallback xmlns="">
          <p:pic>
            <p:nvPicPr>
              <p:cNvPr id="21" name="Ink 20"/>
              <p:cNvPicPr/>
              <p:nvPr/>
            </p:nvPicPr>
            <p:blipFill>
              <a:blip r:embed="rId4"/>
              <a:stretch>
                <a:fillRect/>
              </a:stretch>
            </p:blipFill>
            <p:spPr>
              <a:xfrm>
                <a:off x="5476171" y="2865003"/>
                <a:ext cx="39960" cy="42480"/>
              </a:xfrm>
              <a:prstGeom prst="rect">
                <a:avLst/>
              </a:prstGeom>
            </p:spPr>
          </p:pic>
        </mc:Fallback>
      </mc:AlternateContent>
    </p:spTree>
    <p:extLst>
      <p:ext uri="{BB962C8B-B14F-4D97-AF65-F5344CB8AC3E}">
        <p14:creationId xmlns:p14="http://schemas.microsoft.com/office/powerpoint/2010/main" val="64531905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lvl="1" algn="ctr"/>
            <a:r>
              <a:rPr lang="en-IN" sz="3500" dirty="0">
                <a:ln w="0"/>
                <a:solidFill>
                  <a:srgbClr val="0070C0"/>
                </a:solidFill>
                <a:effectLst>
                  <a:outerShdw blurRad="38100" dist="38100" dir="2700000" algn="tl">
                    <a:srgbClr val="000000">
                      <a:alpha val="43137"/>
                    </a:srgbClr>
                  </a:outerShdw>
                </a:effectLst>
              </a:rPr>
              <a:t>OPERATIONS ON DATA STRUCTURES</a:t>
            </a:r>
          </a:p>
          <a:p>
            <a:pPr lvl="1"/>
            <a:endParaRPr lang="en-US" sz="1800" dirty="0" smtClean="0">
              <a:latin typeface="Times New Roman" panose="02020603050405020304" pitchFamily="18" charset="0"/>
              <a:cs typeface="Times New Roman" panose="02020603050405020304" pitchFamily="18" charset="0"/>
            </a:endParaRPr>
          </a:p>
          <a:p>
            <a:pPr lvl="1"/>
            <a:r>
              <a:rPr lang="en-US" sz="1800" dirty="0" smtClean="0">
                <a:latin typeface="Times New Roman" panose="02020603050405020304" pitchFamily="18" charset="0"/>
                <a:cs typeface="Times New Roman" panose="02020603050405020304" pitchFamily="18" charset="0"/>
              </a:rPr>
              <a:t>This </a:t>
            </a:r>
            <a:r>
              <a:rPr lang="en-US" sz="1800" dirty="0">
                <a:latin typeface="Times New Roman" panose="02020603050405020304" pitchFamily="18" charset="0"/>
                <a:cs typeface="Times New Roman" panose="02020603050405020304" pitchFamily="18" charset="0"/>
              </a:rPr>
              <a:t>section discusses the </a:t>
            </a:r>
            <a:r>
              <a:rPr lang="en-US" sz="1800" b="1" dirty="0">
                <a:latin typeface="Times New Roman" panose="02020603050405020304" pitchFamily="18" charset="0"/>
                <a:cs typeface="Times New Roman" panose="02020603050405020304" pitchFamily="18" charset="0"/>
              </a:rPr>
              <a:t>different operations </a:t>
            </a:r>
            <a:r>
              <a:rPr lang="en-US" sz="1800" dirty="0">
                <a:latin typeface="Times New Roman" panose="02020603050405020304" pitchFamily="18" charset="0"/>
                <a:cs typeface="Times New Roman" panose="02020603050405020304" pitchFamily="18" charset="0"/>
              </a:rPr>
              <a:t>that can be performed on the various data structures previously mentioned. </a:t>
            </a:r>
            <a:endParaRPr lang="en-US" sz="1800" dirty="0" smtClean="0">
              <a:latin typeface="Times New Roman" panose="02020603050405020304" pitchFamily="18" charset="0"/>
              <a:cs typeface="Times New Roman" panose="02020603050405020304" pitchFamily="18" charset="0"/>
            </a:endParaRPr>
          </a:p>
          <a:p>
            <a:pPr lvl="1"/>
            <a:endParaRPr lang="en-US" sz="1800" dirty="0">
              <a:latin typeface="Times New Roman" panose="02020603050405020304" pitchFamily="18" charset="0"/>
              <a:cs typeface="Times New Roman" panose="02020603050405020304" pitchFamily="18" charset="0"/>
            </a:endParaRPr>
          </a:p>
          <a:p>
            <a:pPr marL="800100" lvl="1" indent="-342900">
              <a:buFont typeface="Arial" panose="020B0604020202020204" pitchFamily="34" charset="0"/>
              <a:buChar char="•"/>
            </a:pPr>
            <a:r>
              <a:rPr lang="en-US" sz="1800" b="1" dirty="0">
                <a:solidFill>
                  <a:srgbClr val="FF0000"/>
                </a:solidFill>
                <a:latin typeface="Times New Roman" panose="02020603050405020304" pitchFamily="18" charset="0"/>
                <a:cs typeface="Times New Roman" panose="02020603050405020304" pitchFamily="18" charset="0"/>
              </a:rPr>
              <a:t>Traversing</a:t>
            </a:r>
            <a:r>
              <a:rPr lang="en-US" sz="1800" dirty="0">
                <a:latin typeface="Times New Roman" panose="02020603050405020304" pitchFamily="18" charset="0"/>
                <a:cs typeface="Times New Roman" panose="02020603050405020304" pitchFamily="18" charset="0"/>
              </a:rPr>
              <a:t> It means to access each data item exactly once so that it can be processed. For </a:t>
            </a:r>
            <a:r>
              <a:rPr lang="en-US" sz="1800" b="1" dirty="0">
                <a:latin typeface="Times New Roman" panose="02020603050405020304" pitchFamily="18" charset="0"/>
                <a:cs typeface="Times New Roman" panose="02020603050405020304" pitchFamily="18" charset="0"/>
              </a:rPr>
              <a:t>example</a:t>
            </a:r>
            <a:r>
              <a:rPr lang="en-US" sz="1800" dirty="0">
                <a:latin typeface="Times New Roman" panose="02020603050405020304" pitchFamily="18" charset="0"/>
                <a:cs typeface="Times New Roman" panose="02020603050405020304" pitchFamily="18" charset="0"/>
              </a:rPr>
              <a:t>, to print the names of all the students in a class. </a:t>
            </a:r>
          </a:p>
          <a:p>
            <a:pPr marL="800100" lvl="1" indent="-342900">
              <a:buFont typeface="Arial" panose="020B0604020202020204" pitchFamily="34" charset="0"/>
              <a:buChar char="•"/>
            </a:pPr>
            <a:r>
              <a:rPr lang="en-US" sz="1800" b="1" dirty="0">
                <a:solidFill>
                  <a:srgbClr val="FF0000"/>
                </a:solidFill>
                <a:latin typeface="Times New Roman" panose="02020603050405020304" pitchFamily="18" charset="0"/>
                <a:cs typeface="Times New Roman" panose="02020603050405020304" pitchFamily="18" charset="0"/>
              </a:rPr>
              <a:t>Searching </a:t>
            </a:r>
            <a:r>
              <a:rPr lang="en-US" sz="1800" dirty="0">
                <a:latin typeface="Times New Roman" panose="02020603050405020304" pitchFamily="18" charset="0"/>
                <a:cs typeface="Times New Roman" panose="02020603050405020304" pitchFamily="18" charset="0"/>
              </a:rPr>
              <a:t>It is used to find the location of one or more data items that satisfy the given constraint. Such a data item may or may not be present in the given collection of data items. For </a:t>
            </a:r>
            <a:r>
              <a:rPr lang="en-US" sz="1800" b="1" dirty="0">
                <a:latin typeface="Times New Roman" panose="02020603050405020304" pitchFamily="18" charset="0"/>
                <a:cs typeface="Times New Roman" panose="02020603050405020304" pitchFamily="18" charset="0"/>
              </a:rPr>
              <a:t>example</a:t>
            </a:r>
            <a:r>
              <a:rPr lang="en-US" sz="1800" dirty="0">
                <a:latin typeface="Times New Roman" panose="02020603050405020304" pitchFamily="18" charset="0"/>
                <a:cs typeface="Times New Roman" panose="02020603050405020304" pitchFamily="18" charset="0"/>
              </a:rPr>
              <a:t>, to find the names of all the students who secured 100 marks in mathematics. </a:t>
            </a:r>
          </a:p>
          <a:p>
            <a:pPr marL="800100" lvl="1" indent="-342900">
              <a:buFont typeface="Arial" panose="020B0604020202020204" pitchFamily="34" charset="0"/>
              <a:buChar char="•"/>
            </a:pPr>
            <a:r>
              <a:rPr lang="en-US" sz="1800" b="1" dirty="0">
                <a:solidFill>
                  <a:srgbClr val="FF0000"/>
                </a:solidFill>
                <a:latin typeface="Times New Roman" panose="02020603050405020304" pitchFamily="18" charset="0"/>
                <a:cs typeface="Times New Roman" panose="02020603050405020304" pitchFamily="18" charset="0"/>
              </a:rPr>
              <a:t>Inserting</a:t>
            </a:r>
            <a:r>
              <a:rPr lang="en-US" sz="1800" dirty="0">
                <a:latin typeface="Times New Roman" panose="02020603050405020304" pitchFamily="18" charset="0"/>
                <a:cs typeface="Times New Roman" panose="02020603050405020304" pitchFamily="18" charset="0"/>
              </a:rPr>
              <a:t> It is used to add new data items to the given list of data items. For </a:t>
            </a:r>
            <a:r>
              <a:rPr lang="en-US" sz="1800" b="1" dirty="0">
                <a:latin typeface="Times New Roman" panose="02020603050405020304" pitchFamily="18" charset="0"/>
                <a:cs typeface="Times New Roman" panose="02020603050405020304" pitchFamily="18" charset="0"/>
              </a:rPr>
              <a:t>example</a:t>
            </a:r>
            <a:r>
              <a:rPr lang="en-US" sz="1800" dirty="0">
                <a:latin typeface="Times New Roman" panose="02020603050405020304" pitchFamily="18" charset="0"/>
                <a:cs typeface="Times New Roman" panose="02020603050405020304" pitchFamily="18" charset="0"/>
              </a:rPr>
              <a:t>, to add the details of a new student who has recently joined the course. </a:t>
            </a:r>
          </a:p>
          <a:p>
            <a:pPr marL="800100" lvl="1" indent="-342900">
              <a:buFont typeface="Arial" panose="020B0604020202020204" pitchFamily="34" charset="0"/>
              <a:buChar char="•"/>
            </a:pPr>
            <a:r>
              <a:rPr lang="en-US" sz="1800" b="1" dirty="0">
                <a:solidFill>
                  <a:srgbClr val="FF0000"/>
                </a:solidFill>
                <a:latin typeface="Times New Roman" panose="02020603050405020304" pitchFamily="18" charset="0"/>
                <a:cs typeface="Times New Roman" panose="02020603050405020304" pitchFamily="18" charset="0"/>
              </a:rPr>
              <a:t>Deleting</a:t>
            </a:r>
            <a:r>
              <a:rPr lang="en-US" sz="1800" dirty="0">
                <a:latin typeface="Times New Roman" panose="02020603050405020304" pitchFamily="18" charset="0"/>
                <a:cs typeface="Times New Roman" panose="02020603050405020304" pitchFamily="18" charset="0"/>
              </a:rPr>
              <a:t> It means to remove (delete) a particular data item from the given collection of data items. For </a:t>
            </a:r>
            <a:r>
              <a:rPr lang="en-US" sz="1800" b="1" dirty="0">
                <a:latin typeface="Times New Roman" panose="02020603050405020304" pitchFamily="18" charset="0"/>
                <a:cs typeface="Times New Roman" panose="02020603050405020304" pitchFamily="18" charset="0"/>
              </a:rPr>
              <a:t>example</a:t>
            </a:r>
            <a:r>
              <a:rPr lang="en-US" sz="1800" dirty="0">
                <a:latin typeface="Times New Roman" panose="02020603050405020304" pitchFamily="18" charset="0"/>
                <a:cs typeface="Times New Roman" panose="02020603050405020304" pitchFamily="18" charset="0"/>
              </a:rPr>
              <a:t>, to delete the name of a student who has left the course. </a:t>
            </a:r>
          </a:p>
          <a:p>
            <a:pPr marL="800100" lvl="1" indent="-342900">
              <a:buFont typeface="Arial" panose="020B0604020202020204" pitchFamily="34" charset="0"/>
              <a:buChar char="•"/>
            </a:pPr>
            <a:r>
              <a:rPr lang="en-US" sz="1800" b="1" dirty="0">
                <a:solidFill>
                  <a:srgbClr val="FF0000"/>
                </a:solidFill>
                <a:latin typeface="Times New Roman" panose="02020603050405020304" pitchFamily="18" charset="0"/>
                <a:cs typeface="Times New Roman" panose="02020603050405020304" pitchFamily="18" charset="0"/>
              </a:rPr>
              <a:t>Sorting </a:t>
            </a:r>
            <a:r>
              <a:rPr lang="en-US" sz="1800" dirty="0">
                <a:latin typeface="Times New Roman" panose="02020603050405020304" pitchFamily="18" charset="0"/>
                <a:cs typeface="Times New Roman" panose="02020603050405020304" pitchFamily="18" charset="0"/>
              </a:rPr>
              <a:t>Data items can be arranged in some order like ascending order or descending order depending on the type of application. For </a:t>
            </a:r>
            <a:r>
              <a:rPr lang="en-US" sz="1800" b="1" dirty="0">
                <a:latin typeface="Times New Roman" panose="02020603050405020304" pitchFamily="18" charset="0"/>
                <a:cs typeface="Times New Roman" panose="02020603050405020304" pitchFamily="18" charset="0"/>
              </a:rPr>
              <a:t>example</a:t>
            </a:r>
            <a:r>
              <a:rPr lang="en-US" sz="1800" dirty="0">
                <a:latin typeface="Times New Roman" panose="02020603050405020304" pitchFamily="18" charset="0"/>
                <a:cs typeface="Times New Roman" panose="02020603050405020304" pitchFamily="18" charset="0"/>
              </a:rPr>
              <a:t>, arranging the names of students in a class in an alphabetical </a:t>
            </a:r>
            <a:r>
              <a:rPr lang="en-US" sz="1800" dirty="0" smtClean="0">
                <a:latin typeface="Times New Roman" panose="02020603050405020304" pitchFamily="18" charset="0"/>
                <a:cs typeface="Times New Roman" panose="02020603050405020304" pitchFamily="18" charset="0"/>
              </a:rPr>
              <a:t>order.</a:t>
            </a:r>
          </a:p>
          <a:p>
            <a:pPr marL="800100" lvl="1" indent="-342900">
              <a:buFont typeface="Arial" panose="020B0604020202020204" pitchFamily="34" charset="0"/>
              <a:buChar char="•"/>
            </a:pPr>
            <a:r>
              <a:rPr lang="en-US" sz="1800" b="1" dirty="0" smtClean="0">
                <a:solidFill>
                  <a:srgbClr val="FF0000"/>
                </a:solidFill>
                <a:latin typeface="Times New Roman" panose="02020603050405020304" pitchFamily="18" charset="0"/>
                <a:cs typeface="Times New Roman" panose="02020603050405020304" pitchFamily="18" charset="0"/>
              </a:rPr>
              <a:t>Merging </a:t>
            </a:r>
            <a:r>
              <a:rPr lang="en-US" sz="1800" b="1" dirty="0">
                <a:solidFill>
                  <a:srgbClr val="FF0000"/>
                </a:solidFill>
                <a:latin typeface="Times New Roman" panose="02020603050405020304" pitchFamily="18" charset="0"/>
                <a:cs typeface="Times New Roman" panose="02020603050405020304" pitchFamily="18" charset="0"/>
              </a:rPr>
              <a:t>Lists </a:t>
            </a:r>
            <a:r>
              <a:rPr lang="en-US" sz="1800" dirty="0">
                <a:latin typeface="Times New Roman" panose="02020603050405020304" pitchFamily="18" charset="0"/>
                <a:cs typeface="Times New Roman" panose="02020603050405020304" pitchFamily="18" charset="0"/>
              </a:rPr>
              <a:t>of two sorted data items can be combined to form a single list of sorted data items.</a:t>
            </a:r>
            <a:endParaRPr lang="en-IN" sz="1800" dirty="0">
              <a:latin typeface="Times New Roman" panose="02020603050405020304" pitchFamily="18" charset="0"/>
              <a:cs typeface="Times New Roman" panose="02020603050405020304" pitchFamily="18" charset="0"/>
            </a:endParaRPr>
          </a:p>
        </p:txBody>
      </p:sp>
      <p:sp>
        <p:nvSpPr>
          <p:cNvPr id="3" name="Date Placeholder 2"/>
          <p:cNvSpPr>
            <a:spLocks noGrp="1"/>
          </p:cNvSpPr>
          <p:nvPr>
            <p:ph type="dt" sz="half" idx="11"/>
          </p:nvPr>
        </p:nvSpPr>
        <p:spPr/>
        <p:txBody>
          <a:bodyPr/>
          <a:lstStyle/>
          <a:p>
            <a:fld id="{DBEDB97B-47CD-41F6-BAB2-99C4B1CE0C5D}" type="datetime2">
              <a:rPr lang="en-US" smtClean="0"/>
              <a:t>Monday, May 17, 2021</a:t>
            </a:fld>
            <a:endParaRPr lang="en-US" dirty="0"/>
          </a:p>
        </p:txBody>
      </p:sp>
      <p:sp>
        <p:nvSpPr>
          <p:cNvPr id="4" name="Footer Placeholder 3"/>
          <p:cNvSpPr>
            <a:spLocks noGrp="1"/>
          </p:cNvSpPr>
          <p:nvPr>
            <p:ph type="ftr" sz="quarter" idx="12"/>
          </p:nvPr>
        </p:nvSpPr>
        <p:spPr/>
        <p:txBody>
          <a:bodyPr/>
          <a:lstStyle/>
          <a:p>
            <a:r>
              <a:rPr lang="sv-SE" smtClean="0"/>
              <a:t>T. Srinivasulu</a:t>
            </a:r>
            <a:endParaRPr lang="en-US" dirty="0"/>
          </a:p>
        </p:txBody>
      </p:sp>
      <mc:AlternateContent xmlns:mc="http://schemas.openxmlformats.org/markup-compatibility/2006" xmlns:p14="http://schemas.microsoft.com/office/powerpoint/2010/main">
        <mc:Choice Requires="p14">
          <p:contentPart p14:bwMode="auto" r:id="rId2">
            <p14:nvContentPartPr>
              <p14:cNvPr id="16" name="Ink 15"/>
              <p14:cNvContentPartPr/>
              <p14:nvPr/>
            </p14:nvContentPartPr>
            <p14:xfrm>
              <a:off x="6616651" y="1921803"/>
              <a:ext cx="0" cy="22320"/>
            </p14:xfrm>
          </p:contentPart>
        </mc:Choice>
        <mc:Fallback xmlns="">
          <p:pic>
            <p:nvPicPr>
              <p:cNvPr id="16" name="Ink 15"/>
              <p:cNvPicPr/>
              <p:nvPr/>
            </p:nvPicPr>
            <p:blipFill>
              <a:blip r:embed="rId7"/>
              <a:stretch>
                <a:fillRect/>
              </a:stretch>
            </p:blipFill>
            <p:spPr>
              <a:xfrm>
                <a:off x="0" y="0"/>
                <a:ext cx="0" cy="22320"/>
              </a:xfrm>
              <a:prstGeom prst="rect">
                <a:avLst/>
              </a:prstGeom>
            </p:spPr>
          </p:pic>
        </mc:Fallback>
      </mc:AlternateContent>
    </p:spTree>
    <p:extLst>
      <p:ext uri="{BB962C8B-B14F-4D97-AF65-F5344CB8AC3E}">
        <p14:creationId xmlns:p14="http://schemas.microsoft.com/office/powerpoint/2010/main" val="35968422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lvl="1" algn="ctr"/>
            <a:r>
              <a:rPr lang="en-IN" sz="3500" dirty="0">
                <a:ln w="0"/>
                <a:solidFill>
                  <a:srgbClr val="0070C0"/>
                </a:solidFill>
                <a:effectLst>
                  <a:outerShdw blurRad="38100" dist="38100" dir="2700000" algn="tl">
                    <a:srgbClr val="000000">
                      <a:alpha val="43137"/>
                    </a:srgbClr>
                  </a:outerShdw>
                </a:effectLst>
              </a:rPr>
              <a:t>ABSTRACT DATA </a:t>
            </a:r>
            <a:r>
              <a:rPr lang="en-IN" sz="3500" dirty="0" smtClean="0">
                <a:ln w="0"/>
                <a:solidFill>
                  <a:srgbClr val="0070C0"/>
                </a:solidFill>
                <a:effectLst>
                  <a:outerShdw blurRad="38100" dist="38100" dir="2700000" algn="tl">
                    <a:srgbClr val="000000">
                      <a:alpha val="43137"/>
                    </a:srgbClr>
                  </a:outerShdw>
                </a:effectLst>
              </a:rPr>
              <a:t>TYPE (ADT)</a:t>
            </a:r>
          </a:p>
          <a:p>
            <a:pPr marL="571500" indent="-342900" algn="just"/>
            <a:endParaRPr lang="en-US" sz="1800" dirty="0" smtClean="0">
              <a:latin typeface="Times New Roman" panose="02020603050405020304" pitchFamily="18" charset="0"/>
              <a:cs typeface="Times New Roman" panose="02020603050405020304" pitchFamily="18" charset="0"/>
            </a:endParaRPr>
          </a:p>
          <a:p>
            <a:pPr marL="571500" indent="-342900" algn="just"/>
            <a:r>
              <a:rPr lang="en-US" sz="1800" dirty="0" smtClean="0">
                <a:latin typeface="Times New Roman" panose="02020603050405020304" pitchFamily="18" charset="0"/>
                <a:cs typeface="Times New Roman" panose="02020603050405020304" pitchFamily="18" charset="0"/>
              </a:rPr>
              <a:t>An </a:t>
            </a:r>
            <a:r>
              <a:rPr lang="en-US" sz="1800" b="1" dirty="0">
                <a:latin typeface="Times New Roman" panose="02020603050405020304" pitchFamily="18" charset="0"/>
                <a:cs typeface="Times New Roman" panose="02020603050405020304" pitchFamily="18" charset="0"/>
              </a:rPr>
              <a:t>abstract data type (ADT) </a:t>
            </a:r>
            <a:r>
              <a:rPr lang="en-US" sz="1800" dirty="0">
                <a:latin typeface="Times New Roman" panose="02020603050405020304" pitchFamily="18" charset="0"/>
                <a:cs typeface="Times New Roman" panose="02020603050405020304" pitchFamily="18" charset="0"/>
              </a:rPr>
              <a:t>is the way we look at a data structure, focusing on </a:t>
            </a:r>
            <a:r>
              <a:rPr lang="en-US" sz="1800" b="1" dirty="0">
                <a:latin typeface="Times New Roman" panose="02020603050405020304" pitchFamily="18" charset="0"/>
                <a:cs typeface="Times New Roman" panose="02020603050405020304" pitchFamily="18" charset="0"/>
              </a:rPr>
              <a:t>what it does </a:t>
            </a:r>
            <a:r>
              <a:rPr lang="en-US" sz="1800" dirty="0">
                <a:latin typeface="Times New Roman" panose="02020603050405020304" pitchFamily="18" charset="0"/>
                <a:cs typeface="Times New Roman" panose="02020603050405020304" pitchFamily="18" charset="0"/>
              </a:rPr>
              <a:t>and ignoring </a:t>
            </a:r>
            <a:r>
              <a:rPr lang="en-US" sz="1800" b="1" dirty="0">
                <a:latin typeface="Times New Roman" panose="02020603050405020304" pitchFamily="18" charset="0"/>
                <a:cs typeface="Times New Roman" panose="02020603050405020304" pitchFamily="18" charset="0"/>
              </a:rPr>
              <a:t>how it does</a:t>
            </a:r>
            <a:r>
              <a:rPr lang="en-US" sz="1800" dirty="0">
                <a:latin typeface="Times New Roman" panose="02020603050405020304" pitchFamily="18" charset="0"/>
                <a:cs typeface="Times New Roman" panose="02020603050405020304" pitchFamily="18" charset="0"/>
              </a:rPr>
              <a:t> its job. </a:t>
            </a:r>
            <a:endParaRPr lang="en-US" sz="1800" dirty="0" smtClean="0">
              <a:latin typeface="Times New Roman" panose="02020603050405020304" pitchFamily="18" charset="0"/>
              <a:cs typeface="Times New Roman" panose="02020603050405020304" pitchFamily="18" charset="0"/>
            </a:endParaRPr>
          </a:p>
          <a:p>
            <a:pPr marL="571500" indent="-342900" algn="just"/>
            <a:r>
              <a:rPr lang="en-US" sz="1800" dirty="0" smtClean="0">
                <a:latin typeface="Times New Roman" panose="02020603050405020304" pitchFamily="18" charset="0"/>
                <a:cs typeface="Times New Roman" panose="02020603050405020304" pitchFamily="18" charset="0"/>
              </a:rPr>
              <a:t>For </a:t>
            </a:r>
            <a:r>
              <a:rPr lang="en-US" sz="1800" b="1" dirty="0">
                <a:latin typeface="Times New Roman" panose="02020603050405020304" pitchFamily="18" charset="0"/>
                <a:cs typeface="Times New Roman" panose="02020603050405020304" pitchFamily="18" charset="0"/>
              </a:rPr>
              <a:t>example</a:t>
            </a:r>
            <a:r>
              <a:rPr lang="en-US" sz="1800" dirty="0">
                <a:latin typeface="Times New Roman" panose="02020603050405020304" pitchFamily="18" charset="0"/>
                <a:cs typeface="Times New Roman" panose="02020603050405020304" pitchFamily="18" charset="0"/>
              </a:rPr>
              <a:t>, stacks and queues are perfect examples of an ADT. We can implement both these ADTs using an array or a linked list. This demonstrates the ‘abstract’ nature of stacks and queues</a:t>
            </a:r>
            <a:r>
              <a:rPr lang="en-US" sz="1800" dirty="0" smtClean="0">
                <a:latin typeface="Times New Roman" panose="02020603050405020304" pitchFamily="18" charset="0"/>
                <a:cs typeface="Times New Roman" panose="02020603050405020304" pitchFamily="18" charset="0"/>
              </a:rPr>
              <a:t>.</a:t>
            </a:r>
          </a:p>
          <a:p>
            <a:pPr marL="571500" indent="-342900" algn="just"/>
            <a:r>
              <a:rPr lang="en-US" sz="1800" dirty="0">
                <a:latin typeface="Times New Roman" panose="02020603050405020304" pitchFamily="18" charset="0"/>
                <a:cs typeface="Times New Roman" panose="02020603050405020304" pitchFamily="18" charset="0"/>
              </a:rPr>
              <a:t>The definition of ADT only mentions </a:t>
            </a:r>
            <a:r>
              <a:rPr lang="en-US" sz="1800" b="1" dirty="0">
                <a:latin typeface="Times New Roman" panose="02020603050405020304" pitchFamily="18" charset="0"/>
                <a:cs typeface="Times New Roman" panose="02020603050405020304" pitchFamily="18" charset="0"/>
              </a:rPr>
              <a:t>what operations </a:t>
            </a:r>
            <a:r>
              <a:rPr lang="en-US" sz="1800" dirty="0">
                <a:latin typeface="Times New Roman" panose="02020603050405020304" pitchFamily="18" charset="0"/>
                <a:cs typeface="Times New Roman" panose="02020603050405020304" pitchFamily="18" charset="0"/>
              </a:rPr>
              <a:t>are to be performed but not </a:t>
            </a:r>
            <a:r>
              <a:rPr lang="en-US" sz="1800" b="1" dirty="0">
                <a:latin typeface="Times New Roman" panose="02020603050405020304" pitchFamily="18" charset="0"/>
                <a:cs typeface="Times New Roman" panose="02020603050405020304" pitchFamily="18" charset="0"/>
              </a:rPr>
              <a:t>how these operations will be implemented</a:t>
            </a:r>
            <a:r>
              <a:rPr lang="en-US" sz="1800" dirty="0">
                <a:latin typeface="Times New Roman" panose="02020603050405020304" pitchFamily="18" charset="0"/>
                <a:cs typeface="Times New Roman" panose="02020603050405020304" pitchFamily="18" charset="0"/>
              </a:rPr>
              <a:t>. It does not specify how data will be organized in memory and what algorithms will be used for implementing the operations. It is called “</a:t>
            </a:r>
            <a:r>
              <a:rPr lang="en-US" sz="1800" b="1" dirty="0">
                <a:latin typeface="Times New Roman" panose="02020603050405020304" pitchFamily="18" charset="0"/>
                <a:cs typeface="Times New Roman" panose="02020603050405020304" pitchFamily="18" charset="0"/>
              </a:rPr>
              <a:t>abstract</a:t>
            </a:r>
            <a:r>
              <a:rPr lang="en-US" sz="1800" dirty="0">
                <a:latin typeface="Times New Roman" panose="02020603050405020304" pitchFamily="18" charset="0"/>
                <a:cs typeface="Times New Roman" panose="02020603050405020304" pitchFamily="18" charset="0"/>
              </a:rPr>
              <a:t>” because it gives an implementation </a:t>
            </a:r>
            <a:r>
              <a:rPr lang="en-US" sz="1800" b="1" dirty="0">
                <a:latin typeface="Times New Roman" panose="02020603050405020304" pitchFamily="18" charset="0"/>
                <a:cs typeface="Times New Roman" panose="02020603050405020304" pitchFamily="18" charset="0"/>
              </a:rPr>
              <a:t>independent view</a:t>
            </a:r>
            <a:r>
              <a:rPr lang="en-US" sz="1800" dirty="0">
                <a:latin typeface="Times New Roman" panose="02020603050405020304" pitchFamily="18" charset="0"/>
                <a:cs typeface="Times New Roman" panose="02020603050405020304" pitchFamily="18" charset="0"/>
              </a:rPr>
              <a:t>. </a:t>
            </a:r>
            <a:endParaRPr lang="en-US" sz="1800" dirty="0" smtClean="0">
              <a:latin typeface="Times New Roman" panose="02020603050405020304" pitchFamily="18" charset="0"/>
              <a:cs typeface="Times New Roman" panose="02020603050405020304" pitchFamily="18" charset="0"/>
            </a:endParaRPr>
          </a:p>
          <a:p>
            <a:pPr indent="0" algn="just">
              <a:buNone/>
            </a:pPr>
            <a:endParaRPr lang="en-US" sz="1800" dirty="0" smtClean="0">
              <a:latin typeface="Times New Roman" panose="02020603050405020304" pitchFamily="18" charset="0"/>
              <a:cs typeface="Times New Roman" panose="02020603050405020304" pitchFamily="18" charset="0"/>
            </a:endParaRPr>
          </a:p>
          <a:p>
            <a:pPr indent="0" algn="just">
              <a:buNone/>
            </a:pPr>
            <a:r>
              <a:rPr lang="en-US" sz="2000" b="1" dirty="0">
                <a:ln w="0"/>
                <a:solidFill>
                  <a:srgbClr val="FF0000"/>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rPr>
              <a:t>ADT Characteristics: </a:t>
            </a:r>
          </a:p>
          <a:p>
            <a:pPr marL="571500" indent="-342900" algn="just"/>
            <a:r>
              <a:rPr lang="en-US" sz="1800" dirty="0">
                <a:latin typeface="Times New Roman" panose="02020603050405020304" pitchFamily="18" charset="0"/>
                <a:cs typeface="Times New Roman" panose="02020603050405020304" pitchFamily="18" charset="0"/>
              </a:rPr>
              <a:t>In general terms, an ADT interface is a specification of the </a:t>
            </a:r>
            <a:r>
              <a:rPr lang="en-US" sz="1800" b="1" dirty="0">
                <a:latin typeface="Times New Roman" panose="02020603050405020304" pitchFamily="18" charset="0"/>
                <a:cs typeface="Times New Roman" panose="02020603050405020304" pitchFamily="18" charset="0"/>
              </a:rPr>
              <a:t>values</a:t>
            </a:r>
            <a:r>
              <a:rPr lang="en-US" sz="1800" dirty="0">
                <a:latin typeface="Times New Roman" panose="02020603050405020304" pitchFamily="18" charset="0"/>
                <a:cs typeface="Times New Roman" panose="02020603050405020304" pitchFamily="18" charset="0"/>
              </a:rPr>
              <a:t> and </a:t>
            </a:r>
            <a:r>
              <a:rPr lang="en-US" sz="1800" b="1" dirty="0">
                <a:latin typeface="Times New Roman" panose="02020603050405020304" pitchFamily="18" charset="0"/>
                <a:cs typeface="Times New Roman" panose="02020603050405020304" pitchFamily="18" charset="0"/>
              </a:rPr>
              <a:t>operations</a:t>
            </a:r>
            <a:r>
              <a:rPr lang="en-US" sz="1800" dirty="0">
                <a:latin typeface="Times New Roman" panose="02020603050405020304" pitchFamily="18" charset="0"/>
                <a:cs typeface="Times New Roman" panose="02020603050405020304" pitchFamily="18" charset="0"/>
              </a:rPr>
              <a:t> that has two specific properties: </a:t>
            </a:r>
          </a:p>
          <a:p>
            <a:pPr marL="571500" indent="-342900" algn="just">
              <a:buFont typeface="+mj-lt"/>
              <a:buAutoNum type="arabicPeriod"/>
            </a:pPr>
            <a:r>
              <a:rPr lang="en-US" sz="1800" dirty="0">
                <a:latin typeface="Times New Roman" panose="02020603050405020304" pitchFamily="18" charset="0"/>
                <a:cs typeface="Times New Roman" panose="02020603050405020304" pitchFamily="18" charset="0"/>
              </a:rPr>
              <a:t> It specifies everything you need to know about the data type </a:t>
            </a:r>
          </a:p>
          <a:p>
            <a:pPr marL="571500" indent="-342900" algn="just">
              <a:buFont typeface="+mj-lt"/>
              <a:buAutoNum type="arabicPeriod"/>
            </a:pPr>
            <a:r>
              <a:rPr lang="en-US" sz="1800" dirty="0">
                <a:latin typeface="Times New Roman" panose="02020603050405020304" pitchFamily="18" charset="0"/>
                <a:cs typeface="Times New Roman" panose="02020603050405020304" pitchFamily="18" charset="0"/>
              </a:rPr>
              <a:t>It makes no reference to the manner or the computer language in which the data type will be implemented.</a:t>
            </a:r>
            <a:endParaRPr lang="en-IN" sz="1800" dirty="0">
              <a:latin typeface="Times New Roman" panose="02020603050405020304" pitchFamily="18" charset="0"/>
              <a:cs typeface="Times New Roman" panose="02020603050405020304" pitchFamily="18" charset="0"/>
            </a:endParaRPr>
          </a:p>
        </p:txBody>
      </p:sp>
      <p:sp>
        <p:nvSpPr>
          <p:cNvPr id="3" name="Date Placeholder 2"/>
          <p:cNvSpPr>
            <a:spLocks noGrp="1"/>
          </p:cNvSpPr>
          <p:nvPr>
            <p:ph type="dt" sz="half" idx="11"/>
          </p:nvPr>
        </p:nvSpPr>
        <p:spPr/>
        <p:txBody>
          <a:bodyPr/>
          <a:lstStyle/>
          <a:p>
            <a:fld id="{D0A45220-2DA7-41F6-9437-A74099B88D42}" type="datetime2">
              <a:rPr lang="en-US" smtClean="0"/>
              <a:t>Monday, May 17, 2021</a:t>
            </a:fld>
            <a:endParaRPr lang="en-US" dirty="0"/>
          </a:p>
        </p:txBody>
      </p:sp>
      <p:sp>
        <p:nvSpPr>
          <p:cNvPr id="4" name="Footer Placeholder 3"/>
          <p:cNvSpPr>
            <a:spLocks noGrp="1"/>
          </p:cNvSpPr>
          <p:nvPr>
            <p:ph type="ftr" sz="quarter" idx="12"/>
          </p:nvPr>
        </p:nvSpPr>
        <p:spPr/>
        <p:txBody>
          <a:bodyPr/>
          <a:lstStyle/>
          <a:p>
            <a:r>
              <a:rPr lang="sv-SE" smtClean="0"/>
              <a:t>T. Srinivasulu</a:t>
            </a:r>
            <a:endParaRPr lang="en-US" dirty="0"/>
          </a:p>
        </p:txBody>
      </p:sp>
      <mc:AlternateContent xmlns:mc="http://schemas.openxmlformats.org/markup-compatibility/2006" xmlns:p14="http://schemas.microsoft.com/office/powerpoint/2010/main">
        <mc:Choice Requires="p14">
          <p:contentPart p14:bwMode="auto" r:id="rId2">
            <p14:nvContentPartPr>
              <p14:cNvPr id="142" name="Ink 141"/>
              <p14:cNvContentPartPr/>
              <p14:nvPr/>
            </p14:nvContentPartPr>
            <p14:xfrm>
              <a:off x="11342011" y="6314523"/>
              <a:ext cx="360" cy="0"/>
            </p14:xfrm>
          </p:contentPart>
        </mc:Choice>
        <mc:Fallback xmlns="">
          <p:pic>
            <p:nvPicPr>
              <p:cNvPr id="142" name="Ink 141"/>
              <p:cNvPicPr/>
              <p:nvPr/>
            </p:nvPicPr>
            <p:blipFill>
              <a:blip r:embed="rId3"/>
              <a:stretch>
                <a:fillRect/>
              </a:stretch>
            </p:blipFill>
            <p:spPr>
              <a:xfrm>
                <a:off x="11336251" y="6314523"/>
                <a:ext cx="11880" cy="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7" name="Ink 16"/>
              <p14:cNvContentPartPr/>
              <p14:nvPr/>
            </p14:nvContentPartPr>
            <p14:xfrm>
              <a:off x="8401891" y="2206563"/>
              <a:ext cx="360" cy="360"/>
            </p14:xfrm>
          </p:contentPart>
        </mc:Choice>
        <mc:Fallback xmlns="">
          <p:pic>
            <p:nvPicPr>
              <p:cNvPr id="17" name="Ink 16"/>
              <p:cNvPicPr/>
              <p:nvPr/>
            </p:nvPicPr>
            <p:blipFill>
              <a:blip r:embed="rId5"/>
              <a:stretch>
                <a:fillRect/>
              </a:stretch>
            </p:blipFill>
            <p:spPr>
              <a:xfrm>
                <a:off x="8391451" y="2196123"/>
                <a:ext cx="21240" cy="21240"/>
              </a:xfrm>
              <a:prstGeom prst="rect">
                <a:avLst/>
              </a:prstGeom>
            </p:spPr>
          </p:pic>
        </mc:Fallback>
      </mc:AlternateContent>
    </p:spTree>
    <p:extLst>
      <p:ext uri="{BB962C8B-B14F-4D97-AF65-F5344CB8AC3E}">
        <p14:creationId xmlns:p14="http://schemas.microsoft.com/office/powerpoint/2010/main" val="424099809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marL="0" indent="0" algn="ctr">
              <a:buNone/>
            </a:pPr>
            <a:r>
              <a:rPr lang="en-IN" sz="3600" dirty="0">
                <a:ln w="0"/>
                <a:solidFill>
                  <a:srgbClr val="0070C0"/>
                </a:solidFill>
                <a:effectLst>
                  <a:outerShdw blurRad="38100" dist="38100" dir="2700000" algn="tl">
                    <a:srgbClr val="000000">
                      <a:alpha val="43137"/>
                    </a:srgbClr>
                  </a:outerShdw>
                </a:effectLst>
              </a:rPr>
              <a:t>C</a:t>
            </a:r>
            <a:r>
              <a:rPr lang="en-IN" sz="3600" dirty="0" smtClean="0">
                <a:ln w="0"/>
                <a:solidFill>
                  <a:srgbClr val="0070C0"/>
                </a:solidFill>
                <a:effectLst>
                  <a:outerShdw blurRad="38100" dist="38100" dir="2700000" algn="tl">
                    <a:srgbClr val="000000">
                      <a:alpha val="43137"/>
                    </a:srgbClr>
                  </a:outerShdw>
                </a:effectLst>
              </a:rPr>
              <a:t>oncrete Data Types vs Abstract </a:t>
            </a:r>
            <a:r>
              <a:rPr lang="en-IN" sz="3600" dirty="0">
                <a:ln w="0"/>
                <a:solidFill>
                  <a:srgbClr val="0070C0"/>
                </a:solidFill>
                <a:effectLst>
                  <a:outerShdw blurRad="38100" dist="38100" dir="2700000" algn="tl">
                    <a:srgbClr val="000000">
                      <a:alpha val="43137"/>
                    </a:srgbClr>
                  </a:outerShdw>
                </a:effectLst>
              </a:rPr>
              <a:t>D</a:t>
            </a:r>
            <a:r>
              <a:rPr lang="en-IN" sz="3600" dirty="0" smtClean="0">
                <a:ln w="0"/>
                <a:solidFill>
                  <a:srgbClr val="0070C0"/>
                </a:solidFill>
                <a:effectLst>
                  <a:outerShdw blurRad="38100" dist="38100" dir="2700000" algn="tl">
                    <a:srgbClr val="000000">
                      <a:alpha val="43137"/>
                    </a:srgbClr>
                  </a:outerShdw>
                </a:effectLst>
              </a:rPr>
              <a:t>ata </a:t>
            </a:r>
            <a:r>
              <a:rPr lang="en-IN" sz="3600" dirty="0">
                <a:ln w="0"/>
                <a:solidFill>
                  <a:srgbClr val="0070C0"/>
                </a:solidFill>
                <a:effectLst>
                  <a:outerShdw blurRad="38100" dist="38100" dir="2700000" algn="tl">
                    <a:srgbClr val="000000">
                      <a:alpha val="43137"/>
                    </a:srgbClr>
                  </a:outerShdw>
                </a:effectLst>
              </a:rPr>
              <a:t>T</a:t>
            </a:r>
            <a:r>
              <a:rPr lang="en-IN" sz="3600" dirty="0" smtClean="0">
                <a:ln w="0"/>
                <a:solidFill>
                  <a:srgbClr val="0070C0"/>
                </a:solidFill>
                <a:effectLst>
                  <a:outerShdw blurRad="38100" dist="38100" dir="2700000" algn="tl">
                    <a:srgbClr val="000000">
                      <a:alpha val="43137"/>
                    </a:srgbClr>
                  </a:outerShdw>
                </a:effectLst>
              </a:rPr>
              <a:t>ypes</a:t>
            </a:r>
          </a:p>
          <a:p>
            <a:pPr marL="0" indent="0" algn="ctr">
              <a:buNone/>
            </a:pPr>
            <a:endParaRPr lang="en-IN" sz="2400" b="1" dirty="0" smtClean="0">
              <a:ln w="0"/>
              <a:solidFill>
                <a:srgbClr val="0070C0"/>
              </a:solidFill>
            </a:endParaRPr>
          </a:p>
          <a:p>
            <a:r>
              <a:rPr lang="en-IN" sz="2000" b="1" dirty="0">
                <a:ln w="0"/>
                <a:solidFill>
                  <a:srgbClr val="FF0000"/>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rPr>
              <a:t>Abstract data type: </a:t>
            </a:r>
            <a:r>
              <a:rPr lang="en-IN" sz="1800" dirty="0">
                <a:latin typeface="Times New Roman" panose="02020603050405020304" pitchFamily="18" charset="0"/>
                <a:cs typeface="Times New Roman" panose="02020603050405020304" pitchFamily="18" charset="0"/>
              </a:rPr>
              <a:t>Defines the fundamental operations and properties of data but does not specify an implementation.</a:t>
            </a:r>
          </a:p>
          <a:p>
            <a:r>
              <a:rPr lang="en-IN" sz="2000" b="1" dirty="0">
                <a:ln w="0"/>
                <a:solidFill>
                  <a:srgbClr val="FF0000"/>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rPr>
              <a:t>Concrete data type: </a:t>
            </a:r>
            <a:r>
              <a:rPr lang="en-IN" sz="1800" dirty="0">
                <a:latin typeface="Times New Roman" panose="02020603050405020304" pitchFamily="18" charset="0"/>
                <a:cs typeface="Times New Roman" panose="02020603050405020304" pitchFamily="18" charset="0"/>
              </a:rPr>
              <a:t>Defines the implementation of Abstract data structures.</a:t>
            </a:r>
          </a:p>
          <a:p>
            <a:r>
              <a:rPr lang="en-IN" sz="2000" b="1" dirty="0">
                <a:ln w="0"/>
                <a:solidFill>
                  <a:srgbClr val="FF0000"/>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rPr>
              <a:t>Example:</a:t>
            </a:r>
            <a:r>
              <a:rPr lang="en-IN" sz="1800" dirty="0">
                <a:latin typeface="Times New Roman" panose="02020603050405020304" pitchFamily="18" charset="0"/>
                <a:cs typeface="Times New Roman" panose="02020603050405020304" pitchFamily="18" charset="0"/>
              </a:rPr>
              <a:t> Stack is ADT, implementation of stack is done by using CDT, we can use either Array or Linked list.</a:t>
            </a:r>
          </a:p>
          <a:p>
            <a:pPr marL="0" indent="0">
              <a:buNone/>
            </a:pPr>
            <a:endParaRPr lang="en-IN" sz="1800" dirty="0" smtClean="0">
              <a:latin typeface="Times New Roman" panose="02020603050405020304" pitchFamily="18" charset="0"/>
              <a:cs typeface="Times New Roman" panose="02020603050405020304" pitchFamily="18" charset="0"/>
            </a:endParaRPr>
          </a:p>
          <a:p>
            <a:pPr marL="0" indent="0">
              <a:buNone/>
            </a:pPr>
            <a:r>
              <a:rPr lang="en-US" sz="1800" u="sng" dirty="0">
                <a:hlinkClick r:id="rId2"/>
              </a:rPr>
              <a:t/>
            </a:r>
            <a:br>
              <a:rPr lang="en-US" sz="1800" u="sng" dirty="0">
                <a:hlinkClick r:id="rId2"/>
              </a:rPr>
            </a:br>
            <a:endParaRPr lang="en-IN" sz="1800" dirty="0">
              <a:latin typeface="Times New Roman" panose="02020603050405020304" pitchFamily="18" charset="0"/>
              <a:cs typeface="Times New Roman" panose="02020603050405020304" pitchFamily="18" charset="0"/>
            </a:endParaRPr>
          </a:p>
        </p:txBody>
      </p:sp>
      <p:sp>
        <p:nvSpPr>
          <p:cNvPr id="3" name="Date Placeholder 2"/>
          <p:cNvSpPr>
            <a:spLocks noGrp="1"/>
          </p:cNvSpPr>
          <p:nvPr>
            <p:ph type="dt" sz="half" idx="11"/>
          </p:nvPr>
        </p:nvSpPr>
        <p:spPr/>
        <p:txBody>
          <a:bodyPr/>
          <a:lstStyle/>
          <a:p>
            <a:fld id="{E52C94C6-A358-4FD2-9F6C-CC32E23CC47C}" type="datetime2">
              <a:rPr lang="en-US" smtClean="0"/>
              <a:t>Monday, May 17, 2021</a:t>
            </a:fld>
            <a:endParaRPr lang="en-US" dirty="0"/>
          </a:p>
        </p:txBody>
      </p:sp>
      <p:sp>
        <p:nvSpPr>
          <p:cNvPr id="4" name="Footer Placeholder 3"/>
          <p:cNvSpPr>
            <a:spLocks noGrp="1"/>
          </p:cNvSpPr>
          <p:nvPr>
            <p:ph type="ftr" sz="quarter" idx="12"/>
          </p:nvPr>
        </p:nvSpPr>
        <p:spPr/>
        <p:txBody>
          <a:bodyPr/>
          <a:lstStyle/>
          <a:p>
            <a:r>
              <a:rPr lang="sv-SE" smtClean="0"/>
              <a:t>T. Srinivasulu</a:t>
            </a:r>
            <a:endParaRPr lang="en-US" dirty="0"/>
          </a:p>
        </p:txBody>
      </p:sp>
      <mc:AlternateContent xmlns:mc="http://schemas.openxmlformats.org/markup-compatibility/2006" xmlns:p14="http://schemas.microsoft.com/office/powerpoint/2010/main">
        <mc:Choice Requires="p14">
          <p:contentPart p14:bwMode="auto" r:id="rId3">
            <p14:nvContentPartPr>
              <p14:cNvPr id="9" name="Ink 8"/>
              <p14:cNvContentPartPr/>
              <p14:nvPr/>
            </p14:nvContentPartPr>
            <p14:xfrm>
              <a:off x="4386392" y="3390374"/>
              <a:ext cx="3012840" cy="372960"/>
            </p14:xfrm>
          </p:contentPart>
        </mc:Choice>
        <mc:Fallback xmlns="">
          <p:pic>
            <p:nvPicPr>
              <p:cNvPr id="9" name="Ink 8"/>
              <p:cNvPicPr/>
              <p:nvPr/>
            </p:nvPicPr>
            <p:blipFill>
              <a:blip r:embed="rId4"/>
              <a:stretch>
                <a:fillRect/>
              </a:stretch>
            </p:blipFill>
            <p:spPr>
              <a:xfrm>
                <a:off x="4375952" y="3379574"/>
                <a:ext cx="3029040" cy="3945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24" name="Ink 23"/>
              <p14:cNvContentPartPr/>
              <p14:nvPr/>
            </p14:nvContentPartPr>
            <p14:xfrm>
              <a:off x="4418432" y="3837854"/>
              <a:ext cx="2938680" cy="95400"/>
            </p14:xfrm>
          </p:contentPart>
        </mc:Choice>
        <mc:Fallback xmlns="">
          <p:pic>
            <p:nvPicPr>
              <p:cNvPr id="24" name="Ink 23"/>
              <p:cNvPicPr/>
              <p:nvPr/>
            </p:nvPicPr>
            <p:blipFill>
              <a:blip r:embed="rId6"/>
              <a:stretch>
                <a:fillRect/>
              </a:stretch>
            </p:blipFill>
            <p:spPr>
              <a:xfrm>
                <a:off x="4410872" y="3831014"/>
                <a:ext cx="295668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30" name="Ink 29"/>
              <p14:cNvContentPartPr/>
              <p14:nvPr/>
            </p14:nvContentPartPr>
            <p14:xfrm>
              <a:off x="4127912" y="3932894"/>
              <a:ext cx="1673640" cy="990720"/>
            </p14:xfrm>
          </p:contentPart>
        </mc:Choice>
        <mc:Fallback xmlns="">
          <p:pic>
            <p:nvPicPr>
              <p:cNvPr id="30" name="Ink 29"/>
              <p:cNvPicPr/>
              <p:nvPr/>
            </p:nvPicPr>
            <p:blipFill>
              <a:blip r:embed="rId8"/>
              <a:stretch>
                <a:fillRect/>
              </a:stretch>
            </p:blipFill>
            <p:spPr>
              <a:xfrm>
                <a:off x="4118912" y="3922094"/>
                <a:ext cx="1693080" cy="10137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54" name="Ink 53"/>
              <p14:cNvContentPartPr/>
              <p14:nvPr/>
            </p14:nvContentPartPr>
            <p14:xfrm>
              <a:off x="4021712" y="5015774"/>
              <a:ext cx="2175120" cy="1251000"/>
            </p14:xfrm>
          </p:contentPart>
        </mc:Choice>
        <mc:Fallback xmlns="">
          <p:pic>
            <p:nvPicPr>
              <p:cNvPr id="54" name="Ink 53"/>
              <p:cNvPicPr/>
              <p:nvPr/>
            </p:nvPicPr>
            <p:blipFill>
              <a:blip r:embed="rId10"/>
              <a:stretch>
                <a:fillRect/>
              </a:stretch>
            </p:blipFill>
            <p:spPr>
              <a:xfrm>
                <a:off x="4014872" y="5004614"/>
                <a:ext cx="2192040" cy="12704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73" name="Ink 72"/>
              <p14:cNvContentPartPr/>
              <p14:nvPr/>
            </p14:nvContentPartPr>
            <p14:xfrm>
              <a:off x="6540632" y="5689694"/>
              <a:ext cx="0" cy="0"/>
            </p14:xfrm>
          </p:contentPart>
        </mc:Choice>
        <mc:Fallback xmlns="">
          <p:pic>
            <p:nvPicPr>
              <p:cNvPr id="73" name="Ink 72"/>
              <p:cNvPicPr/>
              <p:nvPr/>
            </p:nvPicPr>
            <p:blipFill>
              <a:stretch>
                <a:fillRect/>
              </a:stretch>
            </p:blipFill>
            <p:spPr>
              <a:xfrm>
                <a:off x="0" y="0"/>
                <a:ext cx="0" cy="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81" name="Ink 80"/>
              <p14:cNvContentPartPr/>
              <p14:nvPr/>
            </p14:nvContentPartPr>
            <p14:xfrm>
              <a:off x="6120872" y="5357414"/>
              <a:ext cx="218520" cy="818280"/>
            </p14:xfrm>
          </p:contentPart>
        </mc:Choice>
        <mc:Fallback xmlns="">
          <p:pic>
            <p:nvPicPr>
              <p:cNvPr id="81" name="Ink 80"/>
              <p:cNvPicPr/>
              <p:nvPr/>
            </p:nvPicPr>
            <p:blipFill>
              <a:blip r:embed="rId13"/>
              <a:stretch>
                <a:fillRect/>
              </a:stretch>
            </p:blipFill>
            <p:spPr>
              <a:xfrm>
                <a:off x="6111872" y="5348054"/>
                <a:ext cx="237600" cy="8398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82" name="Ink 81"/>
              <p14:cNvContentPartPr/>
              <p14:nvPr/>
            </p14:nvContentPartPr>
            <p14:xfrm>
              <a:off x="6540632" y="4653614"/>
              <a:ext cx="5361840" cy="1377720"/>
            </p14:xfrm>
          </p:contentPart>
        </mc:Choice>
        <mc:Fallback xmlns="">
          <p:pic>
            <p:nvPicPr>
              <p:cNvPr id="82" name="Ink 81"/>
              <p:cNvPicPr/>
              <p:nvPr/>
            </p:nvPicPr>
            <p:blipFill>
              <a:blip r:embed="rId15"/>
              <a:stretch>
                <a:fillRect/>
              </a:stretch>
            </p:blipFill>
            <p:spPr>
              <a:xfrm>
                <a:off x="6531992" y="4640654"/>
                <a:ext cx="5379840" cy="14011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93" name="Ink 92"/>
              <p14:cNvContentPartPr/>
              <p14:nvPr/>
            </p14:nvContentPartPr>
            <p14:xfrm>
              <a:off x="5757632" y="4389374"/>
              <a:ext cx="2774880" cy="336960"/>
            </p14:xfrm>
          </p:contentPart>
        </mc:Choice>
        <mc:Fallback xmlns="">
          <p:pic>
            <p:nvPicPr>
              <p:cNvPr id="93" name="Ink 92"/>
              <p:cNvPicPr/>
              <p:nvPr/>
            </p:nvPicPr>
            <p:blipFill>
              <a:blip r:embed="rId17"/>
              <a:stretch>
                <a:fillRect/>
              </a:stretch>
            </p:blipFill>
            <p:spPr>
              <a:xfrm>
                <a:off x="5748632" y="4378574"/>
                <a:ext cx="2795400" cy="359280"/>
              </a:xfrm>
              <a:prstGeom prst="rect">
                <a:avLst/>
              </a:prstGeom>
            </p:spPr>
          </p:pic>
        </mc:Fallback>
      </mc:AlternateContent>
    </p:spTree>
    <p:extLst>
      <p:ext uri="{BB962C8B-B14F-4D97-AF65-F5344CB8AC3E}">
        <p14:creationId xmlns:p14="http://schemas.microsoft.com/office/powerpoint/2010/main" val="235966952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lvl="1" algn="ctr"/>
            <a:r>
              <a:rPr lang="en-IN" sz="3600" dirty="0" smtClean="0">
                <a:ln w="0"/>
                <a:solidFill>
                  <a:srgbClr val="0070C0"/>
                </a:solidFill>
                <a:effectLst>
                  <a:outerShdw blurRad="38100" dist="38100" dir="2700000" algn="tl">
                    <a:srgbClr val="000000">
                      <a:alpha val="43137"/>
                    </a:srgbClr>
                  </a:outerShdw>
                </a:effectLst>
              </a:rPr>
              <a:t>Algorithms</a:t>
            </a:r>
          </a:p>
          <a:p>
            <a:pPr marL="571500" indent="-342900"/>
            <a:r>
              <a:rPr lang="en-US" sz="2000" dirty="0" smtClean="0">
                <a:latin typeface="Times New Roman" panose="02020603050405020304" pitchFamily="18" charset="0"/>
                <a:cs typeface="Times New Roman" panose="02020603050405020304" pitchFamily="18" charset="0"/>
              </a:rPr>
              <a:t>The </a:t>
            </a:r>
            <a:r>
              <a:rPr lang="en-US" sz="2000" dirty="0">
                <a:latin typeface="Times New Roman" panose="02020603050405020304" pitchFamily="18" charset="0"/>
                <a:cs typeface="Times New Roman" panose="02020603050405020304" pitchFamily="18" charset="0"/>
              </a:rPr>
              <a:t>typical definition of algorithm is ‘a formally </a:t>
            </a:r>
            <a:r>
              <a:rPr lang="en-US" sz="2000" b="1" dirty="0">
                <a:latin typeface="Times New Roman" panose="02020603050405020304" pitchFamily="18" charset="0"/>
                <a:cs typeface="Times New Roman" panose="02020603050405020304" pitchFamily="18" charset="0"/>
              </a:rPr>
              <a:t>defined procedure </a:t>
            </a:r>
            <a:r>
              <a:rPr lang="en-US" sz="2000" dirty="0">
                <a:latin typeface="Times New Roman" panose="02020603050405020304" pitchFamily="18" charset="0"/>
                <a:cs typeface="Times New Roman" panose="02020603050405020304" pitchFamily="18" charset="0"/>
              </a:rPr>
              <a:t>for performing some calculation’. </a:t>
            </a:r>
          </a:p>
          <a:p>
            <a:pPr marL="571500" indent="-342900"/>
            <a:r>
              <a:rPr lang="en-US" sz="2000" dirty="0">
                <a:latin typeface="Times New Roman" panose="02020603050405020304" pitchFamily="18" charset="0"/>
                <a:cs typeface="Times New Roman" panose="02020603050405020304" pitchFamily="18" charset="0"/>
              </a:rPr>
              <a:t>an algorithm provides a </a:t>
            </a:r>
            <a:r>
              <a:rPr lang="en-US" sz="2000" b="1" dirty="0">
                <a:latin typeface="Times New Roman" panose="02020603050405020304" pitchFamily="18" charset="0"/>
                <a:cs typeface="Times New Roman" panose="02020603050405020304" pitchFamily="18" charset="0"/>
              </a:rPr>
              <a:t>blueprint</a:t>
            </a:r>
            <a:r>
              <a:rPr lang="en-US" sz="2000" dirty="0">
                <a:latin typeface="Times New Roman" panose="02020603050405020304" pitchFamily="18" charset="0"/>
                <a:cs typeface="Times New Roman" panose="02020603050405020304" pitchFamily="18" charset="0"/>
              </a:rPr>
              <a:t> to write a program to solve a particular problem. It is considered to be an effective procedure for solving a problem in </a:t>
            </a:r>
            <a:r>
              <a:rPr lang="en-US" sz="2000" b="1" dirty="0">
                <a:latin typeface="Times New Roman" panose="02020603050405020304" pitchFamily="18" charset="0"/>
                <a:cs typeface="Times New Roman" panose="02020603050405020304" pitchFamily="18" charset="0"/>
              </a:rPr>
              <a:t>finite number of steps</a:t>
            </a:r>
            <a:r>
              <a:rPr lang="en-US" sz="2000" dirty="0">
                <a:latin typeface="Times New Roman" panose="02020603050405020304" pitchFamily="18" charset="0"/>
                <a:cs typeface="Times New Roman" panose="02020603050405020304" pitchFamily="18" charset="0"/>
              </a:rPr>
              <a:t>.</a:t>
            </a:r>
          </a:p>
          <a:p>
            <a:pPr marL="571500" indent="-342900"/>
            <a:r>
              <a:rPr lang="en-US" sz="2000" dirty="0">
                <a:latin typeface="Times New Roman" panose="02020603050405020304" pitchFamily="18" charset="0"/>
                <a:cs typeface="Times New Roman" panose="02020603050405020304" pitchFamily="18" charset="0"/>
              </a:rPr>
              <a:t>An algorithm is basically a </a:t>
            </a:r>
            <a:r>
              <a:rPr lang="en-US" sz="2000" b="1" dirty="0">
                <a:latin typeface="Times New Roman" panose="02020603050405020304" pitchFamily="18" charset="0"/>
                <a:cs typeface="Times New Roman" panose="02020603050405020304" pitchFamily="18" charset="0"/>
              </a:rPr>
              <a:t>set of instructions </a:t>
            </a:r>
            <a:r>
              <a:rPr lang="en-US" sz="2000" dirty="0">
                <a:latin typeface="Times New Roman" panose="02020603050405020304" pitchFamily="18" charset="0"/>
                <a:cs typeface="Times New Roman" panose="02020603050405020304" pitchFamily="18" charset="0"/>
              </a:rPr>
              <a:t>that solve a problem. It is not uncommon to have multiple algorithms to tackle the same problem, but the choice of a particular algorithm must depend on the </a:t>
            </a:r>
            <a:r>
              <a:rPr lang="en-US" sz="2000" b="1" dirty="0">
                <a:latin typeface="Times New Roman" panose="02020603050405020304" pitchFamily="18" charset="0"/>
                <a:cs typeface="Times New Roman" panose="02020603050405020304" pitchFamily="18" charset="0"/>
              </a:rPr>
              <a:t>time and space complexity</a:t>
            </a:r>
            <a:r>
              <a:rPr lang="en-US" sz="2000" dirty="0">
                <a:latin typeface="Times New Roman" panose="02020603050405020304" pitchFamily="18" charset="0"/>
                <a:cs typeface="Times New Roman" panose="02020603050405020304" pitchFamily="18" charset="0"/>
              </a:rPr>
              <a:t> of the </a:t>
            </a:r>
            <a:r>
              <a:rPr lang="en-US" sz="2000" dirty="0" smtClean="0">
                <a:latin typeface="Times New Roman" panose="02020603050405020304" pitchFamily="18" charset="0"/>
                <a:cs typeface="Times New Roman" panose="02020603050405020304" pitchFamily="18" charset="0"/>
              </a:rPr>
              <a:t>algorithm.</a:t>
            </a:r>
          </a:p>
          <a:p>
            <a:pPr indent="0" algn="ctr">
              <a:buNone/>
            </a:pPr>
            <a:r>
              <a:rPr lang="en-US" sz="2400" b="1" dirty="0" smtClean="0">
                <a:ln w="0"/>
                <a:solidFill>
                  <a:srgbClr val="0070C0"/>
                </a:solidFill>
              </a:rPr>
              <a:t>Different Approaches To Designing An Algorithm</a:t>
            </a:r>
          </a:p>
          <a:p>
            <a:pPr marL="571500" indent="-342900"/>
            <a:r>
              <a:rPr lang="en-US" sz="2000" dirty="0">
                <a:latin typeface="Times New Roman" panose="02020603050405020304" pitchFamily="18" charset="0"/>
                <a:cs typeface="Times New Roman" panose="02020603050405020304" pitchFamily="18" charset="0"/>
              </a:rPr>
              <a:t>Algorithms are used to </a:t>
            </a:r>
            <a:r>
              <a:rPr lang="en-US" sz="2000" b="1" dirty="0">
                <a:latin typeface="Times New Roman" panose="02020603050405020304" pitchFamily="18" charset="0"/>
                <a:cs typeface="Times New Roman" panose="02020603050405020304" pitchFamily="18" charset="0"/>
              </a:rPr>
              <a:t>manipulate the data</a:t>
            </a:r>
            <a:r>
              <a:rPr lang="en-US" sz="2000" dirty="0">
                <a:latin typeface="Times New Roman" panose="02020603050405020304" pitchFamily="18" charset="0"/>
                <a:cs typeface="Times New Roman" panose="02020603050405020304" pitchFamily="18" charset="0"/>
              </a:rPr>
              <a:t> contained in data structures. </a:t>
            </a:r>
            <a:endParaRPr lang="en-US" sz="2000" dirty="0" smtClean="0">
              <a:latin typeface="Times New Roman" panose="02020603050405020304" pitchFamily="18" charset="0"/>
              <a:cs typeface="Times New Roman" panose="02020603050405020304" pitchFamily="18" charset="0"/>
            </a:endParaRPr>
          </a:p>
          <a:p>
            <a:pPr marL="571500" indent="-342900"/>
            <a:r>
              <a:rPr lang="en-US" sz="2000" dirty="0" smtClean="0">
                <a:latin typeface="Times New Roman" panose="02020603050405020304" pitchFamily="18" charset="0"/>
                <a:cs typeface="Times New Roman" panose="02020603050405020304" pitchFamily="18" charset="0"/>
              </a:rPr>
              <a:t>When </a:t>
            </a:r>
            <a:r>
              <a:rPr lang="en-US" sz="2000" dirty="0">
                <a:latin typeface="Times New Roman" panose="02020603050405020304" pitchFamily="18" charset="0"/>
                <a:cs typeface="Times New Roman" panose="02020603050405020304" pitchFamily="18" charset="0"/>
              </a:rPr>
              <a:t>working with data structures, algorithms are used to </a:t>
            </a:r>
            <a:r>
              <a:rPr lang="en-US" sz="2000" b="1" dirty="0">
                <a:latin typeface="Times New Roman" panose="02020603050405020304" pitchFamily="18" charset="0"/>
                <a:cs typeface="Times New Roman" panose="02020603050405020304" pitchFamily="18" charset="0"/>
              </a:rPr>
              <a:t>perform operations </a:t>
            </a:r>
            <a:r>
              <a:rPr lang="en-US" sz="2000" dirty="0">
                <a:latin typeface="Times New Roman" panose="02020603050405020304" pitchFamily="18" charset="0"/>
                <a:cs typeface="Times New Roman" panose="02020603050405020304" pitchFamily="18" charset="0"/>
              </a:rPr>
              <a:t>on the stored data. </a:t>
            </a:r>
            <a:endParaRPr lang="en-US" sz="2000" dirty="0" smtClean="0">
              <a:latin typeface="Times New Roman" panose="02020603050405020304" pitchFamily="18" charset="0"/>
              <a:cs typeface="Times New Roman" panose="02020603050405020304" pitchFamily="18" charset="0"/>
            </a:endParaRPr>
          </a:p>
          <a:p>
            <a:pPr marL="571500" indent="-342900"/>
            <a:r>
              <a:rPr lang="en-US" sz="2000" dirty="0" smtClean="0">
                <a:latin typeface="Times New Roman" panose="02020603050405020304" pitchFamily="18" charset="0"/>
                <a:cs typeface="Times New Roman" panose="02020603050405020304" pitchFamily="18" charset="0"/>
              </a:rPr>
              <a:t>A </a:t>
            </a:r>
            <a:r>
              <a:rPr lang="en-US" sz="2000" dirty="0">
                <a:latin typeface="Times New Roman" panose="02020603050405020304" pitchFamily="18" charset="0"/>
                <a:cs typeface="Times New Roman" panose="02020603050405020304" pitchFamily="18" charset="0"/>
              </a:rPr>
              <a:t>complex algorithm is often divided into smaller units called </a:t>
            </a:r>
            <a:r>
              <a:rPr lang="en-US" sz="2000" b="1" dirty="0">
                <a:latin typeface="Times New Roman" panose="02020603050405020304" pitchFamily="18" charset="0"/>
                <a:cs typeface="Times New Roman" panose="02020603050405020304" pitchFamily="18" charset="0"/>
              </a:rPr>
              <a:t>modules</a:t>
            </a:r>
            <a:r>
              <a:rPr lang="en-US" sz="2000" dirty="0">
                <a:latin typeface="Times New Roman" panose="02020603050405020304" pitchFamily="18" charset="0"/>
                <a:cs typeface="Times New Roman" panose="02020603050405020304" pitchFamily="18" charset="0"/>
              </a:rPr>
              <a:t>. This process of dividing an algorithm into modules is called modularization.</a:t>
            </a:r>
          </a:p>
          <a:p>
            <a:pPr marL="571500" indent="-342900"/>
            <a:r>
              <a:rPr lang="en-US" sz="2000" dirty="0">
                <a:latin typeface="Times New Roman" panose="02020603050405020304" pitchFamily="18" charset="0"/>
                <a:cs typeface="Times New Roman" panose="02020603050405020304" pitchFamily="18" charset="0"/>
              </a:rPr>
              <a:t>There are two main approaches to design an algorithm</a:t>
            </a:r>
            <a:r>
              <a:rPr lang="en-US" sz="2000" dirty="0" smtClean="0">
                <a:latin typeface="Times New Roman" panose="02020603050405020304" pitchFamily="18" charset="0"/>
                <a:cs typeface="Times New Roman" panose="02020603050405020304" pitchFamily="18" charset="0"/>
              </a:rPr>
              <a:t>— </a:t>
            </a:r>
            <a:r>
              <a:rPr lang="en-US" sz="2000" b="1" dirty="0" smtClean="0">
                <a:latin typeface="Times New Roman" panose="02020603050405020304" pitchFamily="18" charset="0"/>
                <a:cs typeface="Times New Roman" panose="02020603050405020304" pitchFamily="18" charset="0"/>
              </a:rPr>
              <a:t>top-down </a:t>
            </a:r>
            <a:r>
              <a:rPr lang="en-US" sz="2000" b="1" dirty="0">
                <a:latin typeface="Times New Roman" panose="02020603050405020304" pitchFamily="18" charset="0"/>
                <a:cs typeface="Times New Roman" panose="02020603050405020304" pitchFamily="18" charset="0"/>
              </a:rPr>
              <a:t>approach </a:t>
            </a:r>
            <a:r>
              <a:rPr lang="en-US" sz="2000" dirty="0">
                <a:latin typeface="Times New Roman" panose="02020603050405020304" pitchFamily="18" charset="0"/>
                <a:cs typeface="Times New Roman" panose="02020603050405020304" pitchFamily="18" charset="0"/>
              </a:rPr>
              <a:t>and </a:t>
            </a:r>
            <a:r>
              <a:rPr lang="en-US" sz="2000" b="1" dirty="0">
                <a:latin typeface="Times New Roman" panose="02020603050405020304" pitchFamily="18" charset="0"/>
                <a:cs typeface="Times New Roman" panose="02020603050405020304" pitchFamily="18" charset="0"/>
              </a:rPr>
              <a:t>bottom-up </a:t>
            </a:r>
            <a:r>
              <a:rPr lang="en-US" sz="2000" b="1" dirty="0" smtClean="0">
                <a:latin typeface="Times New Roman" panose="02020603050405020304" pitchFamily="18" charset="0"/>
                <a:cs typeface="Times New Roman" panose="02020603050405020304" pitchFamily="18" charset="0"/>
              </a:rPr>
              <a:t>approach.</a:t>
            </a:r>
            <a:endParaRPr lang="en-US" sz="2000" b="1" dirty="0">
              <a:latin typeface="Times New Roman" panose="02020603050405020304" pitchFamily="18" charset="0"/>
              <a:cs typeface="Times New Roman" panose="02020603050405020304" pitchFamily="18" charset="0"/>
            </a:endParaRPr>
          </a:p>
        </p:txBody>
      </p:sp>
      <p:sp>
        <p:nvSpPr>
          <p:cNvPr id="3" name="Date Placeholder 2"/>
          <p:cNvSpPr>
            <a:spLocks noGrp="1"/>
          </p:cNvSpPr>
          <p:nvPr>
            <p:ph type="dt" sz="half" idx="11"/>
          </p:nvPr>
        </p:nvSpPr>
        <p:spPr/>
        <p:txBody>
          <a:bodyPr/>
          <a:lstStyle/>
          <a:p>
            <a:fld id="{61C9E61F-A865-46F4-80BC-EC850EF155DE}" type="datetime2">
              <a:rPr lang="en-US" smtClean="0"/>
              <a:t>Monday, May 17, 2021</a:t>
            </a:fld>
            <a:endParaRPr lang="en-US" dirty="0"/>
          </a:p>
        </p:txBody>
      </p:sp>
      <p:sp>
        <p:nvSpPr>
          <p:cNvPr id="4" name="Footer Placeholder 3"/>
          <p:cNvSpPr>
            <a:spLocks noGrp="1"/>
          </p:cNvSpPr>
          <p:nvPr>
            <p:ph type="ftr" sz="quarter" idx="12"/>
          </p:nvPr>
        </p:nvSpPr>
        <p:spPr/>
        <p:txBody>
          <a:bodyPr/>
          <a:lstStyle/>
          <a:p>
            <a:r>
              <a:rPr lang="sv-SE" smtClean="0"/>
              <a:t>T. Srinivasulu</a:t>
            </a:r>
            <a:endParaRPr lang="en-US" dirty="0"/>
          </a:p>
        </p:txBody>
      </p:sp>
      <mc:AlternateContent xmlns:mc="http://schemas.openxmlformats.org/markup-compatibility/2006" xmlns:p14="http://schemas.microsoft.com/office/powerpoint/2010/main">
        <mc:Choice Requires="p14">
          <p:contentPart p14:bwMode="auto" r:id="rId2">
            <p14:nvContentPartPr>
              <p14:cNvPr id="14" name="Ink 13"/>
              <p14:cNvContentPartPr/>
              <p14:nvPr/>
            </p14:nvContentPartPr>
            <p14:xfrm>
              <a:off x="4582291" y="2238243"/>
              <a:ext cx="81720" cy="168840"/>
            </p14:xfrm>
          </p:contentPart>
        </mc:Choice>
        <mc:Fallback xmlns="">
          <p:pic>
            <p:nvPicPr>
              <p:cNvPr id="14" name="Ink 13"/>
              <p:cNvPicPr/>
              <p:nvPr/>
            </p:nvPicPr>
            <p:blipFill>
              <a:blip r:embed="rId9"/>
              <a:stretch>
                <a:fillRect/>
              </a:stretch>
            </p:blipFill>
            <p:spPr>
              <a:xfrm>
                <a:off x="4579411" y="2235363"/>
                <a:ext cx="87840" cy="1749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1" name="Ink 20"/>
              <p14:cNvContentPartPr/>
              <p14:nvPr/>
            </p14:nvContentPartPr>
            <p14:xfrm>
              <a:off x="5940211" y="3529203"/>
              <a:ext cx="360" cy="360"/>
            </p14:xfrm>
          </p:contentPart>
        </mc:Choice>
        <mc:Fallback xmlns="">
          <p:pic>
            <p:nvPicPr>
              <p:cNvPr id="21" name="Ink 20"/>
              <p:cNvPicPr/>
              <p:nvPr/>
            </p:nvPicPr>
            <p:blipFill>
              <a:blip r:embed="rId17"/>
              <a:stretch>
                <a:fillRect/>
              </a:stretch>
            </p:blipFill>
            <p:spPr>
              <a:xfrm>
                <a:off x="5934091" y="3523083"/>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3" name="Ink 32"/>
              <p14:cNvContentPartPr/>
              <p14:nvPr/>
            </p14:nvContentPartPr>
            <p14:xfrm>
              <a:off x="9077251" y="4325163"/>
              <a:ext cx="360" cy="360"/>
            </p14:xfrm>
          </p:contentPart>
        </mc:Choice>
        <mc:Fallback xmlns="">
          <p:pic>
            <p:nvPicPr>
              <p:cNvPr id="33" name="Ink 32"/>
              <p:cNvPicPr/>
              <p:nvPr/>
            </p:nvPicPr>
            <p:blipFill>
              <a:blip r:embed="rId29"/>
              <a:stretch>
                <a:fillRect/>
              </a:stretch>
            </p:blipFill>
            <p:spPr>
              <a:xfrm>
                <a:off x="9073291" y="4321203"/>
                <a:ext cx="8280" cy="8280"/>
              </a:xfrm>
              <a:prstGeom prst="rect">
                <a:avLst/>
              </a:prstGeom>
            </p:spPr>
          </p:pic>
        </mc:Fallback>
      </mc:AlternateContent>
    </p:spTree>
    <p:extLst>
      <p:ext uri="{BB962C8B-B14F-4D97-AF65-F5344CB8AC3E}">
        <p14:creationId xmlns:p14="http://schemas.microsoft.com/office/powerpoint/2010/main" val="145848201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lvl="1" algn="ctr"/>
            <a:r>
              <a:rPr lang="en-IN" sz="3200" dirty="0">
                <a:ln w="0"/>
                <a:solidFill>
                  <a:srgbClr val="0070C0"/>
                </a:solidFill>
                <a:effectLst>
                  <a:outerShdw blurRad="38100" dist="38100" dir="2700000" algn="tl">
                    <a:srgbClr val="000000">
                      <a:alpha val="43137"/>
                    </a:srgbClr>
                  </a:outerShdw>
                </a:effectLst>
              </a:rPr>
              <a:t>Top-down vs bottom-up </a:t>
            </a:r>
            <a:r>
              <a:rPr lang="en-IN" sz="3200" dirty="0" smtClean="0">
                <a:ln w="0"/>
                <a:solidFill>
                  <a:srgbClr val="0070C0"/>
                </a:solidFill>
                <a:effectLst>
                  <a:outerShdw blurRad="38100" dist="38100" dir="2700000" algn="tl">
                    <a:srgbClr val="000000">
                      <a:alpha val="43137"/>
                    </a:srgbClr>
                  </a:outerShdw>
                </a:effectLst>
              </a:rPr>
              <a:t>approach</a:t>
            </a:r>
          </a:p>
          <a:p>
            <a:pPr lvl="1"/>
            <a:endParaRPr lang="en-IN" sz="3200" dirty="0">
              <a:ln w="0"/>
              <a:solidFill>
                <a:srgbClr val="0070C0"/>
              </a:solidFill>
              <a:effectLst>
                <a:outerShdw blurRad="38100" dist="38100" dir="2700000" algn="tl">
                  <a:srgbClr val="000000">
                    <a:alpha val="43137"/>
                  </a:srgbClr>
                </a:outerShdw>
              </a:effectLst>
            </a:endParaRPr>
          </a:p>
          <a:p>
            <a:pPr lvl="1"/>
            <a:endParaRPr lang="en-IN" sz="3200" dirty="0" smtClean="0">
              <a:ln w="0"/>
              <a:solidFill>
                <a:srgbClr val="0070C0"/>
              </a:solidFill>
              <a:effectLst>
                <a:outerShdw blurRad="38100" dist="38100" dir="2700000" algn="tl">
                  <a:srgbClr val="000000">
                    <a:alpha val="43137"/>
                  </a:srgbClr>
                </a:outerShdw>
              </a:effectLst>
            </a:endParaRPr>
          </a:p>
          <a:p>
            <a:pPr lvl="1"/>
            <a:endParaRPr lang="en-IN" sz="3200" dirty="0">
              <a:ln w="0"/>
              <a:solidFill>
                <a:srgbClr val="0070C0"/>
              </a:solidFill>
              <a:effectLst>
                <a:outerShdw blurRad="38100" dist="38100" dir="2700000" algn="tl">
                  <a:srgbClr val="000000">
                    <a:alpha val="43137"/>
                  </a:srgbClr>
                </a:outerShdw>
              </a:effectLst>
            </a:endParaRPr>
          </a:p>
          <a:p>
            <a:pPr lvl="1"/>
            <a:endParaRPr lang="en-IN" sz="3200" dirty="0" smtClean="0">
              <a:ln w="0"/>
              <a:solidFill>
                <a:srgbClr val="0070C0"/>
              </a:solidFill>
              <a:effectLst>
                <a:outerShdw blurRad="38100" dist="38100" dir="2700000" algn="tl">
                  <a:srgbClr val="000000">
                    <a:alpha val="43137"/>
                  </a:srgbClr>
                </a:outerShdw>
              </a:effectLst>
            </a:endParaRPr>
          </a:p>
          <a:p>
            <a:pPr lvl="1"/>
            <a:endParaRPr lang="en-IN" sz="3200" dirty="0">
              <a:ln w="0"/>
              <a:solidFill>
                <a:srgbClr val="0070C0"/>
              </a:solidFill>
              <a:effectLst>
                <a:outerShdw blurRad="38100" dist="38100" dir="2700000" algn="tl">
                  <a:srgbClr val="000000">
                    <a:alpha val="43137"/>
                  </a:srgbClr>
                </a:outerShdw>
              </a:effectLst>
            </a:endParaRPr>
          </a:p>
          <a:p>
            <a:pPr marL="571500" indent="-342900"/>
            <a:r>
              <a:rPr lang="en-US" sz="2000" b="1" dirty="0">
                <a:latin typeface="Times New Roman" panose="02020603050405020304" pitchFamily="18" charset="0"/>
                <a:cs typeface="Times New Roman" panose="02020603050405020304" pitchFamily="18" charset="0"/>
              </a:rPr>
              <a:t>Top-down approach </a:t>
            </a:r>
            <a:r>
              <a:rPr lang="en-US" sz="2000" dirty="0">
                <a:latin typeface="Times New Roman" panose="02020603050405020304" pitchFamily="18" charset="0"/>
                <a:cs typeface="Times New Roman" panose="02020603050405020304" pitchFamily="18" charset="0"/>
              </a:rPr>
              <a:t>A top-down design approach starts by dividing the complex algorithm into one or more modules. These modules can further be decomposed into one or more sub-modules, and this process of decomposition is iterated until the desired level of module complexity is achieved. </a:t>
            </a:r>
          </a:p>
          <a:p>
            <a:pPr marL="571500" indent="-342900"/>
            <a:r>
              <a:rPr lang="en-US" sz="2000" b="1" dirty="0">
                <a:latin typeface="Times New Roman" panose="02020603050405020304" pitchFamily="18" charset="0"/>
                <a:cs typeface="Times New Roman" panose="02020603050405020304" pitchFamily="18" charset="0"/>
              </a:rPr>
              <a:t>Bottom-up approach</a:t>
            </a:r>
            <a:r>
              <a:rPr lang="en-US" sz="2000" dirty="0">
                <a:latin typeface="Times New Roman" panose="02020603050405020304" pitchFamily="18" charset="0"/>
                <a:cs typeface="Times New Roman" panose="02020603050405020304" pitchFamily="18" charset="0"/>
              </a:rPr>
              <a:t> A bottom-up approach is just the reverse of top-down approach. In the bottom-up design, we start with designing the most basic or concrete modules and then proceed towards designing higher level modules. The higher level modules are implemented by using the operations performed by lower level modules.</a:t>
            </a:r>
          </a:p>
          <a:p>
            <a:pPr marL="571500" indent="-342900"/>
            <a:r>
              <a:rPr lang="en-US" sz="2000" dirty="0">
                <a:latin typeface="Times New Roman" panose="02020603050405020304" pitchFamily="18" charset="0"/>
                <a:cs typeface="Times New Roman" panose="02020603050405020304" pitchFamily="18" charset="0"/>
              </a:rPr>
              <a:t>Whether the top-down strategy should be followed or a bottom-up is a question that can be answered depending on the application at hand.</a:t>
            </a:r>
            <a:endParaRPr lang="en-IN" sz="2000" dirty="0">
              <a:latin typeface="Times New Roman" panose="02020603050405020304" pitchFamily="18" charset="0"/>
              <a:cs typeface="Times New Roman" panose="02020603050405020304" pitchFamily="18" charset="0"/>
            </a:endParaRPr>
          </a:p>
          <a:p>
            <a:pPr lvl="1"/>
            <a:endParaRPr lang="en-IN" sz="3200" dirty="0">
              <a:ln w="0"/>
              <a:solidFill>
                <a:srgbClr val="0070C0"/>
              </a:solidFill>
              <a:effectLst>
                <a:outerShdw blurRad="38100" dist="38100" dir="2700000" algn="tl">
                  <a:srgbClr val="000000">
                    <a:alpha val="43137"/>
                  </a:srgbClr>
                </a:outerShdw>
              </a:effectLst>
            </a:endParaRPr>
          </a:p>
        </p:txBody>
      </p:sp>
      <p:sp>
        <p:nvSpPr>
          <p:cNvPr id="3" name="Date Placeholder 2"/>
          <p:cNvSpPr>
            <a:spLocks noGrp="1"/>
          </p:cNvSpPr>
          <p:nvPr>
            <p:ph type="dt" sz="half" idx="11"/>
          </p:nvPr>
        </p:nvSpPr>
        <p:spPr/>
        <p:txBody>
          <a:bodyPr/>
          <a:lstStyle/>
          <a:p>
            <a:fld id="{AE18FEF1-95A1-4CB6-92C9-0436D48F47B5}" type="datetime2">
              <a:rPr lang="en-US" smtClean="0"/>
              <a:t>Monday, May 17, 2021</a:t>
            </a:fld>
            <a:endParaRPr lang="en-US" dirty="0"/>
          </a:p>
        </p:txBody>
      </p:sp>
      <p:sp>
        <p:nvSpPr>
          <p:cNvPr id="4" name="Footer Placeholder 3"/>
          <p:cNvSpPr>
            <a:spLocks noGrp="1"/>
          </p:cNvSpPr>
          <p:nvPr>
            <p:ph type="ftr" sz="quarter" idx="12"/>
          </p:nvPr>
        </p:nvSpPr>
        <p:spPr/>
        <p:txBody>
          <a:bodyPr/>
          <a:lstStyle/>
          <a:p>
            <a:r>
              <a:rPr lang="sv-SE" smtClean="0"/>
              <a:t>T. Srinivasulu</a:t>
            </a:r>
            <a:endParaRPr lang="en-US" dirty="0"/>
          </a:p>
        </p:txBody>
      </p:sp>
      <p:pic>
        <p:nvPicPr>
          <p:cNvPr id="5" name="Picture 4"/>
          <p:cNvPicPr>
            <a:picLocks noChangeAspect="1"/>
          </p:cNvPicPr>
          <p:nvPr/>
        </p:nvPicPr>
        <p:blipFill rotWithShape="1">
          <a:blip r:embed="rId2"/>
          <a:srcRect l="20469" t="57354" r="16335" b="12182"/>
          <a:stretch/>
        </p:blipFill>
        <p:spPr>
          <a:xfrm>
            <a:off x="1742964" y="1196752"/>
            <a:ext cx="7704856" cy="2088232"/>
          </a:xfrm>
          <a:prstGeom prst="rect">
            <a:avLst/>
          </a:prstGeom>
        </p:spPr>
      </p:pic>
      <mc:AlternateContent xmlns:mc="http://schemas.openxmlformats.org/markup-compatibility/2006" xmlns:p14="http://schemas.microsoft.com/office/powerpoint/2010/main">
        <mc:Choice Requires="p14">
          <p:contentPart p14:bwMode="auto" r:id="rId3">
            <p14:nvContentPartPr>
              <p14:cNvPr id="54" name="Ink 53"/>
              <p14:cNvContentPartPr/>
              <p14:nvPr/>
            </p14:nvContentPartPr>
            <p14:xfrm>
              <a:off x="6042451" y="4170363"/>
              <a:ext cx="360" cy="360"/>
            </p14:xfrm>
          </p:contentPart>
        </mc:Choice>
        <mc:Fallback xmlns="">
          <p:pic>
            <p:nvPicPr>
              <p:cNvPr id="54" name="Ink 53"/>
              <p:cNvPicPr/>
              <p:nvPr/>
            </p:nvPicPr>
            <p:blipFill>
              <a:blip r:embed="rId4"/>
              <a:stretch>
                <a:fillRect/>
              </a:stretch>
            </p:blipFill>
            <p:spPr>
              <a:xfrm>
                <a:off x="6035611" y="4163523"/>
                <a:ext cx="14040" cy="14040"/>
              </a:xfrm>
              <a:prstGeom prst="rect">
                <a:avLst/>
              </a:prstGeom>
            </p:spPr>
          </p:pic>
        </mc:Fallback>
      </mc:AlternateContent>
    </p:spTree>
    <p:extLst>
      <p:ext uri="{BB962C8B-B14F-4D97-AF65-F5344CB8AC3E}">
        <p14:creationId xmlns:p14="http://schemas.microsoft.com/office/powerpoint/2010/main" val="163868287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lvl="1" algn="ctr"/>
            <a:r>
              <a:rPr lang="en-IN" sz="2800" b="1" dirty="0" smtClean="0">
                <a:ln w="0"/>
                <a:solidFill>
                  <a:srgbClr val="0070C0"/>
                </a:solidFill>
              </a:rPr>
              <a:t>Difference between Top-down &amp; </a:t>
            </a:r>
            <a:r>
              <a:rPr lang="en-IN" sz="2800" b="1" dirty="0">
                <a:ln w="0"/>
                <a:solidFill>
                  <a:srgbClr val="0070C0"/>
                </a:solidFill>
              </a:rPr>
              <a:t>bottom-up approach</a:t>
            </a:r>
          </a:p>
          <a:p>
            <a:pPr lvl="1"/>
            <a:endParaRPr lang="en-IN" dirty="0"/>
          </a:p>
        </p:txBody>
      </p:sp>
      <p:sp>
        <p:nvSpPr>
          <p:cNvPr id="3" name="Date Placeholder 2"/>
          <p:cNvSpPr>
            <a:spLocks noGrp="1"/>
          </p:cNvSpPr>
          <p:nvPr>
            <p:ph type="dt" sz="half" idx="11"/>
          </p:nvPr>
        </p:nvSpPr>
        <p:spPr/>
        <p:txBody>
          <a:bodyPr/>
          <a:lstStyle/>
          <a:p>
            <a:fld id="{AE18FEF1-95A1-4CB6-92C9-0436D48F47B5}" type="datetime2">
              <a:rPr lang="en-US" smtClean="0"/>
              <a:t>Monday, May 17, 2021</a:t>
            </a:fld>
            <a:endParaRPr lang="en-US" dirty="0"/>
          </a:p>
        </p:txBody>
      </p:sp>
      <p:sp>
        <p:nvSpPr>
          <p:cNvPr id="4" name="Footer Placeholder 3"/>
          <p:cNvSpPr>
            <a:spLocks noGrp="1"/>
          </p:cNvSpPr>
          <p:nvPr>
            <p:ph type="ftr" sz="quarter" idx="12"/>
          </p:nvPr>
        </p:nvSpPr>
        <p:spPr/>
        <p:txBody>
          <a:bodyPr/>
          <a:lstStyle/>
          <a:p>
            <a:r>
              <a:rPr lang="sv-SE" smtClean="0"/>
              <a:t>T. Srinivasulu</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1908761619"/>
              </p:ext>
            </p:extLst>
          </p:nvPr>
        </p:nvGraphicFramePr>
        <p:xfrm>
          <a:off x="407367" y="1008977"/>
          <a:ext cx="11305257" cy="5379694"/>
        </p:xfrm>
        <a:graphic>
          <a:graphicData uri="http://schemas.openxmlformats.org/drawingml/2006/table">
            <a:tbl>
              <a:tblPr>
                <a:tableStyleId>{5DA37D80-6434-44D0-A028-1B22A696006F}</a:tableStyleId>
              </a:tblPr>
              <a:tblGrid>
                <a:gridCol w="5801397"/>
                <a:gridCol w="5503860"/>
              </a:tblGrid>
              <a:tr h="576064">
                <a:tc>
                  <a:txBody>
                    <a:bodyPr/>
                    <a:lstStyle/>
                    <a:p>
                      <a:pPr algn="ctr" fontAlgn="base"/>
                      <a:r>
                        <a:rPr lang="en-IN" sz="2000" dirty="0">
                          <a:effectLst/>
                        </a:rPr>
                        <a:t>TOP DOWN APPROACH</a:t>
                      </a:r>
                      <a:endParaRPr lang="en-IN" sz="2000" b="0" dirty="0">
                        <a:effectLst/>
                      </a:endParaRPr>
                    </a:p>
                  </a:txBody>
                  <a:tcPr marL="87306" marR="87306" marT="87306" marB="87306" anchor="ctr"/>
                </a:tc>
                <a:tc>
                  <a:txBody>
                    <a:bodyPr/>
                    <a:lstStyle/>
                    <a:p>
                      <a:pPr algn="ctr" fontAlgn="base"/>
                      <a:r>
                        <a:rPr lang="en-IN" sz="2000" dirty="0">
                          <a:effectLst/>
                        </a:rPr>
                        <a:t>BOTTOM UP APPROACH</a:t>
                      </a:r>
                      <a:endParaRPr lang="en-IN" sz="2000" b="0" dirty="0">
                        <a:effectLst/>
                      </a:endParaRPr>
                    </a:p>
                  </a:txBody>
                  <a:tcPr marL="87306" marR="87306" marT="87306" marB="87306" anchor="ctr"/>
                </a:tc>
              </a:tr>
              <a:tr h="768294">
                <a:tc>
                  <a:txBody>
                    <a:bodyPr/>
                    <a:lstStyle/>
                    <a:p>
                      <a:pPr marL="285750" indent="-285750" algn="l" fontAlgn="base">
                        <a:buFont typeface="Wingdings" panose="05000000000000000000" pitchFamily="2" charset="2"/>
                        <a:buChar char="Ø"/>
                      </a:pPr>
                      <a:r>
                        <a:rPr lang="en-US" sz="1800" b="1" dirty="0">
                          <a:effectLst/>
                        </a:rPr>
                        <a:t>In this approach We focus on breaking up the problem into smaller parts.</a:t>
                      </a:r>
                    </a:p>
                  </a:txBody>
                  <a:tcPr marL="87306" marR="87306" marT="122229" marB="122229" anchor="ctr"/>
                </a:tc>
                <a:tc>
                  <a:txBody>
                    <a:bodyPr/>
                    <a:lstStyle/>
                    <a:p>
                      <a:pPr marL="285750" indent="-285750" algn="l" fontAlgn="base">
                        <a:buFont typeface="Wingdings" panose="05000000000000000000" pitchFamily="2" charset="2"/>
                        <a:buChar char="Ø"/>
                      </a:pPr>
                      <a:r>
                        <a:rPr lang="en-US" sz="1800" b="1" dirty="0">
                          <a:effectLst/>
                        </a:rPr>
                        <a:t>In bottom up approach, we solve smaller problems and integrate it as whole and complete the solution.</a:t>
                      </a:r>
                    </a:p>
                  </a:txBody>
                  <a:tcPr marL="87306" marR="87306" marT="122229" marB="122229" anchor="ctr"/>
                </a:tc>
              </a:tr>
              <a:tr h="593682">
                <a:tc>
                  <a:txBody>
                    <a:bodyPr/>
                    <a:lstStyle/>
                    <a:p>
                      <a:pPr marL="285750" indent="-285750" algn="l" fontAlgn="base">
                        <a:buFont typeface="Wingdings" panose="05000000000000000000" pitchFamily="2" charset="2"/>
                        <a:buChar char="Ø"/>
                      </a:pPr>
                      <a:r>
                        <a:rPr lang="en-US" sz="1800" b="1" dirty="0">
                          <a:effectLst/>
                        </a:rPr>
                        <a:t>Mainly used by structured programming language such as COBOL, Fortran, C, etc.</a:t>
                      </a:r>
                    </a:p>
                  </a:txBody>
                  <a:tcPr marL="87306" marR="87306" marT="122229" marB="122229" anchor="ctr"/>
                </a:tc>
                <a:tc>
                  <a:txBody>
                    <a:bodyPr/>
                    <a:lstStyle/>
                    <a:p>
                      <a:pPr marL="285750" indent="-285750" algn="l" fontAlgn="base">
                        <a:buFont typeface="Wingdings" panose="05000000000000000000" pitchFamily="2" charset="2"/>
                        <a:buChar char="Ø"/>
                      </a:pPr>
                      <a:r>
                        <a:rPr lang="en-US" sz="1800" b="1" dirty="0">
                          <a:effectLst/>
                        </a:rPr>
                        <a:t>Mainly used by object oriented programming language such as C++, C#, Python.</a:t>
                      </a:r>
                    </a:p>
                  </a:txBody>
                  <a:tcPr marL="87306" marR="87306" marT="122229" marB="122229" anchor="ctr"/>
                </a:tc>
              </a:tr>
              <a:tr h="593682">
                <a:tc>
                  <a:txBody>
                    <a:bodyPr/>
                    <a:lstStyle/>
                    <a:p>
                      <a:pPr marL="285750" indent="-285750" algn="l" fontAlgn="base">
                        <a:buFont typeface="Wingdings" panose="05000000000000000000" pitchFamily="2" charset="2"/>
                        <a:buChar char="Ø"/>
                      </a:pPr>
                      <a:r>
                        <a:rPr lang="en-US" sz="1800" b="1" dirty="0">
                          <a:effectLst/>
                        </a:rPr>
                        <a:t>Each part is programmed separately therefore contain redundancy.</a:t>
                      </a:r>
                    </a:p>
                  </a:txBody>
                  <a:tcPr marL="87306" marR="87306" marT="122229" marB="122229" anchor="ctr"/>
                </a:tc>
                <a:tc>
                  <a:txBody>
                    <a:bodyPr/>
                    <a:lstStyle/>
                    <a:p>
                      <a:pPr marL="285750" indent="-285750" algn="l" fontAlgn="base">
                        <a:buFont typeface="Wingdings" panose="05000000000000000000" pitchFamily="2" charset="2"/>
                        <a:buChar char="Ø"/>
                      </a:pPr>
                      <a:r>
                        <a:rPr lang="en-US" sz="1800" b="1" dirty="0">
                          <a:effectLst/>
                        </a:rPr>
                        <a:t>Redundancy is minimized by using data encapsulation and data hiding.</a:t>
                      </a:r>
                    </a:p>
                  </a:txBody>
                  <a:tcPr marL="87306" marR="87306" marT="122229" marB="122229" anchor="ctr"/>
                </a:tc>
              </a:tr>
              <a:tr h="419069">
                <a:tc>
                  <a:txBody>
                    <a:bodyPr/>
                    <a:lstStyle/>
                    <a:p>
                      <a:pPr marL="285750" indent="-285750" algn="l" fontAlgn="base">
                        <a:buFont typeface="Wingdings" panose="05000000000000000000" pitchFamily="2" charset="2"/>
                        <a:buChar char="Ø"/>
                      </a:pPr>
                      <a:r>
                        <a:rPr lang="en-US" sz="1800" b="1" dirty="0">
                          <a:effectLst/>
                        </a:rPr>
                        <a:t>In this the communications is less among modules.</a:t>
                      </a:r>
                    </a:p>
                  </a:txBody>
                  <a:tcPr marL="87306" marR="87306" marT="122229" marB="122229" anchor="ctr"/>
                </a:tc>
                <a:tc>
                  <a:txBody>
                    <a:bodyPr/>
                    <a:lstStyle/>
                    <a:p>
                      <a:pPr marL="285750" indent="-285750" algn="l" fontAlgn="base">
                        <a:buFont typeface="Wingdings" panose="05000000000000000000" pitchFamily="2" charset="2"/>
                        <a:buChar char="Ø"/>
                      </a:pPr>
                      <a:r>
                        <a:rPr lang="en-US" sz="1800" b="1" dirty="0">
                          <a:effectLst/>
                        </a:rPr>
                        <a:t>In this module must have communication.</a:t>
                      </a:r>
                    </a:p>
                  </a:txBody>
                  <a:tcPr marL="87306" marR="87306" marT="122229" marB="122229" anchor="ctr"/>
                </a:tc>
              </a:tr>
              <a:tr h="593682">
                <a:tc>
                  <a:txBody>
                    <a:bodyPr/>
                    <a:lstStyle/>
                    <a:p>
                      <a:pPr marL="285750" indent="-285750" algn="l" fontAlgn="base">
                        <a:buFont typeface="Wingdings" panose="05000000000000000000" pitchFamily="2" charset="2"/>
                        <a:buChar char="Ø"/>
                      </a:pPr>
                      <a:r>
                        <a:rPr lang="en-US" sz="1800" b="1" dirty="0">
                          <a:effectLst/>
                        </a:rPr>
                        <a:t>It is used in debugging, module documentation, etc.</a:t>
                      </a:r>
                    </a:p>
                  </a:txBody>
                  <a:tcPr marL="87306" marR="87306" marT="122229" marB="122229" anchor="ctr"/>
                </a:tc>
                <a:tc>
                  <a:txBody>
                    <a:bodyPr/>
                    <a:lstStyle/>
                    <a:p>
                      <a:pPr marL="285750" indent="-285750" algn="l" fontAlgn="base">
                        <a:buFont typeface="Wingdings" panose="05000000000000000000" pitchFamily="2" charset="2"/>
                        <a:buChar char="Ø"/>
                      </a:pPr>
                      <a:r>
                        <a:rPr lang="en-US" sz="1800" b="1" dirty="0">
                          <a:effectLst/>
                        </a:rPr>
                        <a:t>It is basically used in testing.</a:t>
                      </a:r>
                    </a:p>
                  </a:txBody>
                  <a:tcPr marL="87306" marR="87306" marT="122229" marB="122229" anchor="ctr"/>
                </a:tc>
              </a:tr>
              <a:tr h="419069">
                <a:tc>
                  <a:txBody>
                    <a:bodyPr/>
                    <a:lstStyle/>
                    <a:p>
                      <a:pPr marL="285750" indent="-285750" algn="l" fontAlgn="base">
                        <a:buFont typeface="Wingdings" panose="05000000000000000000" pitchFamily="2" charset="2"/>
                        <a:buChar char="Ø"/>
                      </a:pPr>
                      <a:r>
                        <a:rPr lang="en-US" sz="1800" b="1" dirty="0">
                          <a:effectLst/>
                        </a:rPr>
                        <a:t>In top down approach, decomposition takes place.</a:t>
                      </a:r>
                    </a:p>
                  </a:txBody>
                  <a:tcPr marL="87306" marR="87306" marT="122229" marB="122229" anchor="ctr"/>
                </a:tc>
                <a:tc>
                  <a:txBody>
                    <a:bodyPr/>
                    <a:lstStyle/>
                    <a:p>
                      <a:pPr marL="285750" indent="-285750" algn="l" fontAlgn="base">
                        <a:buFont typeface="Wingdings" panose="05000000000000000000" pitchFamily="2" charset="2"/>
                        <a:buChar char="Ø"/>
                      </a:pPr>
                      <a:r>
                        <a:rPr lang="en-US" sz="1800" b="1" dirty="0">
                          <a:effectLst/>
                        </a:rPr>
                        <a:t>In bottom up approach composition takes place.</a:t>
                      </a:r>
                    </a:p>
                  </a:txBody>
                  <a:tcPr marL="87306" marR="87306" marT="122229" marB="122229" anchor="ctr"/>
                </a:tc>
              </a:tr>
              <a:tr h="593682">
                <a:tc>
                  <a:txBody>
                    <a:bodyPr/>
                    <a:lstStyle/>
                    <a:p>
                      <a:pPr marL="285750" indent="-285750" algn="l" fontAlgn="base">
                        <a:buFont typeface="Wingdings" panose="05000000000000000000" pitchFamily="2" charset="2"/>
                        <a:buChar char="Ø"/>
                      </a:pPr>
                      <a:r>
                        <a:rPr lang="en-US" sz="1800" b="1" dirty="0">
                          <a:effectLst/>
                        </a:rPr>
                        <a:t>In this top function of system might be hard to identify.</a:t>
                      </a:r>
                    </a:p>
                  </a:txBody>
                  <a:tcPr marL="87306" marR="87306" marT="122229" marB="122229" anchor="ctr"/>
                </a:tc>
                <a:tc>
                  <a:txBody>
                    <a:bodyPr/>
                    <a:lstStyle/>
                    <a:p>
                      <a:pPr marL="285750" indent="-285750" algn="l" fontAlgn="base">
                        <a:buFont typeface="Wingdings" panose="05000000000000000000" pitchFamily="2" charset="2"/>
                        <a:buChar char="Ø"/>
                      </a:pPr>
                      <a:r>
                        <a:rPr lang="en-US" sz="1800" b="1" dirty="0">
                          <a:effectLst/>
                        </a:rPr>
                        <a:t>In this sometimes we can not build a program from the piece we have started.</a:t>
                      </a:r>
                    </a:p>
                  </a:txBody>
                  <a:tcPr marL="87306" marR="87306" marT="122229" marB="122229" anchor="ctr"/>
                </a:tc>
              </a:tr>
            </a:tbl>
          </a:graphicData>
        </a:graphic>
      </p:graphicFrame>
      <mc:AlternateContent xmlns:mc="http://schemas.openxmlformats.org/markup-compatibility/2006" xmlns:p14="http://schemas.microsoft.com/office/powerpoint/2010/main">
        <mc:Choice Requires="p14">
          <p:contentPart p14:bwMode="auto" r:id="rId2">
            <p14:nvContentPartPr>
              <p14:cNvPr id="50" name="Ink 49"/>
              <p14:cNvContentPartPr/>
              <p14:nvPr/>
            </p14:nvContentPartPr>
            <p14:xfrm>
              <a:off x="881491" y="3906123"/>
              <a:ext cx="360" cy="360"/>
            </p14:xfrm>
          </p:contentPart>
        </mc:Choice>
        <mc:Fallback xmlns="">
          <p:pic>
            <p:nvPicPr>
              <p:cNvPr id="50" name="Ink 49"/>
              <p:cNvPicPr/>
              <p:nvPr/>
            </p:nvPicPr>
            <p:blipFill>
              <a:blip r:embed="rId17"/>
              <a:stretch>
                <a:fillRect/>
              </a:stretch>
            </p:blipFill>
            <p:spPr>
              <a:xfrm>
                <a:off x="875371" y="3900003"/>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76" name="Ink 75"/>
              <p14:cNvContentPartPr/>
              <p14:nvPr/>
            </p14:nvContentPartPr>
            <p14:xfrm>
              <a:off x="2623531" y="2827203"/>
              <a:ext cx="360" cy="360"/>
            </p14:xfrm>
          </p:contentPart>
        </mc:Choice>
        <mc:Fallback xmlns="">
          <p:pic>
            <p:nvPicPr>
              <p:cNvPr id="76" name="Ink 75"/>
              <p:cNvPicPr/>
              <p:nvPr/>
            </p:nvPicPr>
            <p:blipFill>
              <a:blip r:embed="rId31"/>
              <a:stretch>
                <a:fillRect/>
              </a:stretch>
            </p:blipFill>
            <p:spPr>
              <a:xfrm>
                <a:off x="2618131" y="2821803"/>
                <a:ext cx="11160" cy="111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84" name="Ink 83"/>
              <p14:cNvContentPartPr/>
              <p14:nvPr/>
            </p14:nvContentPartPr>
            <p14:xfrm>
              <a:off x="5010691" y="4974603"/>
              <a:ext cx="360" cy="360"/>
            </p14:xfrm>
          </p:contentPart>
        </mc:Choice>
        <mc:Fallback xmlns="">
          <p:pic>
            <p:nvPicPr>
              <p:cNvPr id="84" name="Ink 83"/>
              <p:cNvPicPr/>
              <p:nvPr/>
            </p:nvPicPr>
            <p:blipFill>
              <a:blip r:embed="rId47"/>
              <a:stretch>
                <a:fillRect/>
              </a:stretch>
            </p:blipFill>
            <p:spPr>
              <a:xfrm>
                <a:off x="5007451" y="4971363"/>
                <a:ext cx="6840" cy="6840"/>
              </a:xfrm>
              <a:prstGeom prst="rect">
                <a:avLst/>
              </a:prstGeom>
            </p:spPr>
          </p:pic>
        </mc:Fallback>
      </mc:AlternateContent>
    </p:spTree>
    <p:extLst>
      <p:ext uri="{BB962C8B-B14F-4D97-AF65-F5344CB8AC3E}">
        <p14:creationId xmlns:p14="http://schemas.microsoft.com/office/powerpoint/2010/main" val="54793795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lvl="1" algn="ctr"/>
            <a:r>
              <a:rPr lang="en-US" sz="3500" dirty="0" smtClean="0">
                <a:ln w="0"/>
                <a:solidFill>
                  <a:srgbClr val="0070C0"/>
                </a:solidFill>
                <a:effectLst>
                  <a:outerShdw blurRad="38100" dist="38100" dir="2700000" algn="tl">
                    <a:srgbClr val="000000">
                      <a:alpha val="43137"/>
                    </a:srgbClr>
                  </a:outerShdw>
                </a:effectLst>
              </a:rPr>
              <a:t>Control Structures Used In Algorithms</a:t>
            </a:r>
          </a:p>
          <a:p>
            <a:pPr marL="800100" lvl="1"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An algorithm has </a:t>
            </a:r>
            <a:r>
              <a:rPr lang="en-US" sz="2000" b="1" dirty="0">
                <a:latin typeface="Times New Roman" panose="02020603050405020304" pitchFamily="18" charset="0"/>
                <a:cs typeface="Times New Roman" panose="02020603050405020304" pitchFamily="18" charset="0"/>
              </a:rPr>
              <a:t>a finite number of steps</a:t>
            </a:r>
            <a:r>
              <a:rPr lang="en-US" sz="2000" dirty="0">
                <a:latin typeface="Times New Roman" panose="02020603050405020304" pitchFamily="18" charset="0"/>
                <a:cs typeface="Times New Roman" panose="02020603050405020304" pitchFamily="18" charset="0"/>
              </a:rPr>
              <a:t>. Some steps may involve decision-making and repetition. </a:t>
            </a:r>
            <a:endParaRPr lang="en-US" sz="2000" dirty="0" smtClean="0">
              <a:latin typeface="Times New Roman" panose="02020603050405020304" pitchFamily="18" charset="0"/>
              <a:cs typeface="Times New Roman" panose="02020603050405020304" pitchFamily="18" charset="0"/>
            </a:endParaRPr>
          </a:p>
          <a:p>
            <a:pPr marL="800100" lvl="1" indent="-342900">
              <a:buFont typeface="Arial" panose="020B0604020202020204" pitchFamily="34" charset="0"/>
              <a:buChar char="•"/>
            </a:pPr>
            <a:r>
              <a:rPr lang="en-US" sz="2000" dirty="0" smtClean="0">
                <a:latin typeface="Times New Roman" panose="02020603050405020304" pitchFamily="18" charset="0"/>
                <a:cs typeface="Times New Roman" panose="02020603050405020304" pitchFamily="18" charset="0"/>
              </a:rPr>
              <a:t>Broadly </a:t>
            </a:r>
            <a:r>
              <a:rPr lang="en-US" sz="2000" dirty="0">
                <a:latin typeface="Times New Roman" panose="02020603050405020304" pitchFamily="18" charset="0"/>
                <a:cs typeface="Times New Roman" panose="02020603050405020304" pitchFamily="18" charset="0"/>
              </a:rPr>
              <a:t>speaking, an algorithm may employ one of the following control structures: (a) </a:t>
            </a:r>
            <a:r>
              <a:rPr lang="en-US" sz="2000" b="1" dirty="0">
                <a:latin typeface="Times New Roman" panose="02020603050405020304" pitchFamily="18" charset="0"/>
                <a:cs typeface="Times New Roman" panose="02020603050405020304" pitchFamily="18" charset="0"/>
              </a:rPr>
              <a:t>sequence</a:t>
            </a:r>
            <a:r>
              <a:rPr lang="en-US" sz="2000" dirty="0">
                <a:latin typeface="Times New Roman" panose="02020603050405020304" pitchFamily="18" charset="0"/>
                <a:cs typeface="Times New Roman" panose="02020603050405020304" pitchFamily="18" charset="0"/>
              </a:rPr>
              <a:t>, (b) </a:t>
            </a:r>
            <a:r>
              <a:rPr lang="en-US" sz="2000" b="1" dirty="0">
                <a:latin typeface="Times New Roman" panose="02020603050405020304" pitchFamily="18" charset="0"/>
                <a:cs typeface="Times New Roman" panose="02020603050405020304" pitchFamily="18" charset="0"/>
              </a:rPr>
              <a:t>decision</a:t>
            </a:r>
            <a:r>
              <a:rPr lang="en-US" sz="2000" dirty="0">
                <a:latin typeface="Times New Roman" panose="02020603050405020304" pitchFamily="18" charset="0"/>
                <a:cs typeface="Times New Roman" panose="02020603050405020304" pitchFamily="18" charset="0"/>
              </a:rPr>
              <a:t>, and (c) </a:t>
            </a:r>
            <a:r>
              <a:rPr lang="en-US" sz="2000" b="1" dirty="0">
                <a:latin typeface="Times New Roman" panose="02020603050405020304" pitchFamily="18" charset="0"/>
                <a:cs typeface="Times New Roman" panose="02020603050405020304" pitchFamily="18" charset="0"/>
              </a:rPr>
              <a:t>repetition</a:t>
            </a:r>
            <a:r>
              <a:rPr lang="en-US" sz="2000" dirty="0" smtClean="0">
                <a:latin typeface="Times New Roman" panose="02020603050405020304" pitchFamily="18" charset="0"/>
                <a:cs typeface="Times New Roman" panose="02020603050405020304" pitchFamily="18" charset="0"/>
              </a:rPr>
              <a:t>.</a:t>
            </a:r>
          </a:p>
          <a:p>
            <a:pPr lvl="1"/>
            <a:endParaRPr lang="en-US" sz="2000" dirty="0">
              <a:latin typeface="Times New Roman" panose="02020603050405020304" pitchFamily="18" charset="0"/>
              <a:cs typeface="Times New Roman" panose="02020603050405020304" pitchFamily="18" charset="0"/>
            </a:endParaRPr>
          </a:p>
          <a:p>
            <a:pPr lvl="1"/>
            <a:r>
              <a:rPr lang="en-US" b="1" dirty="0">
                <a:solidFill>
                  <a:srgbClr val="FF0000"/>
                </a:solidFill>
                <a:latin typeface="Times New Roman" panose="02020603050405020304" pitchFamily="18" charset="0"/>
                <a:cs typeface="Times New Roman" panose="02020603050405020304" pitchFamily="18" charset="0"/>
              </a:rPr>
              <a:t>Sequence </a:t>
            </a:r>
          </a:p>
          <a:p>
            <a:pPr marL="800100" lvl="1" indent="-342900">
              <a:buFont typeface="Arial" panose="020B0604020202020204" pitchFamily="34" charset="0"/>
              <a:buChar char="•"/>
            </a:pPr>
            <a:r>
              <a:rPr lang="en-US" sz="2000" dirty="0" smtClean="0">
                <a:latin typeface="Times New Roman" panose="02020603050405020304" pitchFamily="18" charset="0"/>
                <a:cs typeface="Times New Roman" panose="02020603050405020304" pitchFamily="18" charset="0"/>
              </a:rPr>
              <a:t>By </a:t>
            </a:r>
            <a:r>
              <a:rPr lang="en-US" sz="2000" dirty="0">
                <a:latin typeface="Times New Roman" panose="02020603050405020304" pitchFamily="18" charset="0"/>
                <a:cs typeface="Times New Roman" panose="02020603050405020304" pitchFamily="18" charset="0"/>
              </a:rPr>
              <a:t>sequence, we mean that each step of an algorithm is executed in </a:t>
            </a:r>
            <a:r>
              <a:rPr lang="en-US" sz="2000" b="1" dirty="0">
                <a:latin typeface="Times New Roman" panose="02020603050405020304" pitchFamily="18" charset="0"/>
                <a:cs typeface="Times New Roman" panose="02020603050405020304" pitchFamily="18" charset="0"/>
              </a:rPr>
              <a:t>a specified order</a:t>
            </a:r>
            <a:r>
              <a:rPr lang="en-US" sz="2000" dirty="0">
                <a:latin typeface="Times New Roman" panose="02020603050405020304" pitchFamily="18" charset="0"/>
                <a:cs typeface="Times New Roman" panose="02020603050405020304" pitchFamily="18" charset="0"/>
              </a:rPr>
              <a:t>. Let us write an </a:t>
            </a:r>
            <a:r>
              <a:rPr lang="en-US" sz="2000" dirty="0" smtClean="0">
                <a:latin typeface="Times New Roman" panose="02020603050405020304" pitchFamily="18" charset="0"/>
                <a:cs typeface="Times New Roman" panose="02020603050405020304" pitchFamily="18" charset="0"/>
              </a:rPr>
              <a:t>algorithm </a:t>
            </a:r>
            <a:r>
              <a:rPr lang="en-US" sz="2000" dirty="0">
                <a:latin typeface="Times New Roman" panose="02020603050405020304" pitchFamily="18" charset="0"/>
                <a:cs typeface="Times New Roman" panose="02020603050405020304" pitchFamily="18" charset="0"/>
              </a:rPr>
              <a:t>to add two numbers. </a:t>
            </a:r>
            <a:endParaRPr lang="en-US" sz="2000" dirty="0" smtClean="0">
              <a:latin typeface="Times New Roman" panose="02020603050405020304" pitchFamily="18" charset="0"/>
              <a:cs typeface="Times New Roman" panose="02020603050405020304" pitchFamily="18" charset="0"/>
            </a:endParaRPr>
          </a:p>
        </p:txBody>
      </p:sp>
      <p:sp>
        <p:nvSpPr>
          <p:cNvPr id="3" name="Date Placeholder 2"/>
          <p:cNvSpPr>
            <a:spLocks noGrp="1"/>
          </p:cNvSpPr>
          <p:nvPr>
            <p:ph type="dt" sz="half" idx="11"/>
          </p:nvPr>
        </p:nvSpPr>
        <p:spPr/>
        <p:txBody>
          <a:bodyPr/>
          <a:lstStyle/>
          <a:p>
            <a:fld id="{AE18FEF1-95A1-4CB6-92C9-0436D48F47B5}" type="datetime2">
              <a:rPr lang="en-US" smtClean="0"/>
              <a:t>Monday, May 17, 2021</a:t>
            </a:fld>
            <a:endParaRPr lang="en-US" dirty="0"/>
          </a:p>
        </p:txBody>
      </p:sp>
      <p:sp>
        <p:nvSpPr>
          <p:cNvPr id="4" name="Footer Placeholder 3"/>
          <p:cNvSpPr>
            <a:spLocks noGrp="1"/>
          </p:cNvSpPr>
          <p:nvPr>
            <p:ph type="ftr" sz="quarter" idx="12"/>
          </p:nvPr>
        </p:nvSpPr>
        <p:spPr/>
        <p:txBody>
          <a:bodyPr/>
          <a:lstStyle/>
          <a:p>
            <a:r>
              <a:rPr lang="sv-SE" smtClean="0"/>
              <a:t>T. Srinivasulu</a:t>
            </a:r>
            <a:endParaRPr lang="en-US" dirty="0"/>
          </a:p>
        </p:txBody>
      </p:sp>
      <p:pic>
        <p:nvPicPr>
          <p:cNvPr id="5" name="Picture 4"/>
          <p:cNvPicPr>
            <a:picLocks noChangeAspect="1"/>
          </p:cNvPicPr>
          <p:nvPr/>
        </p:nvPicPr>
        <p:blipFill rotWithShape="1">
          <a:blip r:embed="rId2"/>
          <a:srcRect l="10429" t="51050" r="60631" b="27940"/>
          <a:stretch/>
        </p:blipFill>
        <p:spPr>
          <a:xfrm>
            <a:off x="2351584" y="3861048"/>
            <a:ext cx="5116168" cy="2088232"/>
          </a:xfrm>
          <a:prstGeom prst="rect">
            <a:avLst/>
          </a:prstGeom>
        </p:spPr>
      </p:pic>
      <mc:AlternateContent xmlns:mc="http://schemas.openxmlformats.org/markup-compatibility/2006">
        <mc:Choice xmlns:p14="http://schemas.microsoft.com/office/powerpoint/2010/main" Requires="p14">
          <p:contentPart p14:bwMode="auto" r:id="rId3">
            <p14:nvContentPartPr>
              <p14:cNvPr id="8" name="Ink 7"/>
              <p14:cNvContentPartPr/>
              <p14:nvPr/>
            </p14:nvContentPartPr>
            <p14:xfrm>
              <a:off x="9935851" y="4422003"/>
              <a:ext cx="29880" cy="10800"/>
            </p14:xfrm>
          </p:contentPart>
        </mc:Choice>
        <mc:Fallback>
          <p:pic>
            <p:nvPicPr>
              <p:cNvPr id="8" name="Ink 7"/>
              <p:cNvPicPr/>
              <p:nvPr/>
            </p:nvPicPr>
            <p:blipFill>
              <a:blip r:embed="rId4"/>
              <a:stretch>
                <a:fillRect/>
              </a:stretch>
            </p:blipFill>
            <p:spPr>
              <a:xfrm>
                <a:off x="9932611" y="4415163"/>
                <a:ext cx="39600" cy="24120"/>
              </a:xfrm>
              <a:prstGeom prst="rect">
                <a:avLst/>
              </a:prstGeom>
            </p:spPr>
          </p:pic>
        </mc:Fallback>
      </mc:AlternateContent>
    </p:spTree>
    <p:extLst>
      <p:ext uri="{BB962C8B-B14F-4D97-AF65-F5344CB8AC3E}">
        <p14:creationId xmlns:p14="http://schemas.microsoft.com/office/powerpoint/2010/main" val="406669548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lvl="1"/>
            <a:endParaRPr lang="en-US" b="1" dirty="0">
              <a:solidFill>
                <a:srgbClr val="FF0000"/>
              </a:solidFill>
              <a:latin typeface="Times New Roman" panose="02020603050405020304" pitchFamily="18" charset="0"/>
              <a:cs typeface="Times New Roman" panose="02020603050405020304" pitchFamily="18" charset="0"/>
            </a:endParaRPr>
          </a:p>
          <a:p>
            <a:pPr lvl="1"/>
            <a:r>
              <a:rPr lang="en-US" b="1" dirty="0" smtClean="0">
                <a:solidFill>
                  <a:srgbClr val="FF0000"/>
                </a:solidFill>
                <a:latin typeface="Times New Roman" panose="02020603050405020304" pitchFamily="18" charset="0"/>
                <a:cs typeface="Times New Roman" panose="02020603050405020304" pitchFamily="18" charset="0"/>
              </a:rPr>
              <a:t>Decision </a:t>
            </a:r>
            <a:endParaRPr lang="en-US" b="1" dirty="0">
              <a:solidFill>
                <a:srgbClr val="FF0000"/>
              </a:solidFill>
              <a:latin typeface="Times New Roman" panose="02020603050405020304" pitchFamily="18" charset="0"/>
              <a:cs typeface="Times New Roman" panose="02020603050405020304" pitchFamily="18" charset="0"/>
            </a:endParaRPr>
          </a:p>
          <a:p>
            <a:pPr marL="800100" lvl="1"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Decision statements are used when the execution of a process depends on the outcome of some condition.</a:t>
            </a:r>
          </a:p>
          <a:p>
            <a:pPr marL="800100" lvl="1"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A decision statement can also be stated in the following manner: </a:t>
            </a:r>
          </a:p>
          <a:p>
            <a:pPr lvl="1"/>
            <a:r>
              <a:rPr lang="en-US" b="1" dirty="0" smtClean="0">
                <a:latin typeface="Courier New" panose="02070309020205020404" pitchFamily="49" charset="0"/>
                <a:cs typeface="Courier New" panose="02070309020205020404" pitchFamily="49" charset="0"/>
              </a:rPr>
              <a:t>		IF </a:t>
            </a:r>
            <a:r>
              <a:rPr lang="en-US" sz="2000" b="1" dirty="0">
                <a:latin typeface="Courier New" panose="02070309020205020404" pitchFamily="49" charset="0"/>
                <a:cs typeface="Courier New" panose="02070309020205020404" pitchFamily="49" charset="0"/>
              </a:rPr>
              <a:t>condition </a:t>
            </a:r>
            <a:endParaRPr lang="en-US" sz="2000" b="1" dirty="0" smtClean="0">
              <a:latin typeface="Courier New" panose="02070309020205020404" pitchFamily="49" charset="0"/>
              <a:cs typeface="Courier New" panose="02070309020205020404" pitchFamily="49" charset="0"/>
            </a:endParaRPr>
          </a:p>
          <a:p>
            <a:pPr lvl="1"/>
            <a:r>
              <a:rPr lang="en-US" b="1" dirty="0">
                <a:latin typeface="Courier New" panose="02070309020205020404" pitchFamily="49" charset="0"/>
                <a:cs typeface="Courier New" panose="02070309020205020404" pitchFamily="49" charset="0"/>
              </a:rPr>
              <a:t>	</a:t>
            </a:r>
            <a:r>
              <a:rPr lang="en-US" b="1" dirty="0" smtClean="0">
                <a:latin typeface="Courier New" panose="02070309020205020404" pitchFamily="49" charset="0"/>
                <a:cs typeface="Courier New" panose="02070309020205020404" pitchFamily="49" charset="0"/>
              </a:rPr>
              <a:t>		Then </a:t>
            </a:r>
            <a:r>
              <a:rPr lang="en-US" sz="2000" b="1" dirty="0">
                <a:latin typeface="Courier New" panose="02070309020205020404" pitchFamily="49" charset="0"/>
                <a:cs typeface="Courier New" panose="02070309020205020404" pitchFamily="49" charset="0"/>
              </a:rPr>
              <a:t>process1</a:t>
            </a:r>
            <a:r>
              <a:rPr lang="en-US" b="1" dirty="0">
                <a:latin typeface="Courier New" panose="02070309020205020404" pitchFamily="49" charset="0"/>
                <a:cs typeface="Courier New" panose="02070309020205020404" pitchFamily="49" charset="0"/>
              </a:rPr>
              <a:t> </a:t>
            </a:r>
            <a:endParaRPr lang="en-US" b="1" dirty="0" smtClean="0">
              <a:latin typeface="Courier New" panose="02070309020205020404" pitchFamily="49" charset="0"/>
              <a:cs typeface="Courier New" panose="02070309020205020404" pitchFamily="49" charset="0"/>
            </a:endParaRPr>
          </a:p>
          <a:p>
            <a:pPr lvl="1"/>
            <a:r>
              <a:rPr lang="en-US" b="1" dirty="0" smtClean="0">
                <a:latin typeface="Courier New" panose="02070309020205020404" pitchFamily="49" charset="0"/>
                <a:cs typeface="Courier New" panose="02070309020205020404" pitchFamily="49" charset="0"/>
              </a:rPr>
              <a:t>		ELSE </a:t>
            </a:r>
            <a:r>
              <a:rPr lang="en-US" sz="2000" b="1" dirty="0" smtClean="0">
                <a:latin typeface="Courier New" panose="02070309020205020404" pitchFamily="49" charset="0"/>
                <a:cs typeface="Courier New" panose="02070309020205020404" pitchFamily="49" charset="0"/>
              </a:rPr>
              <a:t>process2</a:t>
            </a:r>
          </a:p>
          <a:p>
            <a:pPr marL="800100" lvl="1"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an algorithm to check if two </a:t>
            </a:r>
            <a:r>
              <a:rPr lang="en-US" sz="2000" dirty="0" smtClean="0">
                <a:latin typeface="Times New Roman" panose="02020603050405020304" pitchFamily="18" charset="0"/>
                <a:cs typeface="Times New Roman" panose="02020603050405020304" pitchFamily="18" charset="0"/>
              </a:rPr>
              <a:t>numbers </a:t>
            </a:r>
            <a:r>
              <a:rPr lang="en-US" sz="2000" dirty="0">
                <a:latin typeface="Times New Roman" panose="02020603050405020304" pitchFamily="18" charset="0"/>
                <a:cs typeface="Times New Roman" panose="02020603050405020304" pitchFamily="18" charset="0"/>
              </a:rPr>
              <a:t>are equal</a:t>
            </a:r>
            <a:r>
              <a:rPr lang="en-US" sz="2000" dirty="0" smtClean="0">
                <a:latin typeface="Times New Roman" panose="02020603050405020304" pitchFamily="18" charset="0"/>
                <a:cs typeface="Times New Roman" panose="02020603050405020304" pitchFamily="18" charset="0"/>
              </a:rPr>
              <a:t>.</a:t>
            </a:r>
          </a:p>
          <a:p>
            <a:pPr marL="800100" lvl="1" indent="-342900">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lvl="1"/>
            <a:endParaRPr lang="en-IN" sz="2000" dirty="0">
              <a:latin typeface="Times New Roman" panose="02020603050405020304" pitchFamily="18" charset="0"/>
              <a:cs typeface="Times New Roman" panose="02020603050405020304" pitchFamily="18" charset="0"/>
            </a:endParaRPr>
          </a:p>
        </p:txBody>
      </p:sp>
      <p:sp>
        <p:nvSpPr>
          <p:cNvPr id="3" name="Date Placeholder 2"/>
          <p:cNvSpPr>
            <a:spLocks noGrp="1"/>
          </p:cNvSpPr>
          <p:nvPr>
            <p:ph type="dt" sz="half" idx="11"/>
          </p:nvPr>
        </p:nvSpPr>
        <p:spPr/>
        <p:txBody>
          <a:bodyPr/>
          <a:lstStyle/>
          <a:p>
            <a:fld id="{AE18FEF1-95A1-4CB6-92C9-0436D48F47B5}" type="datetime2">
              <a:rPr lang="en-US" smtClean="0"/>
              <a:t>Monday, May 17, 2021</a:t>
            </a:fld>
            <a:endParaRPr lang="en-US" dirty="0"/>
          </a:p>
        </p:txBody>
      </p:sp>
      <p:sp>
        <p:nvSpPr>
          <p:cNvPr id="4" name="Footer Placeholder 3"/>
          <p:cNvSpPr>
            <a:spLocks noGrp="1"/>
          </p:cNvSpPr>
          <p:nvPr>
            <p:ph type="ftr" sz="quarter" idx="12"/>
          </p:nvPr>
        </p:nvSpPr>
        <p:spPr/>
        <p:txBody>
          <a:bodyPr/>
          <a:lstStyle/>
          <a:p>
            <a:r>
              <a:rPr lang="sv-SE" smtClean="0"/>
              <a:t>T. Srinivasulu</a:t>
            </a:r>
            <a:endParaRPr lang="en-US" dirty="0"/>
          </a:p>
        </p:txBody>
      </p:sp>
      <p:pic>
        <p:nvPicPr>
          <p:cNvPr id="5" name="Picture 4"/>
          <p:cNvPicPr>
            <a:picLocks noChangeAspect="1"/>
          </p:cNvPicPr>
          <p:nvPr/>
        </p:nvPicPr>
        <p:blipFill rotWithShape="1">
          <a:blip r:embed="rId2"/>
          <a:srcRect l="16335" t="22687" r="53544" b="46849"/>
          <a:stretch/>
        </p:blipFill>
        <p:spPr>
          <a:xfrm>
            <a:off x="2452335" y="3789040"/>
            <a:ext cx="4544708" cy="2584246"/>
          </a:xfrm>
          <a:prstGeom prst="rect">
            <a:avLst/>
          </a:prstGeom>
        </p:spPr>
      </p:pic>
    </p:spTree>
    <p:extLst>
      <p:ext uri="{BB962C8B-B14F-4D97-AF65-F5344CB8AC3E}">
        <p14:creationId xmlns:p14="http://schemas.microsoft.com/office/powerpoint/2010/main" val="332463622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indent="0">
              <a:buNone/>
            </a:pPr>
            <a:endParaRPr lang="en-IN" dirty="0" smtClean="0"/>
          </a:p>
          <a:p>
            <a:pPr marL="0" indent="0">
              <a:buNone/>
            </a:pPr>
            <a:r>
              <a:rPr lang="en-US" sz="2400" b="1" dirty="0">
                <a:solidFill>
                  <a:srgbClr val="FF0000"/>
                </a:solidFill>
                <a:latin typeface="Times New Roman" panose="02020603050405020304" pitchFamily="18" charset="0"/>
                <a:cs typeface="Times New Roman" panose="02020603050405020304" pitchFamily="18" charset="0"/>
              </a:rPr>
              <a:t>Repetition</a:t>
            </a:r>
            <a:r>
              <a:rPr lang="en-US" dirty="0"/>
              <a:t> </a:t>
            </a:r>
            <a:endParaRPr lang="en-US" dirty="0" smtClean="0"/>
          </a:p>
          <a:p>
            <a:pPr algn="just"/>
            <a:r>
              <a:rPr lang="en-US" sz="2000" dirty="0">
                <a:latin typeface="Times New Roman" panose="02020603050405020304" pitchFamily="18" charset="0"/>
                <a:cs typeface="Times New Roman" panose="02020603050405020304" pitchFamily="18" charset="0"/>
              </a:rPr>
              <a:t>Repetition, which involves executing one or more steps for a number of times, can be implemented using constructs such as </a:t>
            </a:r>
            <a:r>
              <a:rPr lang="en-US" sz="2000" b="1" dirty="0">
                <a:latin typeface="Courier New" panose="02070309020205020404" pitchFamily="49" charset="0"/>
                <a:cs typeface="Courier New" panose="02070309020205020404" pitchFamily="49" charset="0"/>
              </a:rPr>
              <a:t>while</a:t>
            </a:r>
            <a:r>
              <a:rPr lang="en-US" sz="2000" dirty="0">
                <a:latin typeface="Times New Roman" panose="02020603050405020304" pitchFamily="18" charset="0"/>
                <a:cs typeface="Times New Roman" panose="02020603050405020304" pitchFamily="18" charset="0"/>
              </a:rPr>
              <a:t>, </a:t>
            </a:r>
            <a:r>
              <a:rPr lang="en-US" sz="2000" b="1" dirty="0">
                <a:latin typeface="Courier New" panose="02070309020205020404" pitchFamily="49" charset="0"/>
                <a:cs typeface="Courier New" panose="02070309020205020404" pitchFamily="49" charset="0"/>
              </a:rPr>
              <a:t>do–while</a:t>
            </a:r>
            <a:r>
              <a:rPr lang="en-US" sz="2000" dirty="0">
                <a:latin typeface="Times New Roman" panose="02020603050405020304" pitchFamily="18" charset="0"/>
                <a:cs typeface="Times New Roman" panose="02020603050405020304" pitchFamily="18" charset="0"/>
              </a:rPr>
              <a:t>, and </a:t>
            </a:r>
            <a:r>
              <a:rPr lang="en-US" sz="2000" b="1" dirty="0">
                <a:latin typeface="Courier New" panose="02070309020205020404" pitchFamily="49" charset="0"/>
                <a:cs typeface="Courier New" panose="02070309020205020404" pitchFamily="49" charset="0"/>
              </a:rPr>
              <a:t>for</a:t>
            </a:r>
            <a:r>
              <a:rPr lang="en-US" sz="2000" dirty="0">
                <a:latin typeface="Times New Roman" panose="02020603050405020304" pitchFamily="18" charset="0"/>
                <a:cs typeface="Times New Roman" panose="02020603050405020304" pitchFamily="18" charset="0"/>
              </a:rPr>
              <a:t> loops. These loops execute one or more steps until some condition is true</a:t>
            </a:r>
            <a:r>
              <a:rPr lang="en-US" sz="2000" dirty="0" smtClean="0">
                <a:latin typeface="Times New Roman" panose="02020603050405020304" pitchFamily="18" charset="0"/>
                <a:cs typeface="Times New Roman" panose="02020603050405020304" pitchFamily="18" charset="0"/>
              </a:rPr>
              <a:t>.</a:t>
            </a:r>
          </a:p>
          <a:p>
            <a:pPr algn="just"/>
            <a:r>
              <a:rPr lang="en-US" sz="2000" dirty="0">
                <a:latin typeface="Times New Roman" panose="02020603050405020304" pitchFamily="18" charset="0"/>
                <a:cs typeface="Times New Roman" panose="02020603050405020304" pitchFamily="18" charset="0"/>
              </a:rPr>
              <a:t>an algorithm that prints the first 10 natural numbers</a:t>
            </a:r>
            <a:r>
              <a:rPr lang="en-US" sz="2000" dirty="0" smtClean="0">
                <a:latin typeface="Times New Roman" panose="02020603050405020304" pitchFamily="18" charset="0"/>
                <a:cs typeface="Times New Roman" panose="02020603050405020304" pitchFamily="18" charset="0"/>
              </a:rPr>
              <a:t>.</a:t>
            </a:r>
          </a:p>
          <a:p>
            <a:pPr algn="just"/>
            <a:endParaRPr lang="en-US" sz="2000" dirty="0">
              <a:latin typeface="Times New Roman" panose="02020603050405020304" pitchFamily="18" charset="0"/>
              <a:cs typeface="Times New Roman" panose="02020603050405020304" pitchFamily="18" charset="0"/>
            </a:endParaRPr>
          </a:p>
          <a:p>
            <a:pPr algn="just"/>
            <a:endParaRPr lang="en-US" sz="2000" dirty="0" smtClean="0">
              <a:latin typeface="Times New Roman" panose="02020603050405020304" pitchFamily="18" charset="0"/>
              <a:cs typeface="Times New Roman" panose="02020603050405020304" pitchFamily="18" charset="0"/>
            </a:endParaRPr>
          </a:p>
          <a:p>
            <a:pPr algn="just"/>
            <a:endParaRPr lang="en-US" sz="2000" dirty="0">
              <a:latin typeface="Times New Roman" panose="02020603050405020304" pitchFamily="18" charset="0"/>
              <a:cs typeface="Times New Roman" panose="02020603050405020304" pitchFamily="18" charset="0"/>
            </a:endParaRPr>
          </a:p>
          <a:p>
            <a:pPr algn="just"/>
            <a:endParaRPr lang="en-US" sz="2000" dirty="0" smtClean="0">
              <a:latin typeface="Times New Roman" panose="02020603050405020304" pitchFamily="18" charset="0"/>
              <a:cs typeface="Times New Roman" panose="02020603050405020304" pitchFamily="18" charset="0"/>
            </a:endParaRPr>
          </a:p>
          <a:p>
            <a:pPr algn="just"/>
            <a:endParaRPr lang="en-US" sz="2000" dirty="0">
              <a:latin typeface="Times New Roman" panose="02020603050405020304" pitchFamily="18" charset="0"/>
              <a:cs typeface="Times New Roman" panose="02020603050405020304" pitchFamily="18" charset="0"/>
            </a:endParaRPr>
          </a:p>
          <a:p>
            <a:pPr algn="just"/>
            <a:endParaRPr lang="en-US" sz="2000" dirty="0" smtClean="0">
              <a:latin typeface="Times New Roman" panose="02020603050405020304" pitchFamily="18" charset="0"/>
              <a:cs typeface="Times New Roman" panose="02020603050405020304" pitchFamily="18" charset="0"/>
            </a:endParaRPr>
          </a:p>
          <a:p>
            <a:pPr algn="just"/>
            <a:r>
              <a:rPr lang="en-US" sz="2000" dirty="0" smtClean="0">
                <a:solidFill>
                  <a:srgbClr val="FF0000"/>
                </a:solidFill>
                <a:latin typeface="Times New Roman" panose="02020603050405020304" pitchFamily="18" charset="0"/>
                <a:cs typeface="Times New Roman" panose="02020603050405020304" pitchFamily="18" charset="0"/>
              </a:rPr>
              <a:t>Write an algorithm to find the greatest of three numbers.</a:t>
            </a:r>
          </a:p>
          <a:p>
            <a:pPr algn="just"/>
            <a:r>
              <a:rPr lang="en-US" sz="2000" dirty="0" smtClean="0">
                <a:solidFill>
                  <a:srgbClr val="FF0000"/>
                </a:solidFill>
                <a:latin typeface="Times New Roman" panose="02020603050405020304" pitchFamily="18" charset="0"/>
                <a:cs typeface="Times New Roman" panose="02020603050405020304" pitchFamily="18" charset="0"/>
              </a:rPr>
              <a:t>Write an algorithm to check the given number is prime number or not.</a:t>
            </a:r>
            <a:endParaRPr lang="en-US" sz="2000" dirty="0">
              <a:solidFill>
                <a:srgbClr val="FF0000"/>
              </a:solidFill>
              <a:latin typeface="Times New Roman" panose="02020603050405020304" pitchFamily="18" charset="0"/>
              <a:cs typeface="Times New Roman" panose="02020603050405020304" pitchFamily="18" charset="0"/>
            </a:endParaRPr>
          </a:p>
          <a:p>
            <a:pPr algn="just"/>
            <a:endParaRPr lang="en-IN" sz="2000" dirty="0">
              <a:latin typeface="Times New Roman" panose="02020603050405020304" pitchFamily="18" charset="0"/>
              <a:cs typeface="Times New Roman" panose="02020603050405020304" pitchFamily="18" charset="0"/>
            </a:endParaRPr>
          </a:p>
        </p:txBody>
      </p:sp>
      <p:sp>
        <p:nvSpPr>
          <p:cNvPr id="3" name="Date Placeholder 2"/>
          <p:cNvSpPr>
            <a:spLocks noGrp="1"/>
          </p:cNvSpPr>
          <p:nvPr>
            <p:ph type="dt" sz="half" idx="11"/>
          </p:nvPr>
        </p:nvSpPr>
        <p:spPr/>
        <p:txBody>
          <a:bodyPr/>
          <a:lstStyle/>
          <a:p>
            <a:fld id="{AE18FEF1-95A1-4CB6-92C9-0436D48F47B5}" type="datetime2">
              <a:rPr lang="en-US" smtClean="0"/>
              <a:t>Monday, May 17, 2021</a:t>
            </a:fld>
            <a:endParaRPr lang="en-US" dirty="0"/>
          </a:p>
        </p:txBody>
      </p:sp>
      <p:sp>
        <p:nvSpPr>
          <p:cNvPr id="4" name="Footer Placeholder 3"/>
          <p:cNvSpPr>
            <a:spLocks noGrp="1"/>
          </p:cNvSpPr>
          <p:nvPr>
            <p:ph type="ftr" sz="quarter" idx="12"/>
          </p:nvPr>
        </p:nvSpPr>
        <p:spPr/>
        <p:txBody>
          <a:bodyPr/>
          <a:lstStyle/>
          <a:p>
            <a:r>
              <a:rPr lang="sv-SE" smtClean="0"/>
              <a:t>T. Srinivasulu</a:t>
            </a:r>
            <a:endParaRPr lang="en-US" dirty="0"/>
          </a:p>
        </p:txBody>
      </p:sp>
      <p:pic>
        <p:nvPicPr>
          <p:cNvPr id="5" name="Picture 4"/>
          <p:cNvPicPr>
            <a:picLocks noChangeAspect="1"/>
          </p:cNvPicPr>
          <p:nvPr/>
        </p:nvPicPr>
        <p:blipFill rotWithShape="1">
          <a:blip r:embed="rId2"/>
          <a:srcRect l="54134" t="30041" r="11019" b="45798"/>
          <a:stretch/>
        </p:blipFill>
        <p:spPr>
          <a:xfrm>
            <a:off x="2999656" y="2924944"/>
            <a:ext cx="6095634" cy="2376264"/>
          </a:xfrm>
          <a:prstGeom prst="rect">
            <a:avLst/>
          </a:prstGeom>
        </p:spPr>
      </p:pic>
      <mc:AlternateContent xmlns:mc="http://schemas.openxmlformats.org/markup-compatibility/2006" xmlns:p14="http://schemas.microsoft.com/office/powerpoint/2010/main">
        <mc:Choice Requires="p14">
          <p:contentPart p14:bwMode="auto" r:id="rId3">
            <p14:nvContentPartPr>
              <p14:cNvPr id="24" name="Ink 23"/>
              <p14:cNvContentPartPr/>
              <p14:nvPr/>
            </p14:nvContentPartPr>
            <p14:xfrm>
              <a:off x="4336411" y="3610923"/>
              <a:ext cx="20880" cy="2520"/>
            </p14:xfrm>
          </p:contentPart>
        </mc:Choice>
        <mc:Fallback xmlns="">
          <p:pic>
            <p:nvPicPr>
              <p:cNvPr id="24" name="Ink 23"/>
              <p:cNvPicPr/>
              <p:nvPr/>
            </p:nvPicPr>
            <p:blipFill>
              <a:blip r:embed="rId6"/>
              <a:stretch>
                <a:fillRect/>
              </a:stretch>
            </p:blipFill>
            <p:spPr>
              <a:xfrm>
                <a:off x="4331011" y="3605523"/>
                <a:ext cx="31680" cy="13320"/>
              </a:xfrm>
              <a:prstGeom prst="rect">
                <a:avLst/>
              </a:prstGeom>
            </p:spPr>
          </p:pic>
        </mc:Fallback>
      </mc:AlternateContent>
    </p:spTree>
    <p:extLst>
      <p:ext uri="{BB962C8B-B14F-4D97-AF65-F5344CB8AC3E}">
        <p14:creationId xmlns:p14="http://schemas.microsoft.com/office/powerpoint/2010/main" val="31619998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indent="0" algn="ctr">
              <a:buNone/>
            </a:pPr>
            <a:r>
              <a:rPr lang="en-IN" sz="3200" dirty="0">
                <a:ln w="0"/>
                <a:solidFill>
                  <a:srgbClr val="0070C0"/>
                </a:solidFill>
                <a:effectLst>
                  <a:outerShdw blurRad="38100" dist="38100" dir="2700000" algn="tl">
                    <a:srgbClr val="000000">
                      <a:alpha val="43137"/>
                    </a:srgbClr>
                  </a:outerShdw>
                </a:effectLst>
              </a:rPr>
              <a:t>Examples of Data Structure </a:t>
            </a:r>
            <a:endParaRPr lang="en-IN" dirty="0">
              <a:ln w="0"/>
              <a:solidFill>
                <a:srgbClr val="0070C0"/>
              </a:solidFill>
              <a:effectLst>
                <a:outerShdw blurRad="38100" dist="38100" dir="2700000" algn="tl">
                  <a:srgbClr val="000000">
                    <a:alpha val="43137"/>
                  </a:srgbClr>
                </a:outerShdw>
              </a:effectLst>
            </a:endParaRPr>
          </a:p>
          <a:p>
            <a:pPr marL="0" indent="0" algn="ctr">
              <a:buNone/>
            </a:pPr>
            <a:endParaRPr lang="en-IN" sz="3200" dirty="0">
              <a:ln w="0"/>
              <a:solidFill>
                <a:srgbClr val="0070C0"/>
              </a:solidFill>
              <a:effectLst>
                <a:outerShdw blurRad="38100" dist="38100" dir="2700000" algn="tl">
                  <a:srgbClr val="000000">
                    <a:alpha val="43137"/>
                  </a:srgbClr>
                </a:outerShdw>
              </a:effectLst>
            </a:endParaRPr>
          </a:p>
        </p:txBody>
      </p:sp>
      <p:sp>
        <p:nvSpPr>
          <p:cNvPr id="3" name="Date Placeholder 2"/>
          <p:cNvSpPr>
            <a:spLocks noGrp="1"/>
          </p:cNvSpPr>
          <p:nvPr>
            <p:ph type="dt" sz="half" idx="11"/>
          </p:nvPr>
        </p:nvSpPr>
        <p:spPr/>
        <p:txBody>
          <a:bodyPr/>
          <a:lstStyle/>
          <a:p>
            <a:fld id="{61D937AA-242A-409B-A831-7130078A0C47}" type="datetime2">
              <a:rPr lang="en-US" smtClean="0"/>
              <a:t>Monday, May 17, 2021</a:t>
            </a:fld>
            <a:endParaRPr lang="en-US" dirty="0"/>
          </a:p>
        </p:txBody>
      </p:sp>
      <p:sp>
        <p:nvSpPr>
          <p:cNvPr id="4" name="Footer Placeholder 3"/>
          <p:cNvSpPr>
            <a:spLocks noGrp="1"/>
          </p:cNvSpPr>
          <p:nvPr>
            <p:ph type="ftr" sz="quarter" idx="12"/>
          </p:nvPr>
        </p:nvSpPr>
        <p:spPr/>
        <p:txBody>
          <a:bodyPr/>
          <a:lstStyle/>
          <a:p>
            <a:r>
              <a:rPr lang="sv-SE" smtClean="0"/>
              <a:t>T. Srinivasulu</a:t>
            </a:r>
            <a:endParaRPr lang="en-US" dirty="0"/>
          </a:p>
        </p:txBody>
      </p:sp>
      <p:pic>
        <p:nvPicPr>
          <p:cNvPr id="9" name="Picture 8"/>
          <p:cNvPicPr>
            <a:picLocks noChangeAspect="1"/>
          </p:cNvPicPr>
          <p:nvPr/>
        </p:nvPicPr>
        <p:blipFill>
          <a:blip r:embed="rId3"/>
          <a:stretch>
            <a:fillRect/>
          </a:stretch>
        </p:blipFill>
        <p:spPr>
          <a:xfrm>
            <a:off x="839416" y="1341479"/>
            <a:ext cx="3095625" cy="1390650"/>
          </a:xfrm>
          <a:prstGeom prst="rect">
            <a:avLst/>
          </a:prstGeom>
        </p:spPr>
      </p:pic>
      <p:pic>
        <p:nvPicPr>
          <p:cNvPr id="10" name="Picture 9"/>
          <p:cNvPicPr>
            <a:picLocks noChangeAspect="1"/>
          </p:cNvPicPr>
          <p:nvPr/>
        </p:nvPicPr>
        <p:blipFill>
          <a:blip r:embed="rId4"/>
          <a:stretch>
            <a:fillRect/>
          </a:stretch>
        </p:blipFill>
        <p:spPr>
          <a:xfrm>
            <a:off x="340905" y="2924944"/>
            <a:ext cx="2808312" cy="2068718"/>
          </a:xfrm>
          <a:prstGeom prst="rect">
            <a:avLst/>
          </a:prstGeom>
        </p:spPr>
      </p:pic>
      <p:pic>
        <p:nvPicPr>
          <p:cNvPr id="11" name="Picture 10"/>
          <p:cNvPicPr>
            <a:picLocks noChangeAspect="1"/>
          </p:cNvPicPr>
          <p:nvPr/>
        </p:nvPicPr>
        <p:blipFill>
          <a:blip r:embed="rId5"/>
          <a:stretch>
            <a:fillRect/>
          </a:stretch>
        </p:blipFill>
        <p:spPr>
          <a:xfrm>
            <a:off x="4337893" y="1412776"/>
            <a:ext cx="2371725" cy="1924050"/>
          </a:xfrm>
          <a:prstGeom prst="rect">
            <a:avLst/>
          </a:prstGeom>
        </p:spPr>
      </p:pic>
      <p:pic>
        <p:nvPicPr>
          <p:cNvPr id="1030" name="Picture 6" descr="Computer Programming and Data Structures: Lesson- 15 Pointers, Stacks,  Push/Pop operations."/>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24476" y="1412776"/>
            <a:ext cx="4690884" cy="1620554"/>
          </a:xfrm>
          <a:prstGeom prst="rect">
            <a:avLst/>
          </a:prstGeom>
          <a:noFill/>
          <a:ln>
            <a:solidFill>
              <a:srgbClr val="660066"/>
            </a:solidFill>
          </a:ln>
          <a:extLst>
            <a:ext uri="{909E8E84-426E-40DD-AFC4-6F175D3DCCD1}">
              <a14:hiddenFill xmlns:a14="http://schemas.microsoft.com/office/drawing/2010/main">
                <a:solidFill>
                  <a:srgbClr val="FFFFFF"/>
                </a:solidFill>
              </a14:hiddenFill>
            </a:ext>
          </a:extLst>
        </p:spPr>
      </p:pic>
      <p:pic>
        <p:nvPicPr>
          <p:cNvPr id="12" name="Picture 11"/>
          <p:cNvPicPr>
            <a:picLocks noChangeAspect="1"/>
          </p:cNvPicPr>
          <p:nvPr/>
        </p:nvPicPr>
        <p:blipFill>
          <a:blip r:embed="rId7"/>
          <a:stretch>
            <a:fillRect/>
          </a:stretch>
        </p:blipFill>
        <p:spPr>
          <a:xfrm>
            <a:off x="3281912" y="3672217"/>
            <a:ext cx="3683308" cy="2122171"/>
          </a:xfrm>
          <a:prstGeom prst="rect">
            <a:avLst/>
          </a:prstGeom>
          <a:ln>
            <a:solidFill>
              <a:srgbClr val="7030A0"/>
            </a:solidFill>
          </a:ln>
        </p:spPr>
      </p:pic>
      <p:pic>
        <p:nvPicPr>
          <p:cNvPr id="13" name="Picture 12"/>
          <p:cNvPicPr>
            <a:picLocks noChangeAspect="1"/>
          </p:cNvPicPr>
          <p:nvPr/>
        </p:nvPicPr>
        <p:blipFill rotWithShape="1">
          <a:blip r:embed="rId8"/>
          <a:srcRect l="15198"/>
          <a:stretch/>
        </p:blipFill>
        <p:spPr>
          <a:xfrm>
            <a:off x="7072448" y="3500571"/>
            <a:ext cx="4419757" cy="2325786"/>
          </a:xfrm>
          <a:prstGeom prst="rect">
            <a:avLst/>
          </a:prstGeom>
        </p:spPr>
      </p:pic>
      <mc:AlternateContent xmlns:mc="http://schemas.openxmlformats.org/markup-compatibility/2006" xmlns:p14="http://schemas.microsoft.com/office/powerpoint/2010/main">
        <mc:Choice Requires="p14">
          <p:contentPart p14:bwMode="auto" r:id="rId9">
            <p14:nvContentPartPr>
              <p14:cNvPr id="1068" name="Ink 1067"/>
              <p14:cNvContentPartPr/>
              <p14:nvPr/>
            </p14:nvContentPartPr>
            <p14:xfrm>
              <a:off x="4446988" y="3458562"/>
              <a:ext cx="360" cy="360"/>
            </p14:xfrm>
          </p:contentPart>
        </mc:Choice>
        <mc:Fallback xmlns="">
          <p:pic>
            <p:nvPicPr>
              <p:cNvPr id="1068" name="Ink 1067"/>
              <p:cNvPicPr/>
              <p:nvPr/>
            </p:nvPicPr>
            <p:blipFill>
              <a:blip r:embed="rId10"/>
              <a:stretch>
                <a:fillRect/>
              </a:stretch>
            </p:blipFill>
            <p:spPr>
              <a:xfrm>
                <a:off x="4438708" y="3450282"/>
                <a:ext cx="16920" cy="169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151" name="Ink 1150"/>
              <p14:cNvContentPartPr/>
              <p14:nvPr/>
            </p14:nvContentPartPr>
            <p14:xfrm>
              <a:off x="6601588" y="4987122"/>
              <a:ext cx="275760" cy="122400"/>
            </p14:xfrm>
          </p:contentPart>
        </mc:Choice>
        <mc:Fallback xmlns="">
          <p:pic>
            <p:nvPicPr>
              <p:cNvPr id="1151" name="Ink 1150"/>
              <p:cNvPicPr/>
              <p:nvPr/>
            </p:nvPicPr>
            <p:blipFill>
              <a:blip r:embed="rId34"/>
              <a:stretch>
                <a:fillRect/>
              </a:stretch>
            </p:blipFill>
            <p:spPr>
              <a:xfrm>
                <a:off x="6591508" y="4977762"/>
                <a:ext cx="290880" cy="142200"/>
              </a:xfrm>
              <a:prstGeom prst="rect">
                <a:avLst/>
              </a:prstGeom>
            </p:spPr>
          </p:pic>
        </mc:Fallback>
      </mc:AlternateContent>
    </p:spTree>
    <p:extLst>
      <p:ext uri="{BB962C8B-B14F-4D97-AF65-F5344CB8AC3E}">
        <p14:creationId xmlns:p14="http://schemas.microsoft.com/office/powerpoint/2010/main" val="352355605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marL="0" indent="0" algn="ctr">
              <a:buNone/>
            </a:pPr>
            <a:r>
              <a:rPr lang="en-IN" sz="3200" dirty="0" smtClean="0">
                <a:ln w="0"/>
                <a:solidFill>
                  <a:srgbClr val="0070C0"/>
                </a:solidFill>
                <a:effectLst>
                  <a:outerShdw blurRad="38100" dist="38100" dir="2700000" algn="tl">
                    <a:srgbClr val="000000">
                      <a:alpha val="43137"/>
                    </a:srgbClr>
                  </a:outerShdw>
                </a:effectLst>
              </a:rPr>
              <a:t>Time and Space Complexity</a:t>
            </a:r>
          </a:p>
          <a:p>
            <a:r>
              <a:rPr lang="en-US" sz="2000" dirty="0">
                <a:latin typeface="Times New Roman" panose="02020603050405020304" pitchFamily="18" charset="0"/>
                <a:cs typeface="Times New Roman" panose="02020603050405020304" pitchFamily="18" charset="0"/>
              </a:rPr>
              <a:t>The efficiency or complexity of an algorithm is stated in terms of </a:t>
            </a:r>
            <a:r>
              <a:rPr lang="en-US" sz="2000" b="1" dirty="0">
                <a:latin typeface="Times New Roman" panose="02020603050405020304" pitchFamily="18" charset="0"/>
                <a:cs typeface="Times New Roman" panose="02020603050405020304" pitchFamily="18" charset="0"/>
              </a:rPr>
              <a:t>time</a:t>
            </a:r>
            <a:r>
              <a:rPr lang="en-US" sz="2000" dirty="0">
                <a:latin typeface="Times New Roman" panose="02020603050405020304" pitchFamily="18" charset="0"/>
                <a:cs typeface="Times New Roman" panose="02020603050405020304" pitchFamily="18" charset="0"/>
              </a:rPr>
              <a:t> and </a:t>
            </a:r>
            <a:r>
              <a:rPr lang="en-US" sz="2000" b="1" dirty="0">
                <a:latin typeface="Times New Roman" panose="02020603050405020304" pitchFamily="18" charset="0"/>
                <a:cs typeface="Times New Roman" panose="02020603050405020304" pitchFamily="18" charset="0"/>
              </a:rPr>
              <a:t>space</a:t>
            </a:r>
            <a:r>
              <a:rPr lang="en-US" sz="2000" dirty="0">
                <a:latin typeface="Times New Roman" panose="02020603050405020304" pitchFamily="18" charset="0"/>
                <a:cs typeface="Times New Roman" panose="02020603050405020304" pitchFamily="18" charset="0"/>
              </a:rPr>
              <a:t> complexity.</a:t>
            </a:r>
          </a:p>
          <a:p>
            <a:r>
              <a:rPr lang="en-US" sz="2000" b="1" dirty="0">
                <a:latin typeface="Times New Roman" panose="02020603050405020304" pitchFamily="18" charset="0"/>
                <a:cs typeface="Times New Roman" panose="02020603050405020304" pitchFamily="18" charset="0"/>
              </a:rPr>
              <a:t>The time complexity </a:t>
            </a:r>
            <a:r>
              <a:rPr lang="en-US" sz="2000" dirty="0">
                <a:latin typeface="Times New Roman" panose="02020603050405020304" pitchFamily="18" charset="0"/>
                <a:cs typeface="Times New Roman" panose="02020603050405020304" pitchFamily="18" charset="0"/>
              </a:rPr>
              <a:t>of an algorithm is basically the running time of a program as a function of the input size. In other words, the number of machine instructions which a program executes is called its </a:t>
            </a:r>
            <a:r>
              <a:rPr lang="en-US" sz="2000" b="1" dirty="0">
                <a:latin typeface="Times New Roman" panose="02020603050405020304" pitchFamily="18" charset="0"/>
                <a:cs typeface="Times New Roman" panose="02020603050405020304" pitchFamily="18" charset="0"/>
              </a:rPr>
              <a:t>time complexity. </a:t>
            </a:r>
          </a:p>
          <a:p>
            <a:r>
              <a:rPr lang="en-US" sz="2000" b="1" dirty="0">
                <a:latin typeface="Times New Roman" panose="02020603050405020304" pitchFamily="18" charset="0"/>
                <a:cs typeface="Times New Roman" panose="02020603050405020304" pitchFamily="18" charset="0"/>
              </a:rPr>
              <a:t>T</a:t>
            </a:r>
            <a:r>
              <a:rPr lang="en-US" sz="2000" b="1" dirty="0" smtClean="0">
                <a:latin typeface="Times New Roman" panose="02020603050405020304" pitchFamily="18" charset="0"/>
                <a:cs typeface="Times New Roman" panose="02020603050405020304" pitchFamily="18" charset="0"/>
              </a:rPr>
              <a:t>he </a:t>
            </a:r>
            <a:r>
              <a:rPr lang="en-US" sz="2000" b="1" dirty="0">
                <a:latin typeface="Times New Roman" panose="02020603050405020304" pitchFamily="18" charset="0"/>
                <a:cs typeface="Times New Roman" panose="02020603050405020304" pitchFamily="18" charset="0"/>
              </a:rPr>
              <a:t>space complexity </a:t>
            </a:r>
            <a:r>
              <a:rPr lang="en-US" sz="2000" dirty="0">
                <a:latin typeface="Times New Roman" panose="02020603050405020304" pitchFamily="18" charset="0"/>
                <a:cs typeface="Times New Roman" panose="02020603050405020304" pitchFamily="18" charset="0"/>
              </a:rPr>
              <a:t>of an algorithm is the amount of computer memory that is required during the program execution as a function of the input size</a:t>
            </a:r>
            <a:r>
              <a:rPr lang="en-US" sz="2000" dirty="0" smtClean="0">
                <a:latin typeface="Times New Roman" panose="02020603050405020304" pitchFamily="18" charset="0"/>
                <a:cs typeface="Times New Roman" panose="02020603050405020304" pitchFamily="18" charset="0"/>
              </a:rPr>
              <a:t>.</a:t>
            </a:r>
          </a:p>
          <a:p>
            <a:pPr marL="0" indent="0">
              <a:buNone/>
            </a:pPr>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Generally, the space needed by a program depends on the following two parts: </a:t>
            </a:r>
          </a:p>
          <a:p>
            <a:pPr lvl="1">
              <a:buFont typeface="Wingdings" panose="05000000000000000000" pitchFamily="2" charset="2"/>
              <a:buChar char="Ø"/>
            </a:pPr>
            <a:r>
              <a:rPr lang="en-US" sz="2000" b="1" dirty="0">
                <a:latin typeface="Times New Roman" panose="02020603050405020304" pitchFamily="18" charset="0"/>
                <a:cs typeface="Times New Roman" panose="02020603050405020304" pitchFamily="18" charset="0"/>
              </a:rPr>
              <a:t>Fixed part: </a:t>
            </a:r>
            <a:r>
              <a:rPr lang="en-US" sz="2000" dirty="0">
                <a:latin typeface="Times New Roman" panose="02020603050405020304" pitchFamily="18" charset="0"/>
                <a:cs typeface="Times New Roman" panose="02020603050405020304" pitchFamily="18" charset="0"/>
              </a:rPr>
              <a:t>It varies from problem to problem. It includes the space needed for storing </a:t>
            </a:r>
            <a:r>
              <a:rPr lang="en-US" sz="2000" b="1" dirty="0">
                <a:latin typeface="Times New Roman" panose="02020603050405020304" pitchFamily="18" charset="0"/>
                <a:cs typeface="Times New Roman" panose="02020603050405020304" pitchFamily="18" charset="0"/>
              </a:rPr>
              <a:t>instructions, constants, variables, and structured variables </a:t>
            </a:r>
            <a:r>
              <a:rPr lang="en-US" sz="2000" dirty="0">
                <a:latin typeface="Times New Roman" panose="02020603050405020304" pitchFamily="18" charset="0"/>
                <a:cs typeface="Times New Roman" panose="02020603050405020304" pitchFamily="18" charset="0"/>
              </a:rPr>
              <a:t>(like arrays and structures). </a:t>
            </a:r>
          </a:p>
          <a:p>
            <a:pPr lvl="1">
              <a:buFont typeface="Wingdings" panose="05000000000000000000" pitchFamily="2" charset="2"/>
              <a:buChar char="Ø"/>
            </a:pPr>
            <a:r>
              <a:rPr lang="en-US" sz="2000" b="1" dirty="0">
                <a:latin typeface="Times New Roman" panose="02020603050405020304" pitchFamily="18" charset="0"/>
                <a:cs typeface="Times New Roman" panose="02020603050405020304" pitchFamily="18" charset="0"/>
              </a:rPr>
              <a:t>Variable part: </a:t>
            </a:r>
            <a:r>
              <a:rPr lang="en-US" sz="2000" dirty="0">
                <a:latin typeface="Times New Roman" panose="02020603050405020304" pitchFamily="18" charset="0"/>
                <a:cs typeface="Times New Roman" panose="02020603050405020304" pitchFamily="18" charset="0"/>
              </a:rPr>
              <a:t>It varies from program to program. It includes the space needed for </a:t>
            </a:r>
            <a:r>
              <a:rPr lang="en-US" sz="2000" b="1" dirty="0">
                <a:latin typeface="Times New Roman" panose="02020603050405020304" pitchFamily="18" charset="0"/>
                <a:cs typeface="Times New Roman" panose="02020603050405020304" pitchFamily="18" charset="0"/>
              </a:rPr>
              <a:t>recursion stack</a:t>
            </a:r>
            <a:r>
              <a:rPr lang="en-US" sz="2000" dirty="0">
                <a:latin typeface="Times New Roman" panose="02020603050405020304" pitchFamily="18" charset="0"/>
                <a:cs typeface="Times New Roman" panose="02020603050405020304" pitchFamily="18" charset="0"/>
              </a:rPr>
              <a:t>, and for structured variables that are allocated space </a:t>
            </a:r>
            <a:r>
              <a:rPr lang="en-US" sz="2000" b="1" dirty="0">
                <a:latin typeface="Times New Roman" panose="02020603050405020304" pitchFamily="18" charset="0"/>
                <a:cs typeface="Times New Roman" panose="02020603050405020304" pitchFamily="18" charset="0"/>
              </a:rPr>
              <a:t>dynamically</a:t>
            </a:r>
            <a:r>
              <a:rPr lang="en-US" sz="2000" dirty="0">
                <a:latin typeface="Times New Roman" panose="02020603050405020304" pitchFamily="18" charset="0"/>
                <a:cs typeface="Times New Roman" panose="02020603050405020304" pitchFamily="18" charset="0"/>
              </a:rPr>
              <a:t> during the runtime of a program</a:t>
            </a:r>
            <a:endParaRPr lang="en-IN" sz="2000" dirty="0">
              <a:latin typeface="Times New Roman" panose="02020603050405020304" pitchFamily="18" charset="0"/>
              <a:cs typeface="Times New Roman" panose="02020603050405020304" pitchFamily="18" charset="0"/>
            </a:endParaRPr>
          </a:p>
        </p:txBody>
      </p:sp>
      <p:sp>
        <p:nvSpPr>
          <p:cNvPr id="3" name="Date Placeholder 2"/>
          <p:cNvSpPr>
            <a:spLocks noGrp="1"/>
          </p:cNvSpPr>
          <p:nvPr>
            <p:ph type="dt" sz="half" idx="11"/>
          </p:nvPr>
        </p:nvSpPr>
        <p:spPr/>
        <p:txBody>
          <a:bodyPr/>
          <a:lstStyle/>
          <a:p>
            <a:fld id="{AE18FEF1-95A1-4CB6-92C9-0436D48F47B5}" type="datetime2">
              <a:rPr lang="en-US" smtClean="0"/>
              <a:t>Monday, May 17, 2021</a:t>
            </a:fld>
            <a:endParaRPr lang="en-US" dirty="0"/>
          </a:p>
        </p:txBody>
      </p:sp>
      <p:sp>
        <p:nvSpPr>
          <p:cNvPr id="4" name="Footer Placeholder 3"/>
          <p:cNvSpPr>
            <a:spLocks noGrp="1"/>
          </p:cNvSpPr>
          <p:nvPr>
            <p:ph type="ftr" sz="quarter" idx="12"/>
          </p:nvPr>
        </p:nvSpPr>
        <p:spPr/>
        <p:txBody>
          <a:bodyPr/>
          <a:lstStyle/>
          <a:p>
            <a:r>
              <a:rPr lang="sv-SE" smtClean="0"/>
              <a:t>T. Srinivasulu</a:t>
            </a:r>
            <a:endParaRPr lang="en-US" dirty="0"/>
          </a:p>
        </p:txBody>
      </p:sp>
      <mc:AlternateContent xmlns:mc="http://schemas.openxmlformats.org/markup-compatibility/2006" xmlns:p14="http://schemas.microsoft.com/office/powerpoint/2010/main">
        <mc:Choice Requires="p14">
          <p:contentPart p14:bwMode="auto" r:id="rId2">
            <p14:nvContentPartPr>
              <p14:cNvPr id="16" name="Ink 15"/>
              <p14:cNvContentPartPr/>
              <p14:nvPr/>
            </p14:nvContentPartPr>
            <p14:xfrm>
              <a:off x="6060811" y="1861683"/>
              <a:ext cx="4320" cy="3240"/>
            </p14:xfrm>
          </p:contentPart>
        </mc:Choice>
        <mc:Fallback xmlns="">
          <p:pic>
            <p:nvPicPr>
              <p:cNvPr id="16" name="Ink 15"/>
              <p:cNvPicPr/>
              <p:nvPr/>
            </p:nvPicPr>
            <p:blipFill>
              <a:blip r:embed="rId9"/>
              <a:stretch>
                <a:fillRect/>
              </a:stretch>
            </p:blipFill>
            <p:spPr>
              <a:xfrm>
                <a:off x="6057571" y="1858443"/>
                <a:ext cx="11520" cy="10440"/>
              </a:xfrm>
              <a:prstGeom prst="rect">
                <a:avLst/>
              </a:prstGeom>
            </p:spPr>
          </p:pic>
        </mc:Fallback>
      </mc:AlternateContent>
    </p:spTree>
    <p:extLst>
      <p:ext uri="{BB962C8B-B14F-4D97-AF65-F5344CB8AC3E}">
        <p14:creationId xmlns:p14="http://schemas.microsoft.com/office/powerpoint/2010/main" val="65451509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marL="0" indent="0" algn="ctr">
              <a:buNone/>
            </a:pPr>
            <a:r>
              <a:rPr lang="en-US" b="1" dirty="0" smtClean="0">
                <a:ln w="0"/>
                <a:solidFill>
                  <a:srgbClr val="0070C0"/>
                </a:solidFill>
              </a:rPr>
              <a:t>Worst-case</a:t>
            </a:r>
            <a:r>
              <a:rPr lang="en-US" b="1" dirty="0">
                <a:ln w="0"/>
                <a:solidFill>
                  <a:srgbClr val="0070C0"/>
                </a:solidFill>
              </a:rPr>
              <a:t>, Average-case, Best-case, and Amortized Time </a:t>
            </a:r>
            <a:r>
              <a:rPr lang="en-US" b="1" dirty="0" smtClean="0">
                <a:ln w="0"/>
                <a:solidFill>
                  <a:srgbClr val="0070C0"/>
                </a:solidFill>
              </a:rPr>
              <a:t>Complexity</a:t>
            </a:r>
          </a:p>
          <a:p>
            <a:pPr marL="0" indent="0" algn="ctr">
              <a:buNone/>
            </a:pPr>
            <a:endParaRPr lang="en-US" b="1" dirty="0" smtClean="0">
              <a:ln w="0"/>
              <a:solidFill>
                <a:srgbClr val="0070C0"/>
              </a:solidFill>
            </a:endParaRPr>
          </a:p>
          <a:p>
            <a:r>
              <a:rPr lang="en-US" sz="2000" b="1" dirty="0">
                <a:latin typeface="Times New Roman" panose="02020603050405020304" pitchFamily="18" charset="0"/>
                <a:cs typeface="Times New Roman" panose="02020603050405020304" pitchFamily="18" charset="0"/>
              </a:rPr>
              <a:t>Worst-case running time </a:t>
            </a:r>
            <a:r>
              <a:rPr lang="en-US" sz="2000" dirty="0">
                <a:latin typeface="Times New Roman" panose="02020603050405020304" pitchFamily="18" charset="0"/>
                <a:cs typeface="Times New Roman" panose="02020603050405020304" pitchFamily="18" charset="0"/>
              </a:rPr>
              <a:t>This denotes the behaviour of an algorithm with respect to the </a:t>
            </a:r>
            <a:r>
              <a:rPr lang="en-US" sz="2000" dirty="0" smtClean="0">
                <a:latin typeface="Times New Roman" panose="02020603050405020304" pitchFamily="18" charset="0"/>
                <a:cs typeface="Times New Roman" panose="02020603050405020304" pitchFamily="18" charset="0"/>
              </a:rPr>
              <a:t>worst possible </a:t>
            </a:r>
            <a:r>
              <a:rPr lang="en-US" sz="2000" dirty="0">
                <a:latin typeface="Times New Roman" panose="02020603050405020304" pitchFamily="18" charset="0"/>
                <a:cs typeface="Times New Roman" panose="02020603050405020304" pitchFamily="18" charset="0"/>
              </a:rPr>
              <a:t>case of the input instance. </a:t>
            </a:r>
            <a:r>
              <a:rPr lang="en-US" sz="2000" dirty="0" smtClean="0">
                <a:latin typeface="Times New Roman" panose="02020603050405020304" pitchFamily="18" charset="0"/>
                <a:cs typeface="Times New Roman" panose="02020603050405020304" pitchFamily="18" charset="0"/>
              </a:rPr>
              <a:t>having </a:t>
            </a:r>
            <a:r>
              <a:rPr lang="en-US" sz="2000" dirty="0">
                <a:latin typeface="Times New Roman" panose="02020603050405020304" pitchFamily="18" charset="0"/>
                <a:cs typeface="Times New Roman" panose="02020603050405020304" pitchFamily="18" charset="0"/>
              </a:rPr>
              <a:t>the knowledge of worst-case running time gives us an assurance that the algorithm will never go beyond this time limit. </a:t>
            </a:r>
            <a:endParaRPr lang="en-US" sz="2000" dirty="0" smtClean="0">
              <a:latin typeface="Times New Roman" panose="02020603050405020304" pitchFamily="18" charset="0"/>
              <a:cs typeface="Times New Roman" panose="02020603050405020304" pitchFamily="18" charset="0"/>
            </a:endParaRPr>
          </a:p>
          <a:p>
            <a:r>
              <a:rPr lang="en-US" sz="2000" b="1" dirty="0" smtClean="0">
                <a:latin typeface="Times New Roman" panose="02020603050405020304" pitchFamily="18" charset="0"/>
                <a:cs typeface="Times New Roman" panose="02020603050405020304" pitchFamily="18" charset="0"/>
              </a:rPr>
              <a:t>Average-case </a:t>
            </a:r>
            <a:r>
              <a:rPr lang="en-US" sz="2000" b="1" dirty="0">
                <a:latin typeface="Times New Roman" panose="02020603050405020304" pitchFamily="18" charset="0"/>
                <a:cs typeface="Times New Roman" panose="02020603050405020304" pitchFamily="18" charset="0"/>
              </a:rPr>
              <a:t>running time </a:t>
            </a:r>
            <a:r>
              <a:rPr lang="en-US" sz="2000" dirty="0">
                <a:latin typeface="Times New Roman" panose="02020603050405020304" pitchFamily="18" charset="0"/>
                <a:cs typeface="Times New Roman" panose="02020603050405020304" pitchFamily="18" charset="0"/>
              </a:rPr>
              <a:t>The average-case running time of an algorithm is an estimate of the running time for an ‘average’ input. It specifies the expected behaviour of the algorithm when the input is randomly drawn from a given distribution. Average-case running time assumes that all inputs of a given size are equally likely. </a:t>
            </a:r>
            <a:endParaRPr lang="en-US" sz="2000" dirty="0" smtClean="0">
              <a:latin typeface="Times New Roman" panose="02020603050405020304" pitchFamily="18" charset="0"/>
              <a:cs typeface="Times New Roman" panose="02020603050405020304" pitchFamily="18" charset="0"/>
            </a:endParaRPr>
          </a:p>
          <a:p>
            <a:r>
              <a:rPr lang="en-US" sz="2000" b="1" dirty="0" smtClean="0">
                <a:latin typeface="Times New Roman" panose="02020603050405020304" pitchFamily="18" charset="0"/>
                <a:cs typeface="Times New Roman" panose="02020603050405020304" pitchFamily="18" charset="0"/>
              </a:rPr>
              <a:t>Best-case </a:t>
            </a:r>
            <a:r>
              <a:rPr lang="en-US" sz="2000" b="1" dirty="0">
                <a:latin typeface="Times New Roman" panose="02020603050405020304" pitchFamily="18" charset="0"/>
                <a:cs typeface="Times New Roman" panose="02020603050405020304" pitchFamily="18" charset="0"/>
              </a:rPr>
              <a:t>running time </a:t>
            </a:r>
            <a:r>
              <a:rPr lang="en-US" sz="2000" dirty="0">
                <a:latin typeface="Times New Roman" panose="02020603050405020304" pitchFamily="18" charset="0"/>
                <a:cs typeface="Times New Roman" panose="02020603050405020304" pitchFamily="18" charset="0"/>
              </a:rPr>
              <a:t>The term ‘best-case performance’ is used to analyse an algorithm under optimal conditions. </a:t>
            </a:r>
            <a:r>
              <a:rPr lang="en-US" sz="2000" dirty="0" smtClean="0">
                <a:latin typeface="Times New Roman" panose="02020603050405020304" pitchFamily="18" charset="0"/>
                <a:cs typeface="Times New Roman" panose="02020603050405020304" pitchFamily="18" charset="0"/>
              </a:rPr>
              <a:t>while </a:t>
            </a:r>
            <a:r>
              <a:rPr lang="en-US" sz="2000" dirty="0">
                <a:latin typeface="Times New Roman" panose="02020603050405020304" pitchFamily="18" charset="0"/>
                <a:cs typeface="Times New Roman" panose="02020603050405020304" pitchFamily="18" charset="0"/>
              </a:rPr>
              <a:t>developing and choosing an algorithm to solve a problem, we hardly base our decision on the best-case performance. </a:t>
            </a:r>
            <a:endParaRPr lang="en-US" sz="2000" dirty="0" smtClean="0">
              <a:latin typeface="Times New Roman" panose="02020603050405020304" pitchFamily="18" charset="0"/>
              <a:cs typeface="Times New Roman" panose="02020603050405020304" pitchFamily="18" charset="0"/>
            </a:endParaRPr>
          </a:p>
          <a:p>
            <a:r>
              <a:rPr lang="en-US" sz="2000" b="1" dirty="0" smtClean="0">
                <a:latin typeface="Times New Roman" panose="02020603050405020304" pitchFamily="18" charset="0"/>
                <a:cs typeface="Times New Roman" panose="02020603050405020304" pitchFamily="18" charset="0"/>
              </a:rPr>
              <a:t>Amortized </a:t>
            </a:r>
            <a:r>
              <a:rPr lang="en-US" sz="2000" b="1" dirty="0">
                <a:latin typeface="Times New Roman" panose="02020603050405020304" pitchFamily="18" charset="0"/>
                <a:cs typeface="Times New Roman" panose="02020603050405020304" pitchFamily="18" charset="0"/>
              </a:rPr>
              <a:t>running time </a:t>
            </a:r>
            <a:r>
              <a:rPr lang="en-US" sz="2000" dirty="0">
                <a:latin typeface="Times New Roman" panose="02020603050405020304" pitchFamily="18" charset="0"/>
                <a:cs typeface="Times New Roman" panose="02020603050405020304" pitchFamily="18" charset="0"/>
              </a:rPr>
              <a:t>Amortized running time refers to the time required to perform a sequence of (related) operations averaged over all the operations performed. Amortized analysis guarantees the average performance of each operation in the worst case.</a:t>
            </a:r>
            <a:endParaRPr lang="en-IN" sz="2000" dirty="0">
              <a:latin typeface="Times New Roman" panose="02020603050405020304" pitchFamily="18" charset="0"/>
              <a:cs typeface="Times New Roman" panose="02020603050405020304" pitchFamily="18" charset="0"/>
            </a:endParaRPr>
          </a:p>
        </p:txBody>
      </p:sp>
      <p:sp>
        <p:nvSpPr>
          <p:cNvPr id="3" name="Date Placeholder 2"/>
          <p:cNvSpPr>
            <a:spLocks noGrp="1"/>
          </p:cNvSpPr>
          <p:nvPr>
            <p:ph type="dt" sz="half" idx="11"/>
          </p:nvPr>
        </p:nvSpPr>
        <p:spPr/>
        <p:txBody>
          <a:bodyPr/>
          <a:lstStyle/>
          <a:p>
            <a:fld id="{AE18FEF1-95A1-4CB6-92C9-0436D48F47B5}" type="datetime2">
              <a:rPr lang="en-US" smtClean="0"/>
              <a:t>Monday, May 17, 2021</a:t>
            </a:fld>
            <a:endParaRPr lang="en-US" dirty="0"/>
          </a:p>
        </p:txBody>
      </p:sp>
      <p:sp>
        <p:nvSpPr>
          <p:cNvPr id="4" name="Footer Placeholder 3"/>
          <p:cNvSpPr>
            <a:spLocks noGrp="1"/>
          </p:cNvSpPr>
          <p:nvPr>
            <p:ph type="ftr" sz="quarter" idx="12"/>
          </p:nvPr>
        </p:nvSpPr>
        <p:spPr/>
        <p:txBody>
          <a:bodyPr/>
          <a:lstStyle/>
          <a:p>
            <a:r>
              <a:rPr lang="sv-SE" smtClean="0"/>
              <a:t>T. Srinivasulu</a:t>
            </a:r>
            <a:endParaRPr lang="en-US" dirty="0"/>
          </a:p>
        </p:txBody>
      </p:sp>
      <mc:AlternateContent xmlns:mc="http://schemas.openxmlformats.org/markup-compatibility/2006">
        <mc:Choice xmlns:p14="http://schemas.microsoft.com/office/powerpoint/2010/main" Requires="p14">
          <p:contentPart p14:bwMode="auto" r:id="rId2">
            <p14:nvContentPartPr>
              <p14:cNvPr id="51" name="Ink 50"/>
              <p14:cNvContentPartPr/>
              <p14:nvPr/>
            </p14:nvContentPartPr>
            <p14:xfrm>
              <a:off x="2831611" y="5253963"/>
              <a:ext cx="360" cy="360"/>
            </p14:xfrm>
          </p:contentPart>
        </mc:Choice>
        <mc:Fallback>
          <p:pic>
            <p:nvPicPr>
              <p:cNvPr id="51" name="Ink 50"/>
              <p:cNvPicPr/>
              <p:nvPr/>
            </p:nvPicPr>
            <p:blipFill>
              <a:blip r:embed="rId3"/>
              <a:stretch>
                <a:fillRect/>
              </a:stretch>
            </p:blipFill>
            <p:spPr>
              <a:xfrm>
                <a:off x="2826931" y="5249283"/>
                <a:ext cx="9720" cy="972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238" name="Ink 237"/>
              <p14:cNvContentPartPr/>
              <p14:nvPr/>
            </p14:nvContentPartPr>
            <p14:xfrm>
              <a:off x="7110931" y="6473283"/>
              <a:ext cx="360" cy="360"/>
            </p14:xfrm>
          </p:contentPart>
        </mc:Choice>
        <mc:Fallback xmlns="">
          <p:pic>
            <p:nvPicPr>
              <p:cNvPr id="238" name="Ink 237"/>
              <p:cNvPicPr/>
              <p:nvPr/>
            </p:nvPicPr>
            <p:blipFill>
              <a:blip r:embed="rId87"/>
              <a:stretch>
                <a:fillRect/>
              </a:stretch>
            </p:blipFill>
            <p:spPr>
              <a:xfrm>
                <a:off x="7106971" y="6469323"/>
                <a:ext cx="8280" cy="8280"/>
              </a:xfrm>
              <a:prstGeom prst="rect">
                <a:avLst/>
              </a:prstGeom>
            </p:spPr>
          </p:pic>
        </mc:Fallback>
      </mc:AlternateContent>
    </p:spTree>
    <p:extLst>
      <p:ext uri="{BB962C8B-B14F-4D97-AF65-F5344CB8AC3E}">
        <p14:creationId xmlns:p14="http://schemas.microsoft.com/office/powerpoint/2010/main" val="9552867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marL="0" indent="0" algn="ctr">
              <a:buNone/>
            </a:pPr>
            <a:r>
              <a:rPr lang="en-IN" sz="3200" dirty="0">
                <a:ln w="0"/>
                <a:solidFill>
                  <a:srgbClr val="0070C0"/>
                </a:solidFill>
                <a:effectLst>
                  <a:outerShdw blurRad="38100" dist="38100" dir="2700000" algn="tl">
                    <a:srgbClr val="000000">
                      <a:alpha val="43137"/>
                    </a:srgbClr>
                  </a:outerShdw>
                </a:effectLst>
              </a:rPr>
              <a:t>Time–Space </a:t>
            </a:r>
            <a:r>
              <a:rPr lang="en-IN" sz="3200" dirty="0" smtClean="0">
                <a:ln w="0"/>
                <a:solidFill>
                  <a:srgbClr val="0070C0"/>
                </a:solidFill>
                <a:effectLst>
                  <a:outerShdw blurRad="38100" dist="38100" dir="2700000" algn="tl">
                    <a:srgbClr val="000000">
                      <a:alpha val="43137"/>
                    </a:srgbClr>
                  </a:outerShdw>
                </a:effectLst>
              </a:rPr>
              <a:t>Trade-off</a:t>
            </a:r>
          </a:p>
          <a:p>
            <a:pPr marL="0" indent="0" algn="ctr">
              <a:buNone/>
            </a:pPr>
            <a:endParaRPr lang="en-IN" sz="900" dirty="0" smtClean="0">
              <a:ln w="0"/>
              <a:solidFill>
                <a:srgbClr val="0070C0"/>
              </a:solidFill>
              <a:effectLst>
                <a:outerShdw blurRad="38100" dist="38100" dir="2700000" algn="tl">
                  <a:srgbClr val="000000">
                    <a:alpha val="43137"/>
                  </a:srgbClr>
                </a:outerShdw>
              </a:effectLst>
            </a:endParaRPr>
          </a:p>
          <a:p>
            <a:r>
              <a:rPr lang="en-US" sz="2000" dirty="0">
                <a:latin typeface="Times New Roman" panose="02020603050405020304" pitchFamily="18" charset="0"/>
                <a:cs typeface="Times New Roman" panose="02020603050405020304" pitchFamily="18" charset="0"/>
              </a:rPr>
              <a:t>The </a:t>
            </a:r>
            <a:r>
              <a:rPr lang="en-US" sz="2000" b="1" dirty="0">
                <a:latin typeface="Times New Roman" panose="02020603050405020304" pitchFamily="18" charset="0"/>
                <a:cs typeface="Times New Roman" panose="02020603050405020304" pitchFamily="18" charset="0"/>
              </a:rPr>
              <a:t>best algorithm </a:t>
            </a:r>
            <a:r>
              <a:rPr lang="en-US" sz="2000" dirty="0">
                <a:latin typeface="Times New Roman" panose="02020603050405020304" pitchFamily="18" charset="0"/>
                <a:cs typeface="Times New Roman" panose="02020603050405020304" pitchFamily="18" charset="0"/>
              </a:rPr>
              <a:t>to solve a particular problem at hand is no doubt the one that requires </a:t>
            </a:r>
            <a:r>
              <a:rPr lang="en-US" sz="2000" b="1" dirty="0">
                <a:latin typeface="Times New Roman" panose="02020603050405020304" pitchFamily="18" charset="0"/>
                <a:cs typeface="Times New Roman" panose="02020603050405020304" pitchFamily="18" charset="0"/>
              </a:rPr>
              <a:t>less memory space </a:t>
            </a:r>
            <a:r>
              <a:rPr lang="en-US" sz="2000" dirty="0">
                <a:latin typeface="Times New Roman" panose="02020603050405020304" pitchFamily="18" charset="0"/>
                <a:cs typeface="Times New Roman" panose="02020603050405020304" pitchFamily="18" charset="0"/>
              </a:rPr>
              <a:t>and takes </a:t>
            </a:r>
            <a:r>
              <a:rPr lang="en-US" sz="2000" b="1" dirty="0">
                <a:latin typeface="Times New Roman" panose="02020603050405020304" pitchFamily="18" charset="0"/>
                <a:cs typeface="Times New Roman" panose="02020603050405020304" pitchFamily="18" charset="0"/>
              </a:rPr>
              <a:t>less time to complete its execution</a:t>
            </a:r>
            <a:r>
              <a:rPr lang="en-US" sz="2000" dirty="0">
                <a:latin typeface="Times New Roman" panose="02020603050405020304" pitchFamily="18" charset="0"/>
                <a:cs typeface="Times New Roman" panose="02020603050405020304" pitchFamily="18" charset="0"/>
              </a:rPr>
              <a:t>. </a:t>
            </a:r>
            <a:endParaRPr lang="en-US" sz="2000" dirty="0" smtClean="0">
              <a:latin typeface="Times New Roman" panose="02020603050405020304" pitchFamily="18" charset="0"/>
              <a:cs typeface="Times New Roman" panose="02020603050405020304" pitchFamily="18" charset="0"/>
            </a:endParaRPr>
          </a:p>
          <a:p>
            <a:r>
              <a:rPr lang="en-US" sz="2000" dirty="0" smtClean="0">
                <a:latin typeface="Times New Roman" panose="02020603050405020304" pitchFamily="18" charset="0"/>
                <a:cs typeface="Times New Roman" panose="02020603050405020304" pitchFamily="18" charset="0"/>
              </a:rPr>
              <a:t>But </a:t>
            </a:r>
            <a:r>
              <a:rPr lang="en-US" sz="2000" dirty="0">
                <a:latin typeface="Times New Roman" panose="02020603050405020304" pitchFamily="18" charset="0"/>
                <a:cs typeface="Times New Roman" panose="02020603050405020304" pitchFamily="18" charset="0"/>
              </a:rPr>
              <a:t>practically, </a:t>
            </a:r>
            <a:r>
              <a:rPr lang="en-US" sz="2000" dirty="0" smtClean="0">
                <a:latin typeface="Times New Roman" panose="02020603050405020304" pitchFamily="18" charset="0"/>
                <a:cs typeface="Times New Roman" panose="02020603050405020304" pitchFamily="18" charset="0"/>
              </a:rPr>
              <a:t>There </a:t>
            </a:r>
            <a:r>
              <a:rPr lang="en-US" sz="2000" dirty="0">
                <a:latin typeface="Times New Roman" panose="02020603050405020304" pitchFamily="18" charset="0"/>
                <a:cs typeface="Times New Roman" panose="02020603050405020304" pitchFamily="18" charset="0"/>
              </a:rPr>
              <a:t>can be more than one algorithm to solve a particular problem. One may require less memory space, while the other may require less CPU time to execute. </a:t>
            </a:r>
            <a:endParaRPr lang="en-US" sz="2000" dirty="0" smtClean="0">
              <a:latin typeface="Times New Roman" panose="02020603050405020304" pitchFamily="18" charset="0"/>
              <a:cs typeface="Times New Roman" panose="02020603050405020304" pitchFamily="18" charset="0"/>
            </a:endParaRPr>
          </a:p>
          <a:p>
            <a:r>
              <a:rPr lang="en-US" sz="2000" dirty="0" smtClean="0">
                <a:latin typeface="Times New Roman" panose="02020603050405020304" pitchFamily="18" charset="0"/>
                <a:cs typeface="Times New Roman" panose="02020603050405020304" pitchFamily="18" charset="0"/>
              </a:rPr>
              <a:t>Thus</a:t>
            </a:r>
            <a:r>
              <a:rPr lang="en-US" sz="2000" dirty="0">
                <a:latin typeface="Times New Roman" panose="02020603050405020304" pitchFamily="18" charset="0"/>
                <a:cs typeface="Times New Roman" panose="02020603050405020304" pitchFamily="18" charset="0"/>
              </a:rPr>
              <a:t>, it is not uncommon to sacrifice one thing for the other. Hence, there exists a </a:t>
            </a:r>
            <a:r>
              <a:rPr lang="en-US" sz="2000" b="1" dirty="0">
                <a:latin typeface="Times New Roman" panose="02020603050405020304" pitchFamily="18" charset="0"/>
                <a:cs typeface="Times New Roman" panose="02020603050405020304" pitchFamily="18" charset="0"/>
              </a:rPr>
              <a:t>time–space trade-off </a:t>
            </a:r>
            <a:r>
              <a:rPr lang="en-US" sz="2000" dirty="0">
                <a:latin typeface="Times New Roman" panose="02020603050405020304" pitchFamily="18" charset="0"/>
                <a:cs typeface="Times New Roman" panose="02020603050405020304" pitchFamily="18" charset="0"/>
              </a:rPr>
              <a:t>among algorithms. </a:t>
            </a:r>
            <a:endParaRPr lang="en-US" sz="2000" dirty="0" smtClean="0">
              <a:latin typeface="Times New Roman" panose="02020603050405020304" pitchFamily="18" charset="0"/>
              <a:cs typeface="Times New Roman" panose="02020603050405020304" pitchFamily="18" charset="0"/>
            </a:endParaRPr>
          </a:p>
          <a:p>
            <a:r>
              <a:rPr lang="en-US" sz="2000" dirty="0" smtClean="0">
                <a:latin typeface="Times New Roman" panose="02020603050405020304" pitchFamily="18" charset="0"/>
                <a:cs typeface="Times New Roman" panose="02020603050405020304" pitchFamily="18" charset="0"/>
              </a:rPr>
              <a:t>So</a:t>
            </a:r>
            <a:r>
              <a:rPr lang="en-US" sz="2000" dirty="0">
                <a:latin typeface="Times New Roman" panose="02020603050405020304" pitchFamily="18" charset="0"/>
                <a:cs typeface="Times New Roman" panose="02020603050405020304" pitchFamily="18" charset="0"/>
              </a:rPr>
              <a:t>, if </a:t>
            </a:r>
            <a:r>
              <a:rPr lang="en-US" sz="2000" b="1" dirty="0">
                <a:latin typeface="Times New Roman" panose="02020603050405020304" pitchFamily="18" charset="0"/>
                <a:cs typeface="Times New Roman" panose="02020603050405020304" pitchFamily="18" charset="0"/>
              </a:rPr>
              <a:t>space is a big constraint</a:t>
            </a:r>
            <a:r>
              <a:rPr lang="en-US" sz="2000" dirty="0">
                <a:latin typeface="Times New Roman" panose="02020603050405020304" pitchFamily="18" charset="0"/>
                <a:cs typeface="Times New Roman" panose="02020603050405020304" pitchFamily="18" charset="0"/>
              </a:rPr>
              <a:t>, then one might choose a program that takes </a:t>
            </a:r>
            <a:r>
              <a:rPr lang="en-US" sz="2000" b="1" dirty="0">
                <a:latin typeface="Times New Roman" panose="02020603050405020304" pitchFamily="18" charset="0"/>
                <a:cs typeface="Times New Roman" panose="02020603050405020304" pitchFamily="18" charset="0"/>
              </a:rPr>
              <a:t>less space </a:t>
            </a:r>
            <a:r>
              <a:rPr lang="en-US" sz="2000" dirty="0">
                <a:latin typeface="Times New Roman" panose="02020603050405020304" pitchFamily="18" charset="0"/>
                <a:cs typeface="Times New Roman" panose="02020603050405020304" pitchFamily="18" charset="0"/>
              </a:rPr>
              <a:t>at the cost of more CPU time. </a:t>
            </a:r>
            <a:endParaRPr lang="en-US" sz="2000" dirty="0" smtClean="0">
              <a:latin typeface="Times New Roman" panose="02020603050405020304" pitchFamily="18" charset="0"/>
              <a:cs typeface="Times New Roman" panose="02020603050405020304" pitchFamily="18" charset="0"/>
            </a:endParaRPr>
          </a:p>
          <a:p>
            <a:r>
              <a:rPr lang="en-US" sz="2000" dirty="0" smtClean="0">
                <a:latin typeface="Times New Roman" panose="02020603050405020304" pitchFamily="18" charset="0"/>
                <a:cs typeface="Times New Roman" panose="02020603050405020304" pitchFamily="18" charset="0"/>
              </a:rPr>
              <a:t>On </a:t>
            </a:r>
            <a:r>
              <a:rPr lang="en-US" sz="2000" dirty="0">
                <a:latin typeface="Times New Roman" panose="02020603050405020304" pitchFamily="18" charset="0"/>
                <a:cs typeface="Times New Roman" panose="02020603050405020304" pitchFamily="18" charset="0"/>
              </a:rPr>
              <a:t>the contrary, if </a:t>
            </a:r>
            <a:r>
              <a:rPr lang="en-US" sz="2000" b="1" dirty="0">
                <a:latin typeface="Times New Roman" panose="02020603050405020304" pitchFamily="18" charset="0"/>
                <a:cs typeface="Times New Roman" panose="02020603050405020304" pitchFamily="18" charset="0"/>
              </a:rPr>
              <a:t>time is a major constraint</a:t>
            </a:r>
            <a:r>
              <a:rPr lang="en-US" sz="2000" dirty="0">
                <a:latin typeface="Times New Roman" panose="02020603050405020304" pitchFamily="18" charset="0"/>
                <a:cs typeface="Times New Roman" panose="02020603050405020304" pitchFamily="18" charset="0"/>
              </a:rPr>
              <a:t>, then one might choose a program that takes </a:t>
            </a:r>
            <a:r>
              <a:rPr lang="en-US" sz="2000" b="1" dirty="0">
                <a:latin typeface="Times New Roman" panose="02020603050405020304" pitchFamily="18" charset="0"/>
                <a:cs typeface="Times New Roman" panose="02020603050405020304" pitchFamily="18" charset="0"/>
              </a:rPr>
              <a:t>minimum time </a:t>
            </a:r>
            <a:r>
              <a:rPr lang="en-US" sz="2000" dirty="0">
                <a:latin typeface="Times New Roman" panose="02020603050405020304" pitchFamily="18" charset="0"/>
                <a:cs typeface="Times New Roman" panose="02020603050405020304" pitchFamily="18" charset="0"/>
              </a:rPr>
              <a:t>to execute at the cost of more space</a:t>
            </a:r>
            <a:r>
              <a:rPr lang="en-US" sz="2000" dirty="0" smtClean="0">
                <a:latin typeface="Times New Roman" panose="02020603050405020304" pitchFamily="18" charset="0"/>
                <a:cs typeface="Times New Roman" panose="02020603050405020304" pitchFamily="18" charset="0"/>
              </a:rPr>
              <a:t>.</a:t>
            </a:r>
          </a:p>
          <a:p>
            <a:pPr marL="0" indent="0">
              <a:buNone/>
            </a:pPr>
            <a:endParaRPr lang="en-US" sz="2000" dirty="0">
              <a:latin typeface="Times New Roman" panose="02020603050405020304" pitchFamily="18" charset="0"/>
              <a:cs typeface="Times New Roman" panose="02020603050405020304" pitchFamily="18" charset="0"/>
            </a:endParaRPr>
          </a:p>
        </p:txBody>
      </p:sp>
      <p:sp>
        <p:nvSpPr>
          <p:cNvPr id="3" name="Date Placeholder 2"/>
          <p:cNvSpPr>
            <a:spLocks noGrp="1"/>
          </p:cNvSpPr>
          <p:nvPr>
            <p:ph type="dt" sz="half" idx="11"/>
          </p:nvPr>
        </p:nvSpPr>
        <p:spPr/>
        <p:txBody>
          <a:bodyPr/>
          <a:lstStyle/>
          <a:p>
            <a:fld id="{AE18FEF1-95A1-4CB6-92C9-0436D48F47B5}" type="datetime2">
              <a:rPr lang="en-US" smtClean="0"/>
              <a:t>Monday, May 17, 2021</a:t>
            </a:fld>
            <a:endParaRPr lang="en-US" dirty="0"/>
          </a:p>
        </p:txBody>
      </p:sp>
      <p:sp>
        <p:nvSpPr>
          <p:cNvPr id="4" name="Footer Placeholder 3"/>
          <p:cNvSpPr>
            <a:spLocks noGrp="1"/>
          </p:cNvSpPr>
          <p:nvPr>
            <p:ph type="ftr" sz="quarter" idx="12"/>
          </p:nvPr>
        </p:nvSpPr>
        <p:spPr/>
        <p:txBody>
          <a:bodyPr/>
          <a:lstStyle/>
          <a:p>
            <a:r>
              <a:rPr lang="sv-SE" smtClean="0"/>
              <a:t>T. Srinivasulu</a:t>
            </a:r>
            <a:endParaRPr lang="en-US" dirty="0"/>
          </a:p>
        </p:txBody>
      </p:sp>
      <mc:AlternateContent xmlns:mc="http://schemas.openxmlformats.org/markup-compatibility/2006" xmlns:p14="http://schemas.microsoft.com/office/powerpoint/2010/main">
        <mc:Choice Requires="p14">
          <p:contentPart p14:bwMode="auto" r:id="rId2">
            <p14:nvContentPartPr>
              <p14:cNvPr id="20" name="Ink 19"/>
              <p14:cNvContentPartPr/>
              <p14:nvPr/>
            </p14:nvContentPartPr>
            <p14:xfrm>
              <a:off x="1319611" y="3761403"/>
              <a:ext cx="7200" cy="15120"/>
            </p14:xfrm>
          </p:contentPart>
        </mc:Choice>
        <mc:Fallback xmlns="">
          <p:pic>
            <p:nvPicPr>
              <p:cNvPr id="20" name="Ink 19"/>
              <p:cNvPicPr/>
              <p:nvPr/>
            </p:nvPicPr>
            <p:blipFill>
              <a:blip r:embed="rId17"/>
              <a:stretch>
                <a:fillRect/>
              </a:stretch>
            </p:blipFill>
            <p:spPr>
              <a:xfrm>
                <a:off x="1315651" y="3757083"/>
                <a:ext cx="16920" cy="2520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25" name="Ink 24"/>
              <p14:cNvContentPartPr/>
              <p14:nvPr/>
            </p14:nvContentPartPr>
            <p14:xfrm>
              <a:off x="2689411" y="3656283"/>
              <a:ext cx="116280" cy="21960"/>
            </p14:xfrm>
          </p:contentPart>
        </mc:Choice>
        <mc:Fallback>
          <p:pic>
            <p:nvPicPr>
              <p:cNvPr id="25" name="Ink 24"/>
              <p:cNvPicPr/>
              <p:nvPr/>
            </p:nvPicPr>
            <p:blipFill>
              <a:blip r:embed="rId19"/>
              <a:stretch>
                <a:fillRect/>
              </a:stretch>
            </p:blipFill>
            <p:spPr>
              <a:xfrm>
                <a:off x="2682931" y="3650883"/>
                <a:ext cx="129600" cy="33840"/>
              </a:xfrm>
              <a:prstGeom prst="rect">
                <a:avLst/>
              </a:prstGeom>
            </p:spPr>
          </p:pic>
        </mc:Fallback>
      </mc:AlternateContent>
    </p:spTree>
    <p:extLst>
      <p:ext uri="{BB962C8B-B14F-4D97-AF65-F5344CB8AC3E}">
        <p14:creationId xmlns:p14="http://schemas.microsoft.com/office/powerpoint/2010/main" val="312300588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indent="0" algn="ctr">
              <a:buNone/>
            </a:pPr>
            <a:r>
              <a:rPr lang="en-IN" dirty="0" smtClean="0"/>
              <a:t>	</a:t>
            </a:r>
            <a:r>
              <a:rPr lang="en-US" sz="3200" dirty="0">
                <a:ln w="0"/>
                <a:solidFill>
                  <a:srgbClr val="0070C0"/>
                </a:solidFill>
                <a:effectLst>
                  <a:outerShdw blurRad="38100" dist="38100" dir="2700000" algn="tl">
                    <a:srgbClr val="000000">
                      <a:alpha val="43137"/>
                    </a:srgbClr>
                  </a:outerShdw>
                </a:effectLst>
              </a:rPr>
              <a:t>Expressing Time and Space </a:t>
            </a:r>
            <a:r>
              <a:rPr lang="en-US" sz="3200" dirty="0" smtClean="0">
                <a:ln w="0"/>
                <a:solidFill>
                  <a:srgbClr val="0070C0"/>
                </a:solidFill>
                <a:effectLst>
                  <a:outerShdw blurRad="38100" dist="38100" dir="2700000" algn="tl">
                    <a:srgbClr val="000000">
                      <a:alpha val="43137"/>
                    </a:srgbClr>
                  </a:outerShdw>
                </a:effectLst>
              </a:rPr>
              <a:t>Complexity</a:t>
            </a:r>
          </a:p>
          <a:p>
            <a:r>
              <a:rPr lang="en-US" sz="2000" dirty="0" smtClean="0">
                <a:latin typeface="Times New Roman" panose="02020603050405020304" pitchFamily="18" charset="0"/>
                <a:cs typeface="Times New Roman" panose="02020603050405020304" pitchFamily="18" charset="0"/>
              </a:rPr>
              <a:t>The </a:t>
            </a:r>
            <a:r>
              <a:rPr lang="en-US" sz="2000" dirty="0">
                <a:latin typeface="Times New Roman" panose="02020603050405020304" pitchFamily="18" charset="0"/>
                <a:cs typeface="Times New Roman" panose="02020603050405020304" pitchFamily="18" charset="0"/>
              </a:rPr>
              <a:t>time and space complexity can be expressed using a function </a:t>
            </a:r>
            <a:r>
              <a:rPr lang="en-US" sz="2000" b="1" dirty="0">
                <a:latin typeface="Times New Roman" panose="02020603050405020304" pitchFamily="18" charset="0"/>
                <a:cs typeface="Times New Roman" panose="02020603050405020304" pitchFamily="18" charset="0"/>
              </a:rPr>
              <a:t>f(n)</a:t>
            </a:r>
            <a:r>
              <a:rPr lang="en-US" sz="2000" dirty="0">
                <a:latin typeface="Times New Roman" panose="02020603050405020304" pitchFamily="18" charset="0"/>
                <a:cs typeface="Times New Roman" panose="02020603050405020304" pitchFamily="18" charset="0"/>
              </a:rPr>
              <a:t> where n is the input size for a given instance of the problem being solved. </a:t>
            </a:r>
            <a:endParaRPr lang="en-US" sz="2000" dirty="0" smtClean="0">
              <a:latin typeface="Times New Roman" panose="02020603050405020304" pitchFamily="18" charset="0"/>
              <a:cs typeface="Times New Roman" panose="02020603050405020304" pitchFamily="18" charset="0"/>
            </a:endParaRPr>
          </a:p>
          <a:p>
            <a:r>
              <a:rPr lang="en-US" sz="2000" dirty="0" smtClean="0">
                <a:latin typeface="Times New Roman" panose="02020603050405020304" pitchFamily="18" charset="0"/>
                <a:cs typeface="Times New Roman" panose="02020603050405020304" pitchFamily="18" charset="0"/>
              </a:rPr>
              <a:t>Expressing </a:t>
            </a:r>
            <a:r>
              <a:rPr lang="en-US" sz="2000" dirty="0">
                <a:latin typeface="Times New Roman" panose="02020603050405020304" pitchFamily="18" charset="0"/>
                <a:cs typeface="Times New Roman" panose="02020603050405020304" pitchFamily="18" charset="0"/>
              </a:rPr>
              <a:t>the complexity is required </a:t>
            </a:r>
            <a:r>
              <a:rPr lang="en-US" sz="2000" dirty="0" smtClean="0">
                <a:latin typeface="Times New Roman" panose="02020603050405020304" pitchFamily="18" charset="0"/>
                <a:cs typeface="Times New Roman" panose="02020603050405020304" pitchFamily="18" charset="0"/>
              </a:rPr>
              <a:t>when</a:t>
            </a:r>
          </a:p>
          <a:p>
            <a:pPr marL="685800" lvl="1" indent="-457200">
              <a:buFont typeface="+mj-lt"/>
              <a:buAutoNum type="arabicPeriod"/>
            </a:pPr>
            <a:r>
              <a:rPr lang="en-US" sz="1800" dirty="0" smtClean="0">
                <a:latin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cs typeface="Times New Roman" panose="02020603050405020304" pitchFamily="18" charset="0"/>
              </a:rPr>
              <a:t>We want to predict the rate of growth of complexity as the input size of the problem increases. </a:t>
            </a:r>
            <a:endParaRPr lang="en-US" sz="1800" dirty="0" smtClean="0">
              <a:latin typeface="Times New Roman" panose="02020603050405020304" pitchFamily="18" charset="0"/>
              <a:cs typeface="Times New Roman" panose="02020603050405020304" pitchFamily="18" charset="0"/>
            </a:endParaRPr>
          </a:p>
          <a:p>
            <a:pPr marL="685800" lvl="1" indent="-457200">
              <a:buFont typeface="+mj-lt"/>
              <a:buAutoNum type="arabicPeriod"/>
            </a:pPr>
            <a:r>
              <a:rPr lang="en-US" sz="1800" dirty="0" smtClean="0">
                <a:latin typeface="Times New Roman" panose="02020603050405020304" pitchFamily="18" charset="0"/>
                <a:cs typeface="Times New Roman" panose="02020603050405020304" pitchFamily="18" charset="0"/>
              </a:rPr>
              <a:t>There </a:t>
            </a:r>
            <a:r>
              <a:rPr lang="en-US" sz="1800" dirty="0">
                <a:latin typeface="Times New Roman" panose="02020603050405020304" pitchFamily="18" charset="0"/>
                <a:cs typeface="Times New Roman" panose="02020603050405020304" pitchFamily="18" charset="0"/>
              </a:rPr>
              <a:t>are multiple algorithms that find a solution to a given problem and we need to find the algorithm that is most efficient</a:t>
            </a:r>
            <a:r>
              <a:rPr lang="en-US" sz="1600" dirty="0">
                <a:latin typeface="Times New Roman" panose="02020603050405020304" pitchFamily="18" charset="0"/>
                <a:cs typeface="Times New Roman" panose="02020603050405020304" pitchFamily="18" charset="0"/>
              </a:rPr>
              <a:t>. </a:t>
            </a:r>
          </a:p>
          <a:p>
            <a:pPr marL="0"/>
            <a:r>
              <a:rPr lang="en-US" sz="2000" dirty="0" smtClean="0">
                <a:latin typeface="Times New Roman" panose="02020603050405020304" pitchFamily="18" charset="0"/>
                <a:cs typeface="Times New Roman" panose="02020603050405020304" pitchFamily="18" charset="0"/>
              </a:rPr>
              <a:t>The </a:t>
            </a:r>
            <a:r>
              <a:rPr lang="en-US" sz="2000" dirty="0">
                <a:latin typeface="Times New Roman" panose="02020603050405020304" pitchFamily="18" charset="0"/>
                <a:cs typeface="Times New Roman" panose="02020603050405020304" pitchFamily="18" charset="0"/>
              </a:rPr>
              <a:t>most widely used notation to express this function f(n) is the </a:t>
            </a:r>
            <a:r>
              <a:rPr lang="en-US" sz="2000" b="1" dirty="0">
                <a:latin typeface="Times New Roman" panose="02020603050405020304" pitchFamily="18" charset="0"/>
                <a:cs typeface="Times New Roman" panose="02020603050405020304" pitchFamily="18" charset="0"/>
              </a:rPr>
              <a:t>Big O notation</a:t>
            </a:r>
            <a:r>
              <a:rPr lang="en-US" sz="2000" dirty="0">
                <a:latin typeface="Times New Roman" panose="02020603050405020304" pitchFamily="18" charset="0"/>
                <a:cs typeface="Times New Roman" panose="02020603050405020304" pitchFamily="18" charset="0"/>
              </a:rPr>
              <a:t>. It provides the upper bound for the complexity</a:t>
            </a:r>
            <a:endParaRPr lang="en-IN" sz="2000" dirty="0">
              <a:latin typeface="Times New Roman" panose="02020603050405020304" pitchFamily="18" charset="0"/>
              <a:cs typeface="Times New Roman" panose="02020603050405020304" pitchFamily="18" charset="0"/>
            </a:endParaRPr>
          </a:p>
        </p:txBody>
      </p:sp>
      <p:sp>
        <p:nvSpPr>
          <p:cNvPr id="3" name="Date Placeholder 2"/>
          <p:cNvSpPr>
            <a:spLocks noGrp="1"/>
          </p:cNvSpPr>
          <p:nvPr>
            <p:ph type="dt" sz="half" idx="11"/>
          </p:nvPr>
        </p:nvSpPr>
        <p:spPr/>
        <p:txBody>
          <a:bodyPr/>
          <a:lstStyle/>
          <a:p>
            <a:fld id="{AE18FEF1-95A1-4CB6-92C9-0436D48F47B5}" type="datetime2">
              <a:rPr lang="en-US" smtClean="0"/>
              <a:t>Monday, May 17, 2021</a:t>
            </a:fld>
            <a:endParaRPr lang="en-US" dirty="0"/>
          </a:p>
        </p:txBody>
      </p:sp>
      <p:sp>
        <p:nvSpPr>
          <p:cNvPr id="4" name="Footer Placeholder 3"/>
          <p:cNvSpPr>
            <a:spLocks noGrp="1"/>
          </p:cNvSpPr>
          <p:nvPr>
            <p:ph type="ftr" sz="quarter" idx="12"/>
          </p:nvPr>
        </p:nvSpPr>
        <p:spPr/>
        <p:txBody>
          <a:bodyPr/>
          <a:lstStyle/>
          <a:p>
            <a:r>
              <a:rPr lang="sv-SE" smtClean="0"/>
              <a:t>T. Srinivasulu</a:t>
            </a:r>
            <a:endParaRPr lang="en-US" dirty="0"/>
          </a:p>
        </p:txBody>
      </p:sp>
      <p:cxnSp>
        <p:nvCxnSpPr>
          <p:cNvPr id="9" name="Straight Connector 8"/>
          <p:cNvCxnSpPr/>
          <p:nvPr/>
        </p:nvCxnSpPr>
        <p:spPr>
          <a:xfrm rot="5400000">
            <a:off x="5909400" y="4655160"/>
            <a:ext cx="2086560" cy="0"/>
          </a:xfrm>
          <a:prstGeom prst="line">
            <a:avLst/>
          </a:prstGeom>
          <a:ln w="24000">
            <a:solidFill>
              <a:srgbClr val="000000"/>
            </a:solidFill>
            <a:headEnd type="arrow"/>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6962400" y="5642280"/>
            <a:ext cx="2037600" cy="0"/>
          </a:xfrm>
          <a:prstGeom prst="line">
            <a:avLst/>
          </a:prstGeom>
          <a:ln w="24000">
            <a:solidFill>
              <a:srgbClr val="000000"/>
            </a:solidFill>
            <a:tailEnd type="arrow"/>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rot="-1607228">
            <a:off x="7181358" y="4816080"/>
            <a:ext cx="1910725" cy="0"/>
          </a:xfrm>
          <a:prstGeom prst="line">
            <a:avLst/>
          </a:prstGeom>
          <a:ln w="24000">
            <a:solidFill>
              <a:srgbClr val="ED1C24"/>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p14="http://schemas.microsoft.com/office/powerpoint/2010/main" Requires="p14">
          <p:contentPart p14:bwMode="auto" r:id="rId2">
            <p14:nvContentPartPr>
              <p14:cNvPr id="45" name="Ink 44"/>
              <p14:cNvContentPartPr/>
              <p14:nvPr/>
            </p14:nvContentPartPr>
            <p14:xfrm>
              <a:off x="7567771" y="5749814"/>
              <a:ext cx="1652823" cy="231709"/>
            </p14:xfrm>
          </p:contentPart>
        </mc:Choice>
        <mc:Fallback>
          <p:pic>
            <p:nvPicPr>
              <p:cNvPr id="45" name="Ink 44"/>
              <p:cNvPicPr/>
              <p:nvPr/>
            </p:nvPicPr>
            <p:blipFill>
              <a:blip r:embed="rId3"/>
              <a:stretch>
                <a:fillRect/>
              </a:stretch>
            </p:blipFill>
            <p:spPr>
              <a:xfrm>
                <a:off x="7560571" y="5737581"/>
                <a:ext cx="1672984" cy="24754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59" name="Ink 58"/>
              <p14:cNvContentPartPr/>
              <p14:nvPr/>
            </p14:nvContentPartPr>
            <p14:xfrm>
              <a:off x="6471994" y="3702854"/>
              <a:ext cx="273600" cy="34200"/>
            </p14:xfrm>
          </p:contentPart>
        </mc:Choice>
        <mc:Fallback>
          <p:pic>
            <p:nvPicPr>
              <p:cNvPr id="59" name="Ink 58"/>
              <p:cNvPicPr/>
              <p:nvPr/>
            </p:nvPicPr>
            <p:blipFill>
              <a:blip r:embed="rId5"/>
              <a:stretch>
                <a:fillRect/>
              </a:stretch>
            </p:blipFill>
            <p:spPr>
              <a:xfrm>
                <a:off x="6461914" y="3696014"/>
                <a:ext cx="290520" cy="5112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103" name="Ink 102"/>
              <p14:cNvContentPartPr/>
              <p14:nvPr/>
            </p14:nvContentPartPr>
            <p14:xfrm>
              <a:off x="9222034" y="4078203"/>
              <a:ext cx="693297" cy="330840"/>
            </p14:xfrm>
          </p:contentPart>
        </mc:Choice>
        <mc:Fallback>
          <p:pic>
            <p:nvPicPr>
              <p:cNvPr id="103" name="Ink 102"/>
              <p:cNvPicPr/>
              <p:nvPr/>
            </p:nvPicPr>
            <p:blipFill>
              <a:blip r:embed="rId7"/>
              <a:stretch>
                <a:fillRect/>
              </a:stretch>
            </p:blipFill>
            <p:spPr>
              <a:xfrm>
                <a:off x="9211955" y="4066323"/>
                <a:ext cx="715255" cy="35388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114" name="Ink 113"/>
              <p14:cNvContentPartPr/>
              <p14:nvPr/>
            </p14:nvContentPartPr>
            <p14:xfrm>
              <a:off x="0" y="0"/>
              <a:ext cx="0" cy="0"/>
            </p14:xfrm>
          </p:contentPart>
        </mc:Choice>
        <mc:Fallback>
          <p:pic>
            <p:nvPicPr>
              <p:cNvPr id="114" name="Ink 113"/>
              <p:cNvPicPr/>
              <p:nvPr/>
            </p:nvPicPr>
            <p:blipFill>
              <a:stretch>
                <a:fillRect/>
              </a:stretch>
            </p:blipFill>
            <p:spPr>
              <a:xfrm>
                <a:off x="0" y="0"/>
                <a:ext cx="0" cy="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115" name="Ink 114"/>
              <p14:cNvContentPartPr/>
              <p14:nvPr/>
            </p14:nvContentPartPr>
            <p14:xfrm>
              <a:off x="6563074" y="3542294"/>
              <a:ext cx="104760" cy="348120"/>
            </p14:xfrm>
          </p:contentPart>
        </mc:Choice>
        <mc:Fallback>
          <p:pic>
            <p:nvPicPr>
              <p:cNvPr id="115" name="Ink 114"/>
              <p:cNvPicPr/>
              <p:nvPr/>
            </p:nvPicPr>
            <p:blipFill>
              <a:blip r:embed="rId10"/>
              <a:stretch>
                <a:fillRect/>
              </a:stretch>
            </p:blipFill>
            <p:spPr>
              <a:xfrm>
                <a:off x="6550474" y="3529694"/>
                <a:ext cx="125280" cy="37332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116" name="Ink 115"/>
              <p14:cNvContentPartPr/>
              <p14:nvPr/>
            </p14:nvContentPartPr>
            <p14:xfrm>
              <a:off x="6509074" y="4088054"/>
              <a:ext cx="225720" cy="680040"/>
            </p14:xfrm>
          </p:contentPart>
        </mc:Choice>
        <mc:Fallback>
          <p:pic>
            <p:nvPicPr>
              <p:cNvPr id="116" name="Ink 115"/>
              <p:cNvPicPr/>
              <p:nvPr/>
            </p:nvPicPr>
            <p:blipFill>
              <a:blip r:embed="rId12"/>
              <a:stretch>
                <a:fillRect/>
              </a:stretch>
            </p:blipFill>
            <p:spPr>
              <a:xfrm>
                <a:off x="6500074" y="4077254"/>
                <a:ext cx="240840" cy="70092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117" name="Ink 116"/>
              <p14:cNvContentPartPr/>
              <p14:nvPr/>
            </p14:nvContentPartPr>
            <p14:xfrm>
              <a:off x="6968434" y="5188574"/>
              <a:ext cx="394560" cy="165600"/>
            </p14:xfrm>
          </p:contentPart>
        </mc:Choice>
        <mc:Fallback>
          <p:pic>
            <p:nvPicPr>
              <p:cNvPr id="117" name="Ink 116"/>
              <p:cNvPicPr/>
              <p:nvPr/>
            </p:nvPicPr>
            <p:blipFill>
              <a:blip r:embed="rId14"/>
              <a:stretch>
                <a:fillRect/>
              </a:stretch>
            </p:blipFill>
            <p:spPr>
              <a:xfrm>
                <a:off x="6958714" y="5178854"/>
                <a:ext cx="415800" cy="185040"/>
              </a:xfrm>
              <a:prstGeom prst="rect">
                <a:avLst/>
              </a:prstGeom>
            </p:spPr>
          </p:pic>
        </mc:Fallback>
      </mc:AlternateContent>
    </p:spTree>
    <p:extLst>
      <p:ext uri="{BB962C8B-B14F-4D97-AF65-F5344CB8AC3E}">
        <p14:creationId xmlns:p14="http://schemas.microsoft.com/office/powerpoint/2010/main" val="392500906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lnSpcReduction="10000"/>
          </a:bodyPr>
          <a:lstStyle/>
          <a:p>
            <a:pPr marL="0" indent="0" algn="ctr">
              <a:buNone/>
            </a:pPr>
            <a:r>
              <a:rPr lang="en-IN" sz="3200" dirty="0">
                <a:ln w="0"/>
                <a:solidFill>
                  <a:srgbClr val="0070C0"/>
                </a:solidFill>
                <a:effectLst>
                  <a:outerShdw blurRad="38100" dist="38100" dir="2700000" algn="tl">
                    <a:srgbClr val="000000">
                      <a:alpha val="43137"/>
                    </a:srgbClr>
                  </a:outerShdw>
                </a:effectLst>
              </a:rPr>
              <a:t>Algorithm </a:t>
            </a:r>
            <a:r>
              <a:rPr lang="en-IN" sz="3200" dirty="0" smtClean="0">
                <a:ln w="0"/>
                <a:solidFill>
                  <a:srgbClr val="0070C0"/>
                </a:solidFill>
                <a:effectLst>
                  <a:outerShdw blurRad="38100" dist="38100" dir="2700000" algn="tl">
                    <a:srgbClr val="000000">
                      <a:alpha val="43137"/>
                    </a:srgbClr>
                  </a:outerShdw>
                </a:effectLst>
              </a:rPr>
              <a:t>Efficiency</a:t>
            </a:r>
          </a:p>
          <a:p>
            <a:r>
              <a:rPr lang="en-US" sz="2000" dirty="0">
                <a:latin typeface="Times New Roman" panose="02020603050405020304" pitchFamily="18" charset="0"/>
                <a:cs typeface="Times New Roman" panose="02020603050405020304" pitchFamily="18" charset="0"/>
              </a:rPr>
              <a:t>If a function is </a:t>
            </a:r>
            <a:r>
              <a:rPr lang="en-US" sz="2000" b="1" dirty="0">
                <a:latin typeface="Times New Roman" panose="02020603050405020304" pitchFamily="18" charset="0"/>
                <a:cs typeface="Times New Roman" panose="02020603050405020304" pitchFamily="18" charset="0"/>
              </a:rPr>
              <a:t>linear</a:t>
            </a:r>
            <a:r>
              <a:rPr lang="en-US" sz="2000" dirty="0">
                <a:latin typeface="Times New Roman" panose="02020603050405020304" pitchFamily="18" charset="0"/>
                <a:cs typeface="Times New Roman" panose="02020603050405020304" pitchFamily="18" charset="0"/>
              </a:rPr>
              <a:t> (without any loops or recursions), the efficiency of that algorithm or the running time of that algorithm can be given as the number of instructions it contains. </a:t>
            </a:r>
            <a:endParaRPr lang="en-US" sz="2000" dirty="0" smtClean="0">
              <a:latin typeface="Times New Roman" panose="02020603050405020304" pitchFamily="18" charset="0"/>
              <a:cs typeface="Times New Roman" panose="02020603050405020304" pitchFamily="18" charset="0"/>
            </a:endParaRPr>
          </a:p>
          <a:p>
            <a:r>
              <a:rPr lang="en-US" sz="2000" dirty="0" smtClean="0">
                <a:latin typeface="Times New Roman" panose="02020603050405020304" pitchFamily="18" charset="0"/>
                <a:cs typeface="Times New Roman" panose="02020603050405020304" pitchFamily="18" charset="0"/>
              </a:rPr>
              <a:t>However</a:t>
            </a:r>
            <a:r>
              <a:rPr lang="en-US" sz="2000" dirty="0">
                <a:latin typeface="Times New Roman" panose="02020603050405020304" pitchFamily="18" charset="0"/>
                <a:cs typeface="Times New Roman" panose="02020603050405020304" pitchFamily="18" charset="0"/>
              </a:rPr>
              <a:t>, if an algorithm contains </a:t>
            </a:r>
            <a:r>
              <a:rPr lang="en-US" sz="2000" b="1" dirty="0">
                <a:latin typeface="Times New Roman" panose="02020603050405020304" pitchFamily="18" charset="0"/>
                <a:cs typeface="Times New Roman" panose="02020603050405020304" pitchFamily="18" charset="0"/>
              </a:rPr>
              <a:t>loops</a:t>
            </a:r>
            <a:r>
              <a:rPr lang="en-US" sz="2000" dirty="0">
                <a:latin typeface="Times New Roman" panose="02020603050405020304" pitchFamily="18" charset="0"/>
                <a:cs typeface="Times New Roman" panose="02020603050405020304" pitchFamily="18" charset="0"/>
              </a:rPr>
              <a:t>, then the efficiency of that algorithm may vary depending on the number of loops and the running time of each loop in the algorithm. </a:t>
            </a:r>
            <a:endParaRPr lang="en-US" sz="2000" dirty="0" smtClean="0">
              <a:latin typeface="Times New Roman" panose="02020603050405020304" pitchFamily="18" charset="0"/>
              <a:cs typeface="Times New Roman" panose="02020603050405020304" pitchFamily="18" charset="0"/>
            </a:endParaRPr>
          </a:p>
          <a:p>
            <a:r>
              <a:rPr lang="en-US" sz="2000" dirty="0" smtClean="0">
                <a:latin typeface="Times New Roman" panose="02020603050405020304" pitchFamily="18" charset="0"/>
                <a:cs typeface="Times New Roman" panose="02020603050405020304" pitchFamily="18" charset="0"/>
              </a:rPr>
              <a:t>Let </a:t>
            </a:r>
            <a:r>
              <a:rPr lang="en-US" sz="2000" dirty="0">
                <a:latin typeface="Times New Roman" panose="02020603050405020304" pitchFamily="18" charset="0"/>
                <a:cs typeface="Times New Roman" panose="02020603050405020304" pitchFamily="18" charset="0"/>
              </a:rPr>
              <a:t>us consider </a:t>
            </a:r>
            <a:r>
              <a:rPr lang="en-US" sz="2000" b="1" dirty="0">
                <a:latin typeface="Times New Roman" panose="02020603050405020304" pitchFamily="18" charset="0"/>
                <a:cs typeface="Times New Roman" panose="02020603050405020304" pitchFamily="18" charset="0"/>
              </a:rPr>
              <a:t>different cases</a:t>
            </a:r>
            <a:r>
              <a:rPr lang="en-US" sz="2000" dirty="0">
                <a:latin typeface="Times New Roman" panose="02020603050405020304" pitchFamily="18" charset="0"/>
                <a:cs typeface="Times New Roman" panose="02020603050405020304" pitchFamily="18" charset="0"/>
              </a:rPr>
              <a:t> in which </a:t>
            </a:r>
            <a:r>
              <a:rPr lang="en-US" sz="2000" b="1" dirty="0">
                <a:latin typeface="Times New Roman" panose="02020603050405020304" pitchFamily="18" charset="0"/>
                <a:cs typeface="Times New Roman" panose="02020603050405020304" pitchFamily="18" charset="0"/>
              </a:rPr>
              <a:t>loops</a:t>
            </a:r>
            <a:r>
              <a:rPr lang="en-US" sz="2000" dirty="0">
                <a:latin typeface="Times New Roman" panose="02020603050405020304" pitchFamily="18" charset="0"/>
                <a:cs typeface="Times New Roman" panose="02020603050405020304" pitchFamily="18" charset="0"/>
              </a:rPr>
              <a:t> determine the efficiency of an algorithm</a:t>
            </a:r>
            <a:r>
              <a:rPr lang="en-US" sz="2000" dirty="0" smtClean="0">
                <a:latin typeface="Times New Roman" panose="02020603050405020304" pitchFamily="18" charset="0"/>
                <a:cs typeface="Times New Roman" panose="02020603050405020304" pitchFamily="18" charset="0"/>
              </a:rPr>
              <a:t>.</a:t>
            </a:r>
          </a:p>
          <a:p>
            <a:r>
              <a:rPr lang="en-US" sz="2400" b="1" dirty="0" smtClean="0">
                <a:solidFill>
                  <a:srgbClr val="FF0000"/>
                </a:solidFill>
              </a:rPr>
              <a:t>Linear Loops </a:t>
            </a:r>
          </a:p>
          <a:p>
            <a:pPr marL="742950" lvl="1" indent="-285750">
              <a:buFont typeface="Wingdings" panose="05000000000000000000" pitchFamily="2" charset="2"/>
              <a:buChar char="Ø"/>
            </a:pPr>
            <a:r>
              <a:rPr lang="en-US" sz="2000" dirty="0" smtClean="0"/>
              <a:t>To </a:t>
            </a:r>
            <a:r>
              <a:rPr lang="en-US" sz="2000" dirty="0"/>
              <a:t>calculate the efficiency of an algorithm that has a single loop, we need to first determine the number of times the statements in the loop will be executed For example, consider the loop given below: </a:t>
            </a:r>
          </a:p>
          <a:p>
            <a:pPr lvl="1"/>
            <a:r>
              <a:rPr lang="en-IN" sz="2000" dirty="0" smtClean="0"/>
              <a:t>			</a:t>
            </a:r>
            <a:r>
              <a:rPr lang="en-IN" sz="2000" b="1" dirty="0" smtClean="0">
                <a:latin typeface="Courier New" panose="02070309020205020404" pitchFamily="49" charset="0"/>
                <a:cs typeface="Courier New" panose="02070309020205020404" pitchFamily="49" charset="0"/>
              </a:rPr>
              <a:t>for(</a:t>
            </a:r>
            <a:r>
              <a:rPr lang="en-IN" sz="2000" b="1" dirty="0" err="1" smtClean="0">
                <a:latin typeface="Courier New" panose="02070309020205020404" pitchFamily="49" charset="0"/>
                <a:cs typeface="Courier New" panose="02070309020205020404" pitchFamily="49" charset="0"/>
              </a:rPr>
              <a:t>i</a:t>
            </a:r>
            <a:r>
              <a:rPr lang="en-IN" sz="2000" b="1" dirty="0" smtClean="0">
                <a:latin typeface="Courier New" panose="02070309020205020404" pitchFamily="49" charset="0"/>
                <a:cs typeface="Courier New" panose="02070309020205020404" pitchFamily="49" charset="0"/>
              </a:rPr>
              <a:t>=0;i&lt;100;i++)</a:t>
            </a:r>
          </a:p>
          <a:p>
            <a:pPr lvl="1"/>
            <a:r>
              <a:rPr lang="en-IN" sz="2000" b="1" dirty="0" smtClean="0">
                <a:latin typeface="Courier New" panose="02070309020205020404" pitchFamily="49" charset="0"/>
                <a:cs typeface="Courier New" panose="02070309020205020404" pitchFamily="49" charset="0"/>
              </a:rPr>
              <a:t>				statement </a:t>
            </a:r>
            <a:r>
              <a:rPr lang="en-IN" sz="2000" b="1" dirty="0">
                <a:latin typeface="Courier New" panose="02070309020205020404" pitchFamily="49" charset="0"/>
                <a:cs typeface="Courier New" panose="02070309020205020404" pitchFamily="49" charset="0"/>
              </a:rPr>
              <a:t>block</a:t>
            </a:r>
            <a:r>
              <a:rPr lang="en-IN" sz="2000" b="1" dirty="0" smtClean="0">
                <a:latin typeface="Courier New" panose="02070309020205020404" pitchFamily="49" charset="0"/>
                <a:cs typeface="Courier New" panose="02070309020205020404" pitchFamily="49" charset="0"/>
              </a:rPr>
              <a:t>;</a:t>
            </a:r>
          </a:p>
          <a:p>
            <a:pPr marL="800100" lvl="1" indent="-342900">
              <a:buFont typeface="Wingdings" panose="05000000000000000000" pitchFamily="2" charset="2"/>
              <a:buChar char="Ø"/>
            </a:pPr>
            <a:r>
              <a:rPr lang="en-US" sz="2000" dirty="0"/>
              <a:t>Here, 100 is the loop </a:t>
            </a:r>
            <a:r>
              <a:rPr lang="en-US" sz="2000" dirty="0" smtClean="0"/>
              <a:t>factor. </a:t>
            </a:r>
            <a:r>
              <a:rPr lang="en-US" sz="2000" b="1" dirty="0" smtClean="0"/>
              <a:t>Efficiency </a:t>
            </a:r>
            <a:r>
              <a:rPr lang="en-US" sz="2000" b="1" dirty="0"/>
              <a:t>is directly proportional to the number of iterations</a:t>
            </a:r>
            <a:r>
              <a:rPr lang="en-US" sz="2000" dirty="0"/>
              <a:t>. Hence, the general formula in the case of linear loops may be given as </a:t>
            </a:r>
            <a:r>
              <a:rPr lang="en-US" sz="2800" b="1" dirty="0">
                <a:solidFill>
                  <a:srgbClr val="FF0000"/>
                </a:solidFill>
              </a:rPr>
              <a:t>f(n) = n </a:t>
            </a:r>
          </a:p>
          <a:p>
            <a:pPr marL="800100" lvl="1" indent="-342900">
              <a:buFont typeface="Wingdings" panose="05000000000000000000" pitchFamily="2" charset="2"/>
              <a:buChar char="Ø"/>
            </a:pPr>
            <a:r>
              <a:rPr lang="en-US" sz="2000" dirty="0" smtClean="0"/>
              <a:t>Consider </a:t>
            </a:r>
            <a:r>
              <a:rPr lang="en-US" sz="2000" dirty="0"/>
              <a:t>the loop given below</a:t>
            </a:r>
            <a:r>
              <a:rPr lang="en-US" sz="2000" dirty="0" smtClean="0"/>
              <a:t>:</a:t>
            </a:r>
          </a:p>
          <a:p>
            <a:pPr lvl="1"/>
            <a:r>
              <a:rPr lang="en-IN" sz="2000" dirty="0" smtClean="0"/>
              <a:t>			</a:t>
            </a:r>
            <a:r>
              <a:rPr lang="en-IN" sz="2100" b="1" dirty="0">
                <a:latin typeface="Courier New" panose="02070309020205020404" pitchFamily="49" charset="0"/>
                <a:cs typeface="Courier New" panose="02070309020205020404" pitchFamily="49" charset="0"/>
              </a:rPr>
              <a:t>for(</a:t>
            </a:r>
            <a:r>
              <a:rPr lang="en-IN" sz="2100" b="1" dirty="0" err="1">
                <a:latin typeface="Courier New" panose="02070309020205020404" pitchFamily="49" charset="0"/>
                <a:cs typeface="Courier New" panose="02070309020205020404" pitchFamily="49" charset="0"/>
              </a:rPr>
              <a:t>i</a:t>
            </a:r>
            <a:r>
              <a:rPr lang="en-IN" sz="2100" b="1" dirty="0">
                <a:latin typeface="Courier New" panose="02070309020205020404" pitchFamily="49" charset="0"/>
                <a:cs typeface="Courier New" panose="02070309020205020404" pitchFamily="49" charset="0"/>
              </a:rPr>
              <a:t>=0;i&lt;100;i+=2)</a:t>
            </a:r>
          </a:p>
          <a:p>
            <a:pPr lvl="1"/>
            <a:r>
              <a:rPr lang="en-US" sz="2100" b="1" dirty="0">
                <a:latin typeface="Courier New" panose="02070309020205020404" pitchFamily="49" charset="0"/>
                <a:cs typeface="Courier New" panose="02070309020205020404" pitchFamily="49" charset="0"/>
              </a:rPr>
              <a:t>				statement block; </a:t>
            </a:r>
          </a:p>
          <a:p>
            <a:pPr marL="800100" lvl="1" indent="-342900">
              <a:buFont typeface="Wingdings" panose="05000000000000000000" pitchFamily="2" charset="2"/>
              <a:buChar char="Ø"/>
            </a:pPr>
            <a:r>
              <a:rPr lang="en-US" sz="2000" dirty="0" smtClean="0"/>
              <a:t>Here</a:t>
            </a:r>
            <a:r>
              <a:rPr lang="en-US" sz="2000" dirty="0"/>
              <a:t>, the number of iterations is half the number of the loop factor. So, here the efficiency can be given as </a:t>
            </a:r>
            <a:r>
              <a:rPr lang="en-US" sz="2800" b="1" dirty="0">
                <a:solidFill>
                  <a:srgbClr val="FF0000"/>
                </a:solidFill>
              </a:rPr>
              <a:t>f(n) = n/2</a:t>
            </a:r>
            <a:r>
              <a:rPr lang="en-US" sz="2000" b="1" dirty="0" smtClean="0"/>
              <a:t>.</a:t>
            </a:r>
            <a:endParaRPr lang="en-IN" sz="2000" b="1" dirty="0">
              <a:latin typeface="Times New Roman" panose="02020603050405020304" pitchFamily="18" charset="0"/>
              <a:cs typeface="Times New Roman" panose="02020603050405020304" pitchFamily="18" charset="0"/>
            </a:endParaRPr>
          </a:p>
        </p:txBody>
      </p:sp>
      <p:sp>
        <p:nvSpPr>
          <p:cNvPr id="3" name="Date Placeholder 2"/>
          <p:cNvSpPr>
            <a:spLocks noGrp="1"/>
          </p:cNvSpPr>
          <p:nvPr>
            <p:ph type="dt" sz="half" idx="11"/>
          </p:nvPr>
        </p:nvSpPr>
        <p:spPr/>
        <p:txBody>
          <a:bodyPr/>
          <a:lstStyle/>
          <a:p>
            <a:fld id="{AE18FEF1-95A1-4CB6-92C9-0436D48F47B5}" type="datetime2">
              <a:rPr lang="en-US" smtClean="0"/>
              <a:t>Monday, May 17, 2021</a:t>
            </a:fld>
            <a:endParaRPr lang="en-US" dirty="0"/>
          </a:p>
        </p:txBody>
      </p:sp>
      <p:sp>
        <p:nvSpPr>
          <p:cNvPr id="4" name="Footer Placeholder 3"/>
          <p:cNvSpPr>
            <a:spLocks noGrp="1"/>
          </p:cNvSpPr>
          <p:nvPr>
            <p:ph type="ftr" sz="quarter" idx="12"/>
          </p:nvPr>
        </p:nvSpPr>
        <p:spPr/>
        <p:txBody>
          <a:bodyPr/>
          <a:lstStyle/>
          <a:p>
            <a:r>
              <a:rPr lang="sv-SE" smtClean="0"/>
              <a:t>T. Srinivasulu</a:t>
            </a:r>
            <a:endParaRPr lang="en-US" dirty="0"/>
          </a:p>
        </p:txBody>
      </p:sp>
      <mc:AlternateContent xmlns:mc="http://schemas.openxmlformats.org/markup-compatibility/2006" xmlns:p14="http://schemas.microsoft.com/office/powerpoint/2010/main">
        <mc:Choice Requires="p14">
          <p:contentPart p14:bwMode="auto" r:id="rId2">
            <p14:nvContentPartPr>
              <p14:cNvPr id="18" name="Ink 17"/>
              <p14:cNvContentPartPr/>
              <p14:nvPr/>
            </p14:nvContentPartPr>
            <p14:xfrm>
              <a:off x="6744091" y="1332483"/>
              <a:ext cx="360" cy="360"/>
            </p14:xfrm>
          </p:contentPart>
        </mc:Choice>
        <mc:Fallback xmlns="">
          <p:pic>
            <p:nvPicPr>
              <p:cNvPr id="18" name="Ink 17"/>
              <p:cNvPicPr/>
              <p:nvPr/>
            </p:nvPicPr>
            <p:blipFill>
              <a:blip r:embed="rId11"/>
              <a:stretch>
                <a:fillRect/>
              </a:stretch>
            </p:blipFill>
            <p:spPr>
              <a:xfrm>
                <a:off x="6740491" y="1328883"/>
                <a:ext cx="7560" cy="7560"/>
              </a:xfrm>
              <a:prstGeom prst="rect">
                <a:avLst/>
              </a:prstGeom>
            </p:spPr>
          </p:pic>
        </mc:Fallback>
      </mc:AlternateContent>
    </p:spTree>
    <p:extLst>
      <p:ext uri="{BB962C8B-B14F-4D97-AF65-F5344CB8AC3E}">
        <p14:creationId xmlns:p14="http://schemas.microsoft.com/office/powerpoint/2010/main" val="259949623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lnSpcReduction="20000"/>
          </a:bodyPr>
          <a:lstStyle/>
          <a:p>
            <a:pPr marL="0" indent="0">
              <a:buNone/>
            </a:pPr>
            <a:r>
              <a:rPr lang="en-US" sz="3000" b="1" dirty="0" smtClean="0">
                <a:solidFill>
                  <a:srgbClr val="FF0000"/>
                </a:solidFill>
              </a:rPr>
              <a:t>Logarithmic </a:t>
            </a:r>
            <a:r>
              <a:rPr lang="en-US" sz="3000" b="1" dirty="0">
                <a:solidFill>
                  <a:srgbClr val="FF0000"/>
                </a:solidFill>
              </a:rPr>
              <a:t>Loops </a:t>
            </a:r>
          </a:p>
          <a:p>
            <a:pPr>
              <a:buFont typeface="Wingdings" panose="05000000000000000000" pitchFamily="2" charset="2"/>
              <a:buChar char="Ø"/>
            </a:pPr>
            <a:r>
              <a:rPr lang="en-US" sz="2200" dirty="0"/>
              <a:t>We have seen that in linear loops, the loop updation statement either </a:t>
            </a:r>
            <a:r>
              <a:rPr lang="en-US" sz="2200" b="1" dirty="0"/>
              <a:t>adds</a:t>
            </a:r>
            <a:r>
              <a:rPr lang="en-US" sz="2200" dirty="0"/>
              <a:t> or </a:t>
            </a:r>
            <a:r>
              <a:rPr lang="en-US" sz="2200" b="1" dirty="0"/>
              <a:t>subtracts</a:t>
            </a:r>
            <a:r>
              <a:rPr lang="en-US" sz="2200" dirty="0"/>
              <a:t> the loop-controlling variable. </a:t>
            </a:r>
            <a:endParaRPr lang="en-US" sz="2200" dirty="0" smtClean="0"/>
          </a:p>
          <a:p>
            <a:pPr>
              <a:buFont typeface="Wingdings" panose="05000000000000000000" pitchFamily="2" charset="2"/>
              <a:buChar char="Ø"/>
            </a:pPr>
            <a:r>
              <a:rPr lang="en-US" sz="2200" dirty="0" smtClean="0"/>
              <a:t>However</a:t>
            </a:r>
            <a:r>
              <a:rPr lang="en-US" sz="2200" dirty="0"/>
              <a:t>, in logarithmic loops, the loop-controlling variable is either </a:t>
            </a:r>
            <a:r>
              <a:rPr lang="en-US" sz="2200" b="1" dirty="0"/>
              <a:t>multiplied</a:t>
            </a:r>
            <a:r>
              <a:rPr lang="en-US" sz="2200" dirty="0"/>
              <a:t> or </a:t>
            </a:r>
            <a:r>
              <a:rPr lang="en-US" sz="2200" b="1" dirty="0"/>
              <a:t>divided</a:t>
            </a:r>
            <a:r>
              <a:rPr lang="en-US" sz="2200" dirty="0"/>
              <a:t> during each iteration of the loop. </a:t>
            </a:r>
            <a:endParaRPr lang="en-US" sz="2200" dirty="0" smtClean="0"/>
          </a:p>
          <a:p>
            <a:pPr>
              <a:buFont typeface="Wingdings" panose="05000000000000000000" pitchFamily="2" charset="2"/>
              <a:buChar char="Ø"/>
            </a:pPr>
            <a:r>
              <a:rPr lang="en-US" sz="2200" dirty="0" smtClean="0"/>
              <a:t>For </a:t>
            </a:r>
            <a:r>
              <a:rPr lang="en-US" sz="2200" dirty="0"/>
              <a:t>example, look at the loops given below: </a:t>
            </a:r>
            <a:endParaRPr lang="en-US" sz="2200" dirty="0" smtClean="0"/>
          </a:p>
          <a:p>
            <a:pPr marL="0" indent="0">
              <a:buNone/>
            </a:pPr>
            <a:r>
              <a:rPr lang="en-US" sz="2200" b="1" dirty="0" smtClean="0">
                <a:latin typeface="Courier New" panose="02070309020205020404" pitchFamily="49" charset="0"/>
                <a:cs typeface="Courier New" panose="02070309020205020404" pitchFamily="49" charset="0"/>
              </a:rPr>
              <a:t>			for(</a:t>
            </a:r>
            <a:r>
              <a:rPr lang="en-US" sz="2200" b="1" dirty="0" err="1" smtClean="0">
                <a:latin typeface="Courier New" panose="02070309020205020404" pitchFamily="49" charset="0"/>
                <a:cs typeface="Courier New" panose="02070309020205020404" pitchFamily="49" charset="0"/>
              </a:rPr>
              <a:t>i</a:t>
            </a:r>
            <a:r>
              <a:rPr lang="en-US" sz="2200" b="1" dirty="0" smtClean="0">
                <a:latin typeface="Courier New" panose="02070309020205020404" pitchFamily="49" charset="0"/>
                <a:cs typeface="Courier New" panose="02070309020205020404" pitchFamily="49" charset="0"/>
              </a:rPr>
              <a:t>=1;i&lt;1000;i</a:t>
            </a:r>
            <a:r>
              <a:rPr lang="en-US" sz="2200" b="1" dirty="0">
                <a:latin typeface="Courier New" panose="02070309020205020404" pitchFamily="49" charset="0"/>
                <a:cs typeface="Courier New" panose="02070309020205020404" pitchFamily="49" charset="0"/>
              </a:rPr>
              <a:t>*=2)</a:t>
            </a:r>
          </a:p>
          <a:p>
            <a:pPr marL="0" indent="0">
              <a:buNone/>
            </a:pPr>
            <a:r>
              <a:rPr lang="en-US" sz="2200" b="1" dirty="0">
                <a:latin typeface="Courier New" panose="02070309020205020404" pitchFamily="49" charset="0"/>
                <a:cs typeface="Courier New" panose="02070309020205020404" pitchFamily="49" charset="0"/>
              </a:rPr>
              <a:t> </a:t>
            </a:r>
            <a:r>
              <a:rPr lang="en-US" sz="2200" b="1" dirty="0" smtClean="0">
                <a:latin typeface="Courier New" panose="02070309020205020404" pitchFamily="49" charset="0"/>
                <a:cs typeface="Courier New" panose="02070309020205020404" pitchFamily="49" charset="0"/>
              </a:rPr>
              <a:t>				statement </a:t>
            </a:r>
            <a:r>
              <a:rPr lang="en-US" sz="2200" b="1" dirty="0">
                <a:latin typeface="Courier New" panose="02070309020205020404" pitchFamily="49" charset="0"/>
                <a:cs typeface="Courier New" panose="02070309020205020404" pitchFamily="49" charset="0"/>
              </a:rPr>
              <a:t>block; </a:t>
            </a:r>
          </a:p>
          <a:p>
            <a:pPr>
              <a:buFont typeface="Wingdings" panose="05000000000000000000" pitchFamily="2" charset="2"/>
              <a:buChar char="Ø"/>
            </a:pPr>
            <a:r>
              <a:rPr lang="en-US" sz="2200" dirty="0"/>
              <a:t>T</a:t>
            </a:r>
            <a:r>
              <a:rPr lang="en-US" sz="2200" dirty="0" smtClean="0"/>
              <a:t>he </a:t>
            </a:r>
            <a:r>
              <a:rPr lang="en-US" sz="2200" dirty="0"/>
              <a:t>loop-controlling </a:t>
            </a:r>
            <a:r>
              <a:rPr lang="en-US" sz="2200" dirty="0" smtClean="0"/>
              <a:t>variable </a:t>
            </a:r>
            <a:r>
              <a:rPr lang="en-US" sz="2200" b="1" dirty="0" err="1" smtClean="0"/>
              <a:t>i</a:t>
            </a:r>
            <a:r>
              <a:rPr lang="en-US" sz="2200" dirty="0" smtClean="0"/>
              <a:t> is </a:t>
            </a:r>
            <a:r>
              <a:rPr lang="en-US" sz="2200" dirty="0"/>
              <a:t>multiplied by </a:t>
            </a:r>
            <a:r>
              <a:rPr lang="en-US" sz="2200" b="1" dirty="0"/>
              <a:t>2</a:t>
            </a:r>
            <a:r>
              <a:rPr lang="en-US" sz="2200" dirty="0"/>
              <a:t>. The loop will be executed only </a:t>
            </a:r>
            <a:r>
              <a:rPr lang="en-US" sz="2200" b="1" dirty="0"/>
              <a:t>10 times </a:t>
            </a:r>
            <a:r>
              <a:rPr lang="en-US" sz="2200" dirty="0"/>
              <a:t>and not </a:t>
            </a:r>
            <a:r>
              <a:rPr lang="en-US" sz="2200" b="1" dirty="0"/>
              <a:t>1000 times </a:t>
            </a:r>
            <a:r>
              <a:rPr lang="en-US" sz="2200" dirty="0"/>
              <a:t>because in each iteration the value of </a:t>
            </a:r>
            <a:r>
              <a:rPr lang="en-US" sz="2200" dirty="0" err="1"/>
              <a:t>i</a:t>
            </a:r>
            <a:r>
              <a:rPr lang="en-US" sz="2200" dirty="0"/>
              <a:t> doubles</a:t>
            </a:r>
            <a:r>
              <a:rPr lang="en-US" sz="2200" dirty="0" smtClean="0"/>
              <a:t>.</a:t>
            </a:r>
          </a:p>
          <a:p>
            <a:pPr marL="0" indent="0">
              <a:buNone/>
            </a:pPr>
            <a:r>
              <a:rPr lang="en-US" sz="2200" b="1" dirty="0" smtClean="0">
                <a:latin typeface="Courier New" panose="02070309020205020404" pitchFamily="49" charset="0"/>
                <a:cs typeface="Courier New" panose="02070309020205020404" pitchFamily="49" charset="0"/>
              </a:rPr>
              <a:t>			for(</a:t>
            </a:r>
            <a:r>
              <a:rPr lang="en-US" sz="2200" b="1" dirty="0" err="1" smtClean="0">
                <a:latin typeface="Courier New" panose="02070309020205020404" pitchFamily="49" charset="0"/>
                <a:cs typeface="Courier New" panose="02070309020205020404" pitchFamily="49" charset="0"/>
              </a:rPr>
              <a:t>i</a:t>
            </a:r>
            <a:r>
              <a:rPr lang="en-US" sz="2200" b="1" dirty="0" smtClean="0">
                <a:latin typeface="Courier New" panose="02070309020205020404" pitchFamily="49" charset="0"/>
                <a:cs typeface="Courier New" panose="02070309020205020404" pitchFamily="49" charset="0"/>
              </a:rPr>
              <a:t>=1000;i&gt;=1;i/=2</a:t>
            </a:r>
            <a:r>
              <a:rPr lang="en-US" sz="2200" b="1" dirty="0">
                <a:latin typeface="Courier New" panose="02070309020205020404" pitchFamily="49" charset="0"/>
                <a:cs typeface="Courier New" panose="02070309020205020404" pitchFamily="49" charset="0"/>
              </a:rPr>
              <a:t>)</a:t>
            </a:r>
          </a:p>
          <a:p>
            <a:pPr marL="0" indent="0">
              <a:buNone/>
            </a:pPr>
            <a:r>
              <a:rPr lang="en-US" sz="2200" b="1" dirty="0">
                <a:latin typeface="Courier New" panose="02070309020205020404" pitchFamily="49" charset="0"/>
                <a:cs typeface="Courier New" panose="02070309020205020404" pitchFamily="49" charset="0"/>
              </a:rPr>
              <a:t> 				statement block; </a:t>
            </a:r>
          </a:p>
          <a:p>
            <a:pPr>
              <a:buFont typeface="Wingdings" panose="05000000000000000000" pitchFamily="2" charset="2"/>
              <a:buChar char="Ø"/>
            </a:pPr>
            <a:r>
              <a:rPr lang="en-US" sz="2200" dirty="0" smtClean="0"/>
              <a:t>The </a:t>
            </a:r>
            <a:r>
              <a:rPr lang="en-US" sz="2200" dirty="0"/>
              <a:t>loop-controlling variable </a:t>
            </a:r>
            <a:r>
              <a:rPr lang="en-US" sz="2200" dirty="0" err="1"/>
              <a:t>i</a:t>
            </a:r>
            <a:r>
              <a:rPr lang="en-US" sz="2200" dirty="0"/>
              <a:t> is divided by 2. In this case also, the loop will be executed 10 times. </a:t>
            </a:r>
            <a:endParaRPr lang="en-US" sz="2200" dirty="0" smtClean="0"/>
          </a:p>
          <a:p>
            <a:pPr>
              <a:buFont typeface="Wingdings" panose="05000000000000000000" pitchFamily="2" charset="2"/>
              <a:buChar char="Ø"/>
            </a:pPr>
            <a:r>
              <a:rPr lang="en-US" sz="2200" dirty="0" smtClean="0"/>
              <a:t>Thus</a:t>
            </a:r>
            <a:r>
              <a:rPr lang="en-US" sz="2200" dirty="0"/>
              <a:t>, the number of iterations is a function of the number by which the loop-controlling variable is </a:t>
            </a:r>
            <a:r>
              <a:rPr lang="en-US" sz="2200" b="1" dirty="0"/>
              <a:t>divided</a:t>
            </a:r>
            <a:r>
              <a:rPr lang="en-US" sz="2200" dirty="0"/>
              <a:t> or </a:t>
            </a:r>
            <a:r>
              <a:rPr lang="en-US" sz="2200" b="1" dirty="0"/>
              <a:t>multiplied</a:t>
            </a:r>
            <a:r>
              <a:rPr lang="en-US" sz="2200" dirty="0"/>
              <a:t>. </a:t>
            </a:r>
            <a:endParaRPr lang="en-US" sz="2200" dirty="0" smtClean="0"/>
          </a:p>
          <a:p>
            <a:pPr>
              <a:buFont typeface="Wingdings" panose="05000000000000000000" pitchFamily="2" charset="2"/>
              <a:buChar char="Ø"/>
            </a:pPr>
            <a:r>
              <a:rPr lang="en-US" sz="2200" dirty="0" smtClean="0"/>
              <a:t>when </a:t>
            </a:r>
            <a:r>
              <a:rPr lang="en-US" sz="2200" b="1" dirty="0"/>
              <a:t>n = 1000</a:t>
            </a:r>
            <a:r>
              <a:rPr lang="en-US" sz="2200" dirty="0"/>
              <a:t>, the number of iterations can be given by </a:t>
            </a:r>
            <a:r>
              <a:rPr lang="en-US" sz="2200" b="1" dirty="0"/>
              <a:t>log 1000 </a:t>
            </a:r>
            <a:r>
              <a:rPr lang="en-US" sz="2200" dirty="0"/>
              <a:t>which is approximately equal to </a:t>
            </a:r>
            <a:r>
              <a:rPr lang="en-US" sz="2200" b="1" dirty="0"/>
              <a:t>10</a:t>
            </a:r>
            <a:r>
              <a:rPr lang="en-US" sz="2200" dirty="0"/>
              <a:t>. </a:t>
            </a:r>
            <a:endParaRPr lang="en-US" sz="2200" dirty="0" smtClean="0"/>
          </a:p>
          <a:p>
            <a:pPr>
              <a:buFont typeface="Wingdings" panose="05000000000000000000" pitchFamily="2" charset="2"/>
              <a:buChar char="Ø"/>
            </a:pPr>
            <a:r>
              <a:rPr lang="en-US" sz="2200" dirty="0" smtClean="0"/>
              <a:t>Therefore</a:t>
            </a:r>
            <a:r>
              <a:rPr lang="en-US" sz="2200" dirty="0"/>
              <a:t>, putting this analysis in general terms, we can conclude that the efficiency of loops in which iterations divide or multiply the loop-controlling variables can be given as </a:t>
            </a:r>
            <a:r>
              <a:rPr lang="en-US" sz="2200" b="1" dirty="0">
                <a:solidFill>
                  <a:srgbClr val="FF0000"/>
                </a:solidFill>
              </a:rPr>
              <a:t>f(n) = log n</a:t>
            </a:r>
            <a:endParaRPr lang="en-IN" sz="2200" b="1" dirty="0">
              <a:solidFill>
                <a:srgbClr val="FF0000"/>
              </a:solidFill>
            </a:endParaRPr>
          </a:p>
        </p:txBody>
      </p:sp>
      <p:sp>
        <p:nvSpPr>
          <p:cNvPr id="3" name="Date Placeholder 2"/>
          <p:cNvSpPr>
            <a:spLocks noGrp="1"/>
          </p:cNvSpPr>
          <p:nvPr>
            <p:ph type="dt" sz="half" idx="11"/>
          </p:nvPr>
        </p:nvSpPr>
        <p:spPr/>
        <p:txBody>
          <a:bodyPr/>
          <a:lstStyle/>
          <a:p>
            <a:fld id="{AE18FEF1-95A1-4CB6-92C9-0436D48F47B5}" type="datetime2">
              <a:rPr lang="en-US" smtClean="0"/>
              <a:t>Monday, May 17, 2021</a:t>
            </a:fld>
            <a:endParaRPr lang="en-US" dirty="0"/>
          </a:p>
        </p:txBody>
      </p:sp>
      <p:sp>
        <p:nvSpPr>
          <p:cNvPr id="4" name="Footer Placeholder 3"/>
          <p:cNvSpPr>
            <a:spLocks noGrp="1"/>
          </p:cNvSpPr>
          <p:nvPr>
            <p:ph type="ftr" sz="quarter" idx="12"/>
          </p:nvPr>
        </p:nvSpPr>
        <p:spPr/>
        <p:txBody>
          <a:bodyPr/>
          <a:lstStyle/>
          <a:p>
            <a:r>
              <a:rPr lang="sv-SE" smtClean="0"/>
              <a:t>T. Srinivasulu</a:t>
            </a:r>
            <a:endParaRPr lang="en-US" dirty="0"/>
          </a:p>
        </p:txBody>
      </p:sp>
      <mc:AlternateContent xmlns:mc="http://schemas.openxmlformats.org/markup-compatibility/2006">
        <mc:Choice xmlns:p14="http://schemas.microsoft.com/office/powerpoint/2010/main" Requires="p14">
          <p:contentPart p14:bwMode="auto" r:id="rId2">
            <p14:nvContentPartPr>
              <p14:cNvPr id="55" name="Ink 54"/>
              <p14:cNvContentPartPr/>
              <p14:nvPr/>
            </p14:nvContentPartPr>
            <p14:xfrm>
              <a:off x="9994891" y="2362803"/>
              <a:ext cx="360" cy="360"/>
            </p14:xfrm>
          </p:contentPart>
        </mc:Choice>
        <mc:Fallback>
          <p:pic>
            <p:nvPicPr>
              <p:cNvPr id="55" name="Ink 54"/>
              <p:cNvPicPr/>
              <p:nvPr/>
            </p:nvPicPr>
            <p:blipFill>
              <a:blip r:embed="rId3"/>
              <a:stretch>
                <a:fillRect/>
              </a:stretch>
            </p:blipFill>
            <p:spPr>
              <a:xfrm>
                <a:off x="9986251" y="2354163"/>
                <a:ext cx="17640" cy="1764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150" name="Ink 149"/>
              <p14:cNvContentPartPr/>
              <p14:nvPr/>
            </p14:nvContentPartPr>
            <p14:xfrm>
              <a:off x="6347011" y="2021163"/>
              <a:ext cx="5282280" cy="998640"/>
            </p14:xfrm>
          </p:contentPart>
        </mc:Choice>
        <mc:Fallback>
          <p:pic>
            <p:nvPicPr>
              <p:cNvPr id="150" name="Ink 149"/>
              <p:cNvPicPr/>
              <p:nvPr/>
            </p:nvPicPr>
            <p:blipFill>
              <a:blip r:embed="rId5"/>
              <a:stretch>
                <a:fillRect/>
              </a:stretch>
            </p:blipFill>
            <p:spPr>
              <a:xfrm>
                <a:off x="6334771" y="2008923"/>
                <a:ext cx="5307480" cy="102276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152" name="Ink 151"/>
              <p14:cNvContentPartPr/>
              <p14:nvPr/>
            </p14:nvContentPartPr>
            <p14:xfrm>
              <a:off x="10222771" y="2538843"/>
              <a:ext cx="1477080" cy="485640"/>
            </p14:xfrm>
          </p:contentPart>
        </mc:Choice>
        <mc:Fallback>
          <p:pic>
            <p:nvPicPr>
              <p:cNvPr id="152" name="Ink 151"/>
              <p:cNvPicPr/>
              <p:nvPr/>
            </p:nvPicPr>
            <p:blipFill>
              <a:blip r:embed="rId7"/>
              <a:stretch>
                <a:fillRect/>
              </a:stretch>
            </p:blipFill>
            <p:spPr>
              <a:xfrm>
                <a:off x="10209811" y="2526603"/>
                <a:ext cx="1502280" cy="51048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224" name="Ink 223"/>
              <p14:cNvContentPartPr/>
              <p14:nvPr/>
            </p14:nvContentPartPr>
            <p14:xfrm>
              <a:off x="8400154" y="5896334"/>
              <a:ext cx="2115000" cy="480960"/>
            </p14:xfrm>
          </p:contentPart>
        </mc:Choice>
        <mc:Fallback>
          <p:pic>
            <p:nvPicPr>
              <p:cNvPr id="224" name="Ink 223"/>
              <p:cNvPicPr/>
              <p:nvPr/>
            </p:nvPicPr>
            <p:blipFill>
              <a:blip r:embed="rId9"/>
              <a:stretch>
                <a:fillRect/>
              </a:stretch>
            </p:blipFill>
            <p:spPr>
              <a:xfrm>
                <a:off x="8389714" y="5884094"/>
                <a:ext cx="2134440" cy="504360"/>
              </a:xfrm>
              <a:prstGeom prst="rect">
                <a:avLst/>
              </a:prstGeom>
            </p:spPr>
          </p:pic>
        </mc:Fallback>
      </mc:AlternateContent>
    </p:spTree>
    <p:extLst>
      <p:ext uri="{BB962C8B-B14F-4D97-AF65-F5344CB8AC3E}">
        <p14:creationId xmlns:p14="http://schemas.microsoft.com/office/powerpoint/2010/main" val="303673565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lnSpcReduction="20000"/>
          </a:bodyPr>
          <a:lstStyle/>
          <a:p>
            <a:pPr marL="0" indent="0">
              <a:buNone/>
            </a:pPr>
            <a:r>
              <a:rPr lang="en-US" b="1" dirty="0">
                <a:solidFill>
                  <a:srgbClr val="FF0000"/>
                </a:solidFill>
              </a:rPr>
              <a:t>Nested Loops </a:t>
            </a:r>
          </a:p>
          <a:p>
            <a:r>
              <a:rPr lang="en-US" sz="2400" dirty="0" smtClean="0"/>
              <a:t>Loops </a:t>
            </a:r>
            <a:r>
              <a:rPr lang="en-US" sz="2400" dirty="0"/>
              <a:t>that contain loops are known as </a:t>
            </a:r>
            <a:r>
              <a:rPr lang="en-US" sz="2400" b="1" dirty="0"/>
              <a:t>nested loops</a:t>
            </a:r>
            <a:r>
              <a:rPr lang="en-US" sz="2400" dirty="0" smtClean="0"/>
              <a:t>.</a:t>
            </a:r>
          </a:p>
          <a:p>
            <a:r>
              <a:rPr lang="en-US" sz="2400" dirty="0" smtClean="0"/>
              <a:t> </a:t>
            </a:r>
            <a:r>
              <a:rPr lang="en-US" sz="2400" dirty="0"/>
              <a:t>In order to analyse nested loops, we need to determine the number of iterations each loop completes. The total is then obtained as the </a:t>
            </a:r>
            <a:r>
              <a:rPr lang="en-US" sz="2400" b="1" dirty="0"/>
              <a:t>product </a:t>
            </a:r>
            <a:r>
              <a:rPr lang="en-US" sz="2400" dirty="0"/>
              <a:t>of the number of iterations in the inner loop and the number of iterations in the outer loop. </a:t>
            </a:r>
            <a:endParaRPr lang="en-US" sz="2400" dirty="0" smtClean="0"/>
          </a:p>
          <a:p>
            <a:r>
              <a:rPr lang="en-US" sz="2400" dirty="0" smtClean="0"/>
              <a:t>In </a:t>
            </a:r>
            <a:r>
              <a:rPr lang="en-US" sz="2400" dirty="0"/>
              <a:t>this case, we analyse the efficiency of the algorithm based on whether it is a </a:t>
            </a:r>
            <a:r>
              <a:rPr lang="en-US" sz="2400" b="1" dirty="0"/>
              <a:t>linear logarithmic</a:t>
            </a:r>
            <a:r>
              <a:rPr lang="en-US" sz="2400" dirty="0"/>
              <a:t>, </a:t>
            </a:r>
            <a:r>
              <a:rPr lang="en-US" sz="2400" b="1" dirty="0"/>
              <a:t>quadratic</a:t>
            </a:r>
            <a:r>
              <a:rPr lang="en-US" sz="2400" dirty="0"/>
              <a:t>, or </a:t>
            </a:r>
            <a:r>
              <a:rPr lang="en-US" sz="2400" b="1" dirty="0"/>
              <a:t>dependent quadratic nested loop</a:t>
            </a:r>
            <a:r>
              <a:rPr lang="en-US" sz="2400" dirty="0"/>
              <a:t>. </a:t>
            </a:r>
            <a:endParaRPr lang="en-US" sz="2400" dirty="0" smtClean="0"/>
          </a:p>
          <a:p>
            <a:pPr marL="0" indent="0">
              <a:buNone/>
            </a:pPr>
            <a:r>
              <a:rPr lang="en-US" b="1" dirty="0">
                <a:solidFill>
                  <a:srgbClr val="FF0000"/>
                </a:solidFill>
              </a:rPr>
              <a:t>Linear logarithmic loop </a:t>
            </a:r>
          </a:p>
          <a:p>
            <a:pPr>
              <a:buFont typeface="Wingdings" panose="05000000000000000000" pitchFamily="2" charset="2"/>
              <a:buChar char="Ø"/>
            </a:pPr>
            <a:r>
              <a:rPr lang="en-US" sz="2400" dirty="0" smtClean="0"/>
              <a:t>Consider </a:t>
            </a:r>
            <a:r>
              <a:rPr lang="en-US" sz="2400" dirty="0"/>
              <a:t>the following code in which the loop-controlling variable of the inner loop is multiplied after each iteration. The number of iterations in the inner loop is </a:t>
            </a:r>
            <a:r>
              <a:rPr lang="en-US" sz="2400" b="1" dirty="0"/>
              <a:t>log 10</a:t>
            </a:r>
            <a:r>
              <a:rPr lang="en-US" sz="2400" dirty="0"/>
              <a:t>. </a:t>
            </a:r>
            <a:endParaRPr lang="en-US" sz="2400" dirty="0" smtClean="0"/>
          </a:p>
          <a:p>
            <a:pPr>
              <a:buFont typeface="Wingdings" panose="05000000000000000000" pitchFamily="2" charset="2"/>
              <a:buChar char="Ø"/>
            </a:pPr>
            <a:r>
              <a:rPr lang="en-US" sz="2400" dirty="0" smtClean="0"/>
              <a:t>This </a:t>
            </a:r>
            <a:r>
              <a:rPr lang="en-US" sz="2400" dirty="0"/>
              <a:t>inner loop is controlled by an outer loop which iterates </a:t>
            </a:r>
            <a:r>
              <a:rPr lang="en-US" sz="2400" b="1" dirty="0"/>
              <a:t>10 times</a:t>
            </a:r>
            <a:r>
              <a:rPr lang="en-US" sz="2400" dirty="0"/>
              <a:t>. </a:t>
            </a:r>
            <a:endParaRPr lang="en-US" sz="2400" dirty="0" smtClean="0"/>
          </a:p>
          <a:p>
            <a:pPr>
              <a:buFont typeface="Wingdings" panose="05000000000000000000" pitchFamily="2" charset="2"/>
              <a:buChar char="Ø"/>
            </a:pPr>
            <a:r>
              <a:rPr lang="en-US" sz="2400" dirty="0" smtClean="0"/>
              <a:t>Therefore</a:t>
            </a:r>
            <a:r>
              <a:rPr lang="en-US" sz="2400" dirty="0"/>
              <a:t>, according to the formula, the number of iterations for this code can be given as </a:t>
            </a:r>
            <a:r>
              <a:rPr lang="en-US" sz="2400" b="1" dirty="0"/>
              <a:t>10 log 10. </a:t>
            </a:r>
            <a:endParaRPr lang="en-US" sz="2400" b="1" dirty="0" smtClean="0"/>
          </a:p>
          <a:p>
            <a:pPr marL="0" indent="0">
              <a:lnSpc>
                <a:spcPct val="80000"/>
              </a:lnSpc>
              <a:buNone/>
            </a:pPr>
            <a:r>
              <a:rPr lang="en-IN" sz="2400" dirty="0" smtClean="0"/>
              <a:t>			</a:t>
            </a:r>
            <a:r>
              <a:rPr lang="en-IN" sz="2200" b="1" dirty="0">
                <a:latin typeface="Courier New" panose="02070309020205020404" pitchFamily="49" charset="0"/>
                <a:cs typeface="Courier New" panose="02070309020205020404" pitchFamily="49" charset="0"/>
              </a:rPr>
              <a:t>for(</a:t>
            </a:r>
            <a:r>
              <a:rPr lang="en-IN" sz="2200" b="1" dirty="0" err="1">
                <a:latin typeface="Courier New" panose="02070309020205020404" pitchFamily="49" charset="0"/>
                <a:cs typeface="Courier New" panose="02070309020205020404" pitchFamily="49" charset="0"/>
              </a:rPr>
              <a:t>i</a:t>
            </a:r>
            <a:r>
              <a:rPr lang="en-IN" sz="2200" b="1" dirty="0">
                <a:latin typeface="Courier New" panose="02070309020205020404" pitchFamily="49" charset="0"/>
                <a:cs typeface="Courier New" panose="02070309020205020404" pitchFamily="49" charset="0"/>
              </a:rPr>
              <a:t>=0;i&lt;10;i++)</a:t>
            </a:r>
          </a:p>
          <a:p>
            <a:pPr marL="0" indent="0">
              <a:lnSpc>
                <a:spcPct val="80000"/>
              </a:lnSpc>
              <a:buNone/>
            </a:pPr>
            <a:r>
              <a:rPr lang="en-IN" sz="2200" b="1" dirty="0">
                <a:latin typeface="Courier New" panose="02070309020205020404" pitchFamily="49" charset="0"/>
                <a:cs typeface="Courier New" panose="02070309020205020404" pitchFamily="49" charset="0"/>
              </a:rPr>
              <a:t>				for(j=1; j&lt;10;j*=2)</a:t>
            </a:r>
          </a:p>
          <a:p>
            <a:pPr marL="0" indent="0">
              <a:lnSpc>
                <a:spcPct val="80000"/>
              </a:lnSpc>
              <a:buNone/>
            </a:pPr>
            <a:r>
              <a:rPr lang="en-US" sz="2200" b="1" dirty="0">
                <a:latin typeface="Courier New" panose="02070309020205020404" pitchFamily="49" charset="0"/>
                <a:cs typeface="Courier New" panose="02070309020205020404" pitchFamily="49" charset="0"/>
              </a:rPr>
              <a:t>					statement block; </a:t>
            </a:r>
          </a:p>
          <a:p>
            <a:pPr>
              <a:buFont typeface="Wingdings" panose="05000000000000000000" pitchFamily="2" charset="2"/>
              <a:buChar char="Ø"/>
            </a:pPr>
            <a:r>
              <a:rPr lang="en-US" sz="2400" dirty="0" smtClean="0"/>
              <a:t>In </a:t>
            </a:r>
            <a:r>
              <a:rPr lang="en-US" sz="2400" dirty="0"/>
              <a:t>more general terms, the efficiency of such loops can be given as </a:t>
            </a:r>
            <a:r>
              <a:rPr lang="en-US" b="1" dirty="0">
                <a:solidFill>
                  <a:srgbClr val="FF0000"/>
                </a:solidFill>
              </a:rPr>
              <a:t>f(n) = n log n.</a:t>
            </a:r>
          </a:p>
        </p:txBody>
      </p:sp>
      <p:sp>
        <p:nvSpPr>
          <p:cNvPr id="3" name="Date Placeholder 2"/>
          <p:cNvSpPr>
            <a:spLocks noGrp="1"/>
          </p:cNvSpPr>
          <p:nvPr>
            <p:ph type="dt" sz="half" idx="11"/>
          </p:nvPr>
        </p:nvSpPr>
        <p:spPr/>
        <p:txBody>
          <a:bodyPr/>
          <a:lstStyle/>
          <a:p>
            <a:fld id="{AE18FEF1-95A1-4CB6-92C9-0436D48F47B5}" type="datetime2">
              <a:rPr lang="en-US" smtClean="0"/>
              <a:t>Monday, May 17, 2021</a:t>
            </a:fld>
            <a:endParaRPr lang="en-US" dirty="0"/>
          </a:p>
        </p:txBody>
      </p:sp>
      <p:sp>
        <p:nvSpPr>
          <p:cNvPr id="4" name="Footer Placeholder 3"/>
          <p:cNvSpPr>
            <a:spLocks noGrp="1"/>
          </p:cNvSpPr>
          <p:nvPr>
            <p:ph type="ftr" sz="quarter" idx="12"/>
          </p:nvPr>
        </p:nvSpPr>
        <p:spPr/>
        <p:txBody>
          <a:bodyPr/>
          <a:lstStyle/>
          <a:p>
            <a:r>
              <a:rPr lang="sv-SE" smtClean="0"/>
              <a:t>T. Srinivasulu</a:t>
            </a:r>
            <a:endParaRPr lang="en-US" dirty="0"/>
          </a:p>
        </p:txBody>
      </p:sp>
      <mc:AlternateContent xmlns:mc="http://schemas.openxmlformats.org/markup-compatibility/2006">
        <mc:Choice xmlns:p14="http://schemas.microsoft.com/office/powerpoint/2010/main" Requires="p14">
          <p:contentPart p14:bwMode="auto" r:id="rId2">
            <p14:nvContentPartPr>
              <p14:cNvPr id="153" name="Ink 152"/>
              <p14:cNvContentPartPr/>
              <p14:nvPr/>
            </p14:nvContentPartPr>
            <p14:xfrm>
              <a:off x="9609691" y="4941483"/>
              <a:ext cx="10080" cy="25920"/>
            </p14:xfrm>
          </p:contentPart>
        </mc:Choice>
        <mc:Fallback>
          <p:pic>
            <p:nvPicPr>
              <p:cNvPr id="153" name="Ink 152"/>
              <p:cNvPicPr/>
              <p:nvPr/>
            </p:nvPicPr>
            <p:blipFill>
              <a:blip r:embed="rId3"/>
              <a:stretch>
                <a:fillRect/>
              </a:stretch>
            </p:blipFill>
            <p:spPr>
              <a:xfrm>
                <a:off x="9601051" y="4932843"/>
                <a:ext cx="25200" cy="4104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194" name="Ink 193"/>
              <p14:cNvContentPartPr/>
              <p14:nvPr/>
            </p14:nvContentPartPr>
            <p14:xfrm>
              <a:off x="7524571" y="7000683"/>
              <a:ext cx="55800" cy="70920"/>
            </p14:xfrm>
          </p:contentPart>
        </mc:Choice>
        <mc:Fallback>
          <p:pic>
            <p:nvPicPr>
              <p:cNvPr id="194" name="Ink 193"/>
              <p:cNvPicPr/>
              <p:nvPr/>
            </p:nvPicPr>
            <p:blipFill>
              <a:blip r:embed="rId5"/>
              <a:stretch>
                <a:fillRect/>
              </a:stretch>
            </p:blipFill>
            <p:spPr>
              <a:xfrm>
                <a:off x="7518451" y="6994563"/>
                <a:ext cx="68040" cy="8280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69" name="Ink 68"/>
              <p14:cNvContentPartPr/>
              <p14:nvPr/>
            </p14:nvContentPartPr>
            <p14:xfrm>
              <a:off x="355171" y="3074128"/>
              <a:ext cx="360" cy="360"/>
            </p14:xfrm>
          </p:contentPart>
        </mc:Choice>
        <mc:Fallback>
          <p:pic>
            <p:nvPicPr>
              <p:cNvPr id="69" name="Ink 68"/>
              <p:cNvPicPr/>
              <p:nvPr/>
            </p:nvPicPr>
            <p:blipFill>
              <a:blip r:embed="rId7"/>
              <a:stretch>
                <a:fillRect/>
              </a:stretch>
            </p:blipFill>
            <p:spPr>
              <a:xfrm>
                <a:off x="349051" y="3068008"/>
                <a:ext cx="12600" cy="1260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73" name="Ink 72"/>
              <p14:cNvContentPartPr/>
              <p14:nvPr/>
            </p14:nvContentPartPr>
            <p14:xfrm>
              <a:off x="5892394" y="4485250"/>
              <a:ext cx="2595960" cy="680040"/>
            </p14:xfrm>
          </p:contentPart>
        </mc:Choice>
        <mc:Fallback>
          <p:pic>
            <p:nvPicPr>
              <p:cNvPr id="73" name="Ink 72"/>
              <p:cNvPicPr/>
              <p:nvPr/>
            </p:nvPicPr>
            <p:blipFill>
              <a:blip r:embed="rId9"/>
              <a:stretch>
                <a:fillRect/>
              </a:stretch>
            </p:blipFill>
            <p:spPr>
              <a:xfrm>
                <a:off x="5881594" y="4471930"/>
                <a:ext cx="2617920" cy="70452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80" name="Ink 79"/>
              <p14:cNvContentPartPr/>
              <p14:nvPr/>
            </p14:nvContentPartPr>
            <p14:xfrm>
              <a:off x="8641714" y="4837690"/>
              <a:ext cx="204120" cy="210960"/>
            </p14:xfrm>
          </p:contentPart>
        </mc:Choice>
        <mc:Fallback>
          <p:pic>
            <p:nvPicPr>
              <p:cNvPr id="80" name="Ink 79"/>
              <p:cNvPicPr/>
              <p:nvPr/>
            </p:nvPicPr>
            <p:blipFill>
              <a:blip r:embed="rId11"/>
              <a:stretch>
                <a:fillRect/>
              </a:stretch>
            </p:blipFill>
            <p:spPr>
              <a:xfrm>
                <a:off x="8630914" y="4825810"/>
                <a:ext cx="222840" cy="234360"/>
              </a:xfrm>
              <a:prstGeom prst="rect">
                <a:avLst/>
              </a:prstGeom>
            </p:spPr>
          </p:pic>
        </mc:Fallback>
      </mc:AlternateContent>
    </p:spTree>
    <p:extLst>
      <p:ext uri="{BB962C8B-B14F-4D97-AF65-F5344CB8AC3E}">
        <p14:creationId xmlns:p14="http://schemas.microsoft.com/office/powerpoint/2010/main" val="64446661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p:txBody>
              <a:bodyPr>
                <a:normAutofit/>
              </a:bodyPr>
              <a:lstStyle/>
              <a:p>
                <a:pPr marL="0" indent="0">
                  <a:buNone/>
                </a:pPr>
                <a:endParaRPr lang="en-US" sz="2600" b="1" dirty="0" smtClean="0">
                  <a:solidFill>
                    <a:srgbClr val="FF0000"/>
                  </a:solidFill>
                </a:endParaRPr>
              </a:p>
              <a:p>
                <a:pPr marL="0" indent="0">
                  <a:buNone/>
                </a:pPr>
                <a:r>
                  <a:rPr lang="en-US" sz="2600" b="1" dirty="0" smtClean="0">
                    <a:solidFill>
                      <a:srgbClr val="FF0000"/>
                    </a:solidFill>
                  </a:rPr>
                  <a:t>Quadratic loop </a:t>
                </a:r>
                <a:endParaRPr lang="en-US" sz="2600" b="1" dirty="0">
                  <a:solidFill>
                    <a:srgbClr val="FF0000"/>
                  </a:solidFill>
                </a:endParaRPr>
              </a:p>
              <a:p>
                <a:pPr>
                  <a:buFont typeface="Wingdings" panose="05000000000000000000" pitchFamily="2" charset="2"/>
                  <a:buChar char="Ø"/>
                </a:pPr>
                <a:r>
                  <a:rPr lang="en-US" sz="2200" dirty="0"/>
                  <a:t>In a quadratic loop, the number of iterations in the inner loop is </a:t>
                </a:r>
                <a:r>
                  <a:rPr lang="en-US" sz="2200" b="1" dirty="0"/>
                  <a:t>equal to </a:t>
                </a:r>
                <a:r>
                  <a:rPr lang="en-US" sz="2200" dirty="0"/>
                  <a:t>the number of iterations in the outer loop</a:t>
                </a:r>
                <a:r>
                  <a:rPr lang="en-US" sz="2200" dirty="0" smtClean="0"/>
                  <a:t>.</a:t>
                </a:r>
              </a:p>
              <a:p>
                <a:pPr>
                  <a:buFont typeface="Wingdings" panose="05000000000000000000" pitchFamily="2" charset="2"/>
                  <a:buChar char="Ø"/>
                </a:pPr>
                <a:r>
                  <a:rPr lang="en-US" sz="2200" dirty="0" smtClean="0"/>
                  <a:t> </a:t>
                </a:r>
                <a:r>
                  <a:rPr lang="en-US" sz="2200" dirty="0"/>
                  <a:t>Consider the following code in which the outer loop executes 10 times and for each iteration of the outer loop, the inner loop also executes 10 times. Therefore, the efficiency here is 100. </a:t>
                </a:r>
                <a:endParaRPr lang="en-US" sz="2200" dirty="0" smtClean="0"/>
              </a:p>
              <a:p>
                <a:pPr marL="0" indent="0">
                  <a:lnSpc>
                    <a:spcPct val="80000"/>
                  </a:lnSpc>
                  <a:buNone/>
                </a:pPr>
                <a:r>
                  <a:rPr lang="en-IN" sz="2200" b="1" dirty="0" smtClean="0">
                    <a:latin typeface="Courier New" panose="02070309020205020404" pitchFamily="49" charset="0"/>
                    <a:cs typeface="Courier New" panose="02070309020205020404" pitchFamily="49" charset="0"/>
                  </a:rPr>
                  <a:t>			for(</a:t>
                </a:r>
                <a:r>
                  <a:rPr lang="en-IN" sz="2200" b="1" dirty="0" err="1" smtClean="0">
                    <a:latin typeface="Courier New" panose="02070309020205020404" pitchFamily="49" charset="0"/>
                    <a:cs typeface="Courier New" panose="02070309020205020404" pitchFamily="49" charset="0"/>
                  </a:rPr>
                  <a:t>i</a:t>
                </a:r>
                <a:r>
                  <a:rPr lang="en-IN" sz="2200" b="1" dirty="0" smtClean="0">
                    <a:latin typeface="Courier New" panose="02070309020205020404" pitchFamily="49" charset="0"/>
                    <a:cs typeface="Courier New" panose="02070309020205020404" pitchFamily="49" charset="0"/>
                  </a:rPr>
                  <a:t>=0;i&lt;10;i</a:t>
                </a:r>
                <a:r>
                  <a:rPr lang="en-IN" sz="2200" b="1" dirty="0">
                    <a:latin typeface="Courier New" panose="02070309020205020404" pitchFamily="49" charset="0"/>
                    <a:cs typeface="Courier New" panose="02070309020205020404" pitchFamily="49" charset="0"/>
                  </a:rPr>
                  <a:t>++)</a:t>
                </a:r>
              </a:p>
              <a:p>
                <a:pPr marL="0" indent="0">
                  <a:lnSpc>
                    <a:spcPct val="80000"/>
                  </a:lnSpc>
                  <a:buNone/>
                </a:pPr>
                <a:r>
                  <a:rPr lang="en-IN" sz="2200" b="1" dirty="0">
                    <a:latin typeface="Courier New" panose="02070309020205020404" pitchFamily="49" charset="0"/>
                    <a:cs typeface="Courier New" panose="02070309020205020404" pitchFamily="49" charset="0"/>
                  </a:rPr>
                  <a:t>				</a:t>
                </a:r>
                <a:r>
                  <a:rPr lang="en-IN" sz="2200" b="1" dirty="0" smtClean="0">
                    <a:latin typeface="Courier New" panose="02070309020205020404" pitchFamily="49" charset="0"/>
                    <a:cs typeface="Courier New" panose="02070309020205020404" pitchFamily="49" charset="0"/>
                  </a:rPr>
                  <a:t>for(j=0; j&lt;10;j++)</a:t>
                </a:r>
                <a:endParaRPr lang="en-IN" sz="2200" b="1" dirty="0">
                  <a:latin typeface="Courier New" panose="02070309020205020404" pitchFamily="49" charset="0"/>
                  <a:cs typeface="Courier New" panose="02070309020205020404" pitchFamily="49" charset="0"/>
                </a:endParaRPr>
              </a:p>
              <a:p>
                <a:pPr marL="0" indent="0">
                  <a:lnSpc>
                    <a:spcPct val="80000"/>
                  </a:lnSpc>
                  <a:buNone/>
                </a:pPr>
                <a:r>
                  <a:rPr lang="en-US" sz="2200" b="1" dirty="0">
                    <a:latin typeface="Courier New" panose="02070309020205020404" pitchFamily="49" charset="0"/>
                    <a:cs typeface="Courier New" panose="02070309020205020404" pitchFamily="49" charset="0"/>
                  </a:rPr>
                  <a:t>					statement block; </a:t>
                </a:r>
              </a:p>
              <a:p>
                <a:pPr>
                  <a:buFont typeface="Wingdings" panose="05000000000000000000" pitchFamily="2" charset="2"/>
                  <a:buChar char="Ø"/>
                </a:pPr>
                <a:r>
                  <a:rPr lang="en-US" sz="2400" dirty="0"/>
                  <a:t>The generalized formula for quadratic loop can be given as </a:t>
                </a:r>
                <a:r>
                  <a:rPr lang="en-US" sz="2600" b="1" dirty="0">
                    <a:solidFill>
                      <a:srgbClr val="FF0000"/>
                    </a:solidFill>
                  </a:rPr>
                  <a:t>f(n) </a:t>
                </a:r>
                <a14:m>
                  <m:oMath xmlns:m="http://schemas.openxmlformats.org/officeDocument/2006/math">
                    <m:r>
                      <a:rPr lang="en-US" sz="2600" b="1">
                        <a:solidFill>
                          <a:srgbClr val="FF0000"/>
                        </a:solidFill>
                        <a:latin typeface="Cambria Math" panose="02040503050406030204" pitchFamily="18" charset="0"/>
                      </a:rPr>
                      <m:t>=</m:t>
                    </m:r>
                    <m:sSup>
                      <m:sSupPr>
                        <m:ctrlPr>
                          <a:rPr lang="en-US" sz="2600" b="1" i="1">
                            <a:solidFill>
                              <a:srgbClr val="FF0000"/>
                            </a:solidFill>
                            <a:latin typeface="Cambria Math" panose="02040503050406030204" pitchFamily="18" charset="0"/>
                          </a:rPr>
                        </m:ctrlPr>
                      </m:sSupPr>
                      <m:e>
                        <m:r>
                          <a:rPr lang="en-IN" sz="2600" b="1">
                            <a:solidFill>
                              <a:srgbClr val="FF0000"/>
                            </a:solidFill>
                            <a:latin typeface="Cambria Math" panose="02040503050406030204" pitchFamily="18" charset="0"/>
                          </a:rPr>
                          <m:t>𝑛</m:t>
                        </m:r>
                      </m:e>
                      <m:sup>
                        <m:r>
                          <a:rPr lang="en-US" sz="2600" b="1">
                            <a:solidFill>
                              <a:srgbClr val="FF0000"/>
                            </a:solidFill>
                            <a:latin typeface="Cambria Math" panose="02040503050406030204" pitchFamily="18" charset="0"/>
                          </a:rPr>
                          <m:t>2</m:t>
                        </m:r>
                      </m:sup>
                    </m:sSup>
                  </m:oMath>
                </a14:m>
                <a:r>
                  <a:rPr lang="en-US" sz="2400" dirty="0" smtClean="0"/>
                  <a:t> .</a:t>
                </a:r>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blipFill rotWithShape="0">
                <a:blip r:embed="rId2"/>
                <a:stretch>
                  <a:fillRect l="-897" r="-580"/>
                </a:stretch>
              </a:blipFill>
            </p:spPr>
            <p:txBody>
              <a:bodyPr/>
              <a:lstStyle/>
              <a:p>
                <a:r>
                  <a:rPr lang="en-IN">
                    <a:noFill/>
                  </a:rPr>
                  <a:t> </a:t>
                </a:r>
              </a:p>
            </p:txBody>
          </p:sp>
        </mc:Fallback>
      </mc:AlternateContent>
      <p:sp>
        <p:nvSpPr>
          <p:cNvPr id="3" name="Date Placeholder 2"/>
          <p:cNvSpPr>
            <a:spLocks noGrp="1"/>
          </p:cNvSpPr>
          <p:nvPr>
            <p:ph type="dt" sz="half" idx="11"/>
          </p:nvPr>
        </p:nvSpPr>
        <p:spPr/>
        <p:txBody>
          <a:bodyPr/>
          <a:lstStyle/>
          <a:p>
            <a:fld id="{AE18FEF1-95A1-4CB6-92C9-0436D48F47B5}" type="datetime2">
              <a:rPr lang="en-US" smtClean="0"/>
              <a:t>Monday, May 17, 2021</a:t>
            </a:fld>
            <a:endParaRPr lang="en-US" dirty="0"/>
          </a:p>
        </p:txBody>
      </p:sp>
      <p:sp>
        <p:nvSpPr>
          <p:cNvPr id="4" name="Footer Placeholder 3"/>
          <p:cNvSpPr>
            <a:spLocks noGrp="1"/>
          </p:cNvSpPr>
          <p:nvPr>
            <p:ph type="ftr" sz="quarter" idx="12"/>
          </p:nvPr>
        </p:nvSpPr>
        <p:spPr/>
        <p:txBody>
          <a:bodyPr/>
          <a:lstStyle/>
          <a:p>
            <a:r>
              <a:rPr lang="sv-SE" smtClean="0"/>
              <a:t>T. Srinivasulu</a:t>
            </a:r>
            <a:endParaRPr lang="en-US" dirty="0"/>
          </a:p>
        </p:txBody>
      </p:sp>
      <mc:AlternateContent xmlns:mc="http://schemas.openxmlformats.org/markup-compatibility/2006">
        <mc:Choice xmlns:p14="http://schemas.microsoft.com/office/powerpoint/2010/main" Requires="p14">
          <p:contentPart p14:bwMode="auto" r:id="rId3">
            <p14:nvContentPartPr>
              <p14:cNvPr id="14" name="Ink 13"/>
              <p14:cNvContentPartPr/>
              <p14:nvPr/>
            </p14:nvContentPartPr>
            <p14:xfrm>
              <a:off x="5784034" y="2806323"/>
              <a:ext cx="3592737" cy="882720"/>
            </p14:xfrm>
          </p:contentPart>
        </mc:Choice>
        <mc:Fallback>
          <p:pic>
            <p:nvPicPr>
              <p:cNvPr id="14" name="Ink 13"/>
              <p:cNvPicPr/>
              <p:nvPr/>
            </p:nvPicPr>
            <p:blipFill>
              <a:blip r:embed="rId4"/>
              <a:stretch>
                <a:fillRect/>
              </a:stretch>
            </p:blipFill>
            <p:spPr>
              <a:xfrm>
                <a:off x="5780074" y="2795163"/>
                <a:ext cx="3607857" cy="89856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50" name="Ink 49"/>
              <p14:cNvContentPartPr/>
              <p14:nvPr/>
            </p14:nvContentPartPr>
            <p14:xfrm>
              <a:off x="8837131" y="4559883"/>
              <a:ext cx="29160" cy="5040"/>
            </p14:xfrm>
          </p:contentPart>
        </mc:Choice>
        <mc:Fallback>
          <p:pic>
            <p:nvPicPr>
              <p:cNvPr id="50" name="Ink 49"/>
              <p:cNvPicPr/>
              <p:nvPr/>
            </p:nvPicPr>
            <p:blipFill>
              <a:blip r:embed="rId6"/>
              <a:stretch>
                <a:fillRect/>
              </a:stretch>
            </p:blipFill>
            <p:spPr>
              <a:xfrm>
                <a:off x="8830651" y="4553403"/>
                <a:ext cx="42120" cy="18000"/>
              </a:xfrm>
              <a:prstGeom prst="rect">
                <a:avLst/>
              </a:prstGeom>
            </p:spPr>
          </p:pic>
        </mc:Fallback>
      </mc:AlternateContent>
    </p:spTree>
    <p:extLst>
      <p:ext uri="{BB962C8B-B14F-4D97-AF65-F5344CB8AC3E}">
        <p14:creationId xmlns:p14="http://schemas.microsoft.com/office/powerpoint/2010/main" val="381980092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marL="0" indent="0">
              <a:buNone/>
            </a:pPr>
            <a:r>
              <a:rPr lang="en-IN" sz="3200" b="1" dirty="0">
                <a:solidFill>
                  <a:srgbClr val="FF0000"/>
                </a:solidFill>
              </a:rPr>
              <a:t>Dependent quadratic loop</a:t>
            </a:r>
            <a:endParaRPr lang="en-US" sz="3200" b="1" dirty="0">
              <a:solidFill>
                <a:srgbClr val="FF0000"/>
              </a:solidFill>
            </a:endParaRPr>
          </a:p>
          <a:p>
            <a:pPr>
              <a:buFont typeface="Wingdings" panose="05000000000000000000" pitchFamily="2" charset="2"/>
              <a:buChar char="Ø"/>
            </a:pPr>
            <a:r>
              <a:rPr lang="en-US" sz="2000" dirty="0"/>
              <a:t>In a dependent quadratic loop, the number of iterations in the inner loop is </a:t>
            </a:r>
            <a:r>
              <a:rPr lang="en-US" sz="2000" b="1" dirty="0"/>
              <a:t>dependent</a:t>
            </a:r>
            <a:r>
              <a:rPr lang="en-US" sz="2000" dirty="0"/>
              <a:t> on the outer loop. Consider the code given below</a:t>
            </a:r>
            <a:r>
              <a:rPr lang="en-US" sz="2000" dirty="0" smtClean="0"/>
              <a:t>:</a:t>
            </a:r>
          </a:p>
          <a:p>
            <a:pPr marL="0" indent="0">
              <a:lnSpc>
                <a:spcPct val="80000"/>
              </a:lnSpc>
              <a:buNone/>
            </a:pPr>
            <a:r>
              <a:rPr lang="en-IN" sz="2000" b="1" dirty="0" smtClean="0">
                <a:latin typeface="Courier New" panose="02070309020205020404" pitchFamily="49" charset="0"/>
                <a:cs typeface="Courier New" panose="02070309020205020404" pitchFamily="49" charset="0"/>
              </a:rPr>
              <a:t>			for(</a:t>
            </a:r>
            <a:r>
              <a:rPr lang="en-IN" sz="2000" b="1" dirty="0" err="1" smtClean="0">
                <a:latin typeface="Courier New" panose="02070309020205020404" pitchFamily="49" charset="0"/>
                <a:cs typeface="Courier New" panose="02070309020205020404" pitchFamily="49" charset="0"/>
              </a:rPr>
              <a:t>i</a:t>
            </a:r>
            <a:r>
              <a:rPr lang="en-IN" sz="2000" b="1" dirty="0" smtClean="0">
                <a:latin typeface="Courier New" panose="02070309020205020404" pitchFamily="49" charset="0"/>
                <a:cs typeface="Courier New" panose="02070309020205020404" pitchFamily="49" charset="0"/>
              </a:rPr>
              <a:t>=0;i&lt;10;i</a:t>
            </a:r>
            <a:r>
              <a:rPr lang="en-IN" sz="2000" b="1" dirty="0">
                <a:latin typeface="Courier New" panose="02070309020205020404" pitchFamily="49" charset="0"/>
                <a:cs typeface="Courier New" panose="02070309020205020404" pitchFamily="49" charset="0"/>
              </a:rPr>
              <a:t>++)</a:t>
            </a:r>
          </a:p>
          <a:p>
            <a:pPr marL="0" indent="0">
              <a:lnSpc>
                <a:spcPct val="80000"/>
              </a:lnSpc>
              <a:buNone/>
            </a:pPr>
            <a:r>
              <a:rPr lang="en-IN" sz="2000" b="1" dirty="0">
                <a:latin typeface="Courier New" panose="02070309020205020404" pitchFamily="49" charset="0"/>
                <a:cs typeface="Courier New" panose="02070309020205020404" pitchFamily="49" charset="0"/>
              </a:rPr>
              <a:t>				for(j=0; </a:t>
            </a:r>
            <a:r>
              <a:rPr lang="en-IN" sz="2000" b="1" dirty="0" smtClean="0">
                <a:latin typeface="Courier New" panose="02070309020205020404" pitchFamily="49" charset="0"/>
                <a:cs typeface="Courier New" panose="02070309020205020404" pitchFamily="49" charset="0"/>
              </a:rPr>
              <a:t>j&lt;=</a:t>
            </a:r>
            <a:r>
              <a:rPr lang="en-IN" sz="2000" b="1" dirty="0" err="1" smtClean="0">
                <a:latin typeface="Courier New" panose="02070309020205020404" pitchFamily="49" charset="0"/>
                <a:cs typeface="Courier New" panose="02070309020205020404" pitchFamily="49" charset="0"/>
              </a:rPr>
              <a:t>i;j</a:t>
            </a:r>
            <a:r>
              <a:rPr lang="en-IN" sz="2000" b="1" dirty="0">
                <a:latin typeface="Courier New" panose="02070309020205020404" pitchFamily="49" charset="0"/>
                <a:cs typeface="Courier New" panose="02070309020205020404" pitchFamily="49" charset="0"/>
              </a:rPr>
              <a:t>++)</a:t>
            </a:r>
          </a:p>
          <a:p>
            <a:pPr marL="0" indent="0">
              <a:lnSpc>
                <a:spcPct val="80000"/>
              </a:lnSpc>
              <a:buNone/>
            </a:pPr>
            <a:r>
              <a:rPr lang="en-US" sz="2000" b="1" dirty="0">
                <a:latin typeface="Courier New" panose="02070309020205020404" pitchFamily="49" charset="0"/>
                <a:cs typeface="Courier New" panose="02070309020205020404" pitchFamily="49" charset="0"/>
              </a:rPr>
              <a:t>					statement block; </a:t>
            </a:r>
          </a:p>
          <a:p>
            <a:pPr>
              <a:buFont typeface="Wingdings" panose="05000000000000000000" pitchFamily="2" charset="2"/>
              <a:buChar char="Ø"/>
            </a:pPr>
            <a:r>
              <a:rPr lang="en-US" sz="2000" dirty="0" smtClean="0"/>
              <a:t>In </a:t>
            </a:r>
            <a:r>
              <a:rPr lang="en-US" sz="2000" dirty="0"/>
              <a:t>this code, the inner loop will execute just </a:t>
            </a:r>
            <a:r>
              <a:rPr lang="en-US" sz="2000" b="1" dirty="0"/>
              <a:t>once</a:t>
            </a:r>
            <a:r>
              <a:rPr lang="en-US" sz="2000" dirty="0"/>
              <a:t> in the first iteration, </a:t>
            </a:r>
            <a:r>
              <a:rPr lang="en-US" sz="2000" b="1" dirty="0"/>
              <a:t>twice</a:t>
            </a:r>
            <a:r>
              <a:rPr lang="en-US" sz="2000" dirty="0"/>
              <a:t> in the second iteration, </a:t>
            </a:r>
            <a:r>
              <a:rPr lang="en-US" sz="2000" b="1" dirty="0"/>
              <a:t>thrice</a:t>
            </a:r>
            <a:r>
              <a:rPr lang="en-US" sz="2000" dirty="0"/>
              <a:t> in the third iteration, so on and so forth. In this way, the number of iterations can be calculated as</a:t>
            </a:r>
          </a:p>
          <a:p>
            <a:pPr marL="0" indent="0">
              <a:buNone/>
            </a:pPr>
            <a:r>
              <a:rPr lang="en-US" sz="2000" dirty="0" smtClean="0"/>
              <a:t>			1 </a:t>
            </a:r>
            <a:r>
              <a:rPr lang="en-US" sz="2000" dirty="0"/>
              <a:t>+ 2 + 3 + ... + 9 + 10 = 55 </a:t>
            </a:r>
            <a:endParaRPr lang="en-US" sz="2000" dirty="0" smtClean="0"/>
          </a:p>
          <a:p>
            <a:pPr>
              <a:buFont typeface="Wingdings" panose="05000000000000000000" pitchFamily="2" charset="2"/>
              <a:buChar char="Ø"/>
            </a:pPr>
            <a:r>
              <a:rPr lang="en-US" sz="2000" dirty="0" smtClean="0"/>
              <a:t>If </a:t>
            </a:r>
            <a:r>
              <a:rPr lang="en-US" sz="2000" dirty="0"/>
              <a:t>we calculate the </a:t>
            </a:r>
            <a:r>
              <a:rPr lang="en-US" sz="2000" b="1" dirty="0"/>
              <a:t>average</a:t>
            </a:r>
            <a:r>
              <a:rPr lang="en-US" sz="2000" dirty="0"/>
              <a:t> of this loop (55/10 = 5.5), </a:t>
            </a:r>
            <a:endParaRPr lang="en-US" sz="2000" dirty="0" smtClean="0"/>
          </a:p>
          <a:p>
            <a:pPr>
              <a:buFont typeface="Wingdings" panose="05000000000000000000" pitchFamily="2" charset="2"/>
              <a:buChar char="Ø"/>
            </a:pPr>
            <a:r>
              <a:rPr lang="en-US" sz="2000" dirty="0" smtClean="0"/>
              <a:t>we </a:t>
            </a:r>
            <a:r>
              <a:rPr lang="en-US" sz="2000" dirty="0"/>
              <a:t>will observe that it is equal to the number of iterations in the outer loop </a:t>
            </a:r>
            <a:r>
              <a:rPr lang="en-US" sz="2000" b="1" dirty="0"/>
              <a:t>(10) plus 1 divided by 2</a:t>
            </a:r>
            <a:r>
              <a:rPr lang="en-US" sz="2000" dirty="0"/>
              <a:t>. </a:t>
            </a:r>
            <a:endParaRPr lang="en-US" sz="2000" dirty="0" smtClean="0"/>
          </a:p>
          <a:p>
            <a:pPr>
              <a:buFont typeface="Wingdings" panose="05000000000000000000" pitchFamily="2" charset="2"/>
              <a:buChar char="Ø"/>
            </a:pPr>
            <a:r>
              <a:rPr lang="en-US" sz="2000" dirty="0" smtClean="0"/>
              <a:t>In </a:t>
            </a:r>
            <a:r>
              <a:rPr lang="en-US" sz="2000" dirty="0"/>
              <a:t>general terms, the inner loop iterates </a:t>
            </a:r>
            <a:r>
              <a:rPr lang="en-US" sz="2000" b="1" dirty="0"/>
              <a:t>(n + 1)/2 </a:t>
            </a:r>
            <a:r>
              <a:rPr lang="en-US" sz="2000" dirty="0"/>
              <a:t>times. </a:t>
            </a:r>
            <a:endParaRPr lang="en-US" sz="2000" dirty="0" smtClean="0"/>
          </a:p>
          <a:p>
            <a:pPr>
              <a:buFont typeface="Wingdings" panose="05000000000000000000" pitchFamily="2" charset="2"/>
              <a:buChar char="Ø"/>
            </a:pPr>
            <a:r>
              <a:rPr lang="en-US" sz="2000" dirty="0" smtClean="0"/>
              <a:t>Therefore</a:t>
            </a:r>
            <a:r>
              <a:rPr lang="en-US" sz="2000" dirty="0"/>
              <a:t>, the efficiency of such a code can be given as </a:t>
            </a:r>
            <a:r>
              <a:rPr lang="en-US" sz="2600" b="1" dirty="0">
                <a:solidFill>
                  <a:srgbClr val="FF0000"/>
                </a:solidFill>
              </a:rPr>
              <a:t>f(n) = n (n + 1)/2</a:t>
            </a:r>
            <a:endParaRPr lang="en-IN" sz="2600" b="1" dirty="0">
              <a:solidFill>
                <a:srgbClr val="FF0000"/>
              </a:solidFill>
            </a:endParaRPr>
          </a:p>
          <a:p>
            <a:pPr marL="0" indent="0">
              <a:buNone/>
            </a:pPr>
            <a:endParaRPr lang="en-IN" dirty="0"/>
          </a:p>
        </p:txBody>
      </p:sp>
      <p:sp>
        <p:nvSpPr>
          <p:cNvPr id="3" name="Date Placeholder 2"/>
          <p:cNvSpPr>
            <a:spLocks noGrp="1"/>
          </p:cNvSpPr>
          <p:nvPr>
            <p:ph type="dt" sz="half" idx="11"/>
          </p:nvPr>
        </p:nvSpPr>
        <p:spPr/>
        <p:txBody>
          <a:bodyPr/>
          <a:lstStyle/>
          <a:p>
            <a:fld id="{AE18FEF1-95A1-4CB6-92C9-0436D48F47B5}" type="datetime2">
              <a:rPr lang="en-US" smtClean="0"/>
              <a:t>Monday, May 17, 2021</a:t>
            </a:fld>
            <a:endParaRPr lang="en-US" dirty="0"/>
          </a:p>
        </p:txBody>
      </p:sp>
      <p:sp>
        <p:nvSpPr>
          <p:cNvPr id="4" name="Footer Placeholder 3"/>
          <p:cNvSpPr>
            <a:spLocks noGrp="1"/>
          </p:cNvSpPr>
          <p:nvPr>
            <p:ph type="ftr" sz="quarter" idx="12"/>
          </p:nvPr>
        </p:nvSpPr>
        <p:spPr/>
        <p:txBody>
          <a:bodyPr/>
          <a:lstStyle/>
          <a:p>
            <a:r>
              <a:rPr lang="sv-SE" smtClean="0"/>
              <a:t>T. Srinivasulu</a:t>
            </a:r>
            <a:endParaRPr lang="en-US" dirty="0"/>
          </a:p>
        </p:txBody>
      </p:sp>
      <mc:AlternateContent xmlns:mc="http://schemas.openxmlformats.org/markup-compatibility/2006">
        <mc:Choice xmlns:p14="http://schemas.microsoft.com/office/powerpoint/2010/main" Requires="p14">
          <p:contentPart p14:bwMode="auto" r:id="rId2">
            <p14:nvContentPartPr>
              <p14:cNvPr id="116" name="Ink 115"/>
              <p14:cNvContentPartPr/>
              <p14:nvPr/>
            </p14:nvContentPartPr>
            <p14:xfrm>
              <a:off x="7578931" y="5516043"/>
              <a:ext cx="360" cy="360"/>
            </p14:xfrm>
          </p:contentPart>
        </mc:Choice>
        <mc:Fallback>
          <p:pic>
            <p:nvPicPr>
              <p:cNvPr id="116" name="Ink 115"/>
              <p:cNvPicPr/>
              <p:nvPr/>
            </p:nvPicPr>
            <p:blipFill>
              <a:blip r:embed="rId3"/>
              <a:stretch>
                <a:fillRect/>
              </a:stretch>
            </p:blipFill>
            <p:spPr>
              <a:xfrm>
                <a:off x="7574971" y="5512083"/>
                <a:ext cx="8280" cy="828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135" name="Ink 134"/>
              <p14:cNvContentPartPr/>
              <p14:nvPr/>
            </p14:nvContentPartPr>
            <p14:xfrm>
              <a:off x="5459251" y="1399083"/>
              <a:ext cx="14760" cy="18720"/>
            </p14:xfrm>
          </p:contentPart>
        </mc:Choice>
        <mc:Fallback>
          <p:pic>
            <p:nvPicPr>
              <p:cNvPr id="135" name="Ink 134"/>
              <p:cNvPicPr/>
              <p:nvPr/>
            </p:nvPicPr>
            <p:blipFill>
              <a:blip r:embed="rId5"/>
              <a:stretch>
                <a:fillRect/>
              </a:stretch>
            </p:blipFill>
            <p:spPr>
              <a:xfrm>
                <a:off x="5450251" y="1390443"/>
                <a:ext cx="30240" cy="3384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83" name="Ink 82"/>
              <p14:cNvContentPartPr/>
              <p14:nvPr/>
            </p14:nvContentPartPr>
            <p14:xfrm>
              <a:off x="4543411" y="1599243"/>
              <a:ext cx="4730400" cy="2750040"/>
            </p14:xfrm>
          </p:contentPart>
        </mc:Choice>
        <mc:Fallback>
          <p:pic>
            <p:nvPicPr>
              <p:cNvPr id="83" name="Ink 82"/>
              <p:cNvPicPr/>
              <p:nvPr/>
            </p:nvPicPr>
            <p:blipFill>
              <a:blip r:embed="rId7"/>
              <a:stretch>
                <a:fillRect/>
              </a:stretch>
            </p:blipFill>
            <p:spPr>
              <a:xfrm>
                <a:off x="4536571" y="1588083"/>
                <a:ext cx="4744080" cy="2768040"/>
              </a:xfrm>
              <a:prstGeom prst="rect">
                <a:avLst/>
              </a:prstGeom>
            </p:spPr>
          </p:pic>
        </mc:Fallback>
      </mc:AlternateContent>
    </p:spTree>
    <p:extLst>
      <p:ext uri="{BB962C8B-B14F-4D97-AF65-F5344CB8AC3E}">
        <p14:creationId xmlns:p14="http://schemas.microsoft.com/office/powerpoint/2010/main" val="81434076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Content Placeholder 1"/>
              <p:cNvSpPr>
                <a:spLocks noGrp="1"/>
              </p:cNvSpPr>
              <p:nvPr>
                <p:ph idx="1"/>
              </p:nvPr>
            </p:nvSpPr>
            <p:spPr/>
            <p:txBody>
              <a:bodyPr/>
              <a:lstStyle/>
              <a:p>
                <a:pPr marL="0" indent="0" algn="ctr">
                  <a:lnSpc>
                    <a:spcPct val="80000"/>
                  </a:lnSpc>
                  <a:buNone/>
                </a:pPr>
                <a:r>
                  <a:rPr lang="en-IN" sz="3000" dirty="0" smtClean="0">
                    <a:ln w="0"/>
                    <a:solidFill>
                      <a:srgbClr val="0070C0"/>
                    </a:solidFill>
                    <a:effectLst>
                      <a:outerShdw blurRad="38100" dist="38100" dir="2700000" algn="tl">
                        <a:srgbClr val="000000">
                          <a:alpha val="43137"/>
                        </a:srgbClr>
                      </a:outerShdw>
                    </a:effectLst>
                  </a:rPr>
                  <a:t>BIG O </a:t>
                </a:r>
                <a:r>
                  <a:rPr lang="en-IN" sz="3000" dirty="0">
                    <a:ln w="0"/>
                    <a:solidFill>
                      <a:srgbClr val="0070C0"/>
                    </a:solidFill>
                    <a:effectLst>
                      <a:outerShdw blurRad="38100" dist="38100" dir="2700000" algn="tl">
                        <a:srgbClr val="000000">
                          <a:alpha val="43137"/>
                        </a:srgbClr>
                      </a:outerShdw>
                    </a:effectLst>
                  </a:rPr>
                  <a:t>NOTATION</a:t>
                </a:r>
              </a:p>
              <a:p>
                <a:r>
                  <a:rPr lang="en-US" sz="2000" dirty="0"/>
                  <a:t>The </a:t>
                </a:r>
                <a:r>
                  <a:rPr lang="en-US" sz="2000" b="1" dirty="0"/>
                  <a:t>Big O</a:t>
                </a:r>
                <a:r>
                  <a:rPr lang="en-US" sz="2000" dirty="0"/>
                  <a:t> notation, where O stands for </a:t>
                </a:r>
                <a:r>
                  <a:rPr lang="en-US" sz="2000" b="1" dirty="0"/>
                  <a:t>‘order of</a:t>
                </a:r>
                <a:r>
                  <a:rPr lang="en-US" sz="2000" dirty="0"/>
                  <a:t>’, is concerned with what happens for very large values of n. </a:t>
                </a:r>
                <a:endParaRPr lang="en-US" sz="2000" dirty="0" smtClean="0"/>
              </a:p>
              <a:p>
                <a:r>
                  <a:rPr lang="en-US" sz="2000" dirty="0" smtClean="0"/>
                  <a:t>For </a:t>
                </a:r>
                <a:r>
                  <a:rPr lang="en-US" sz="2000" dirty="0"/>
                  <a:t>example, if a sorting algorithm performs </a:t>
                </a:r>
                <a14:m>
                  <m:oMath xmlns:m="http://schemas.openxmlformats.org/officeDocument/2006/math">
                    <m:r>
                      <a:rPr lang="en-IN" sz="2000" b="0" i="0" smtClean="0">
                        <a:latin typeface="Cambria Math" panose="02040503050406030204" pitchFamily="18" charset="0"/>
                      </a:rPr>
                      <m:t> </m:t>
                    </m:r>
                    <m:sSup>
                      <m:sSupPr>
                        <m:ctrlPr>
                          <a:rPr lang="en-US" sz="2000" b="1" i="1" smtClean="0">
                            <a:latin typeface="Cambria Math" panose="02040503050406030204" pitchFamily="18" charset="0"/>
                          </a:rPr>
                        </m:ctrlPr>
                      </m:sSupPr>
                      <m:e>
                        <m:r>
                          <a:rPr lang="en-IN" sz="2000" b="1" i="1" smtClean="0">
                            <a:latin typeface="Cambria Math" panose="02040503050406030204" pitchFamily="18" charset="0"/>
                          </a:rPr>
                          <m:t>𝒏</m:t>
                        </m:r>
                      </m:e>
                      <m:sup>
                        <m:r>
                          <a:rPr lang="en-US" sz="2000" b="1" i="1" smtClean="0">
                            <a:latin typeface="Cambria Math" panose="02040503050406030204" pitchFamily="18" charset="0"/>
                          </a:rPr>
                          <m:t>𝟐</m:t>
                        </m:r>
                      </m:sup>
                    </m:sSup>
                  </m:oMath>
                </a14:m>
                <a:r>
                  <a:rPr lang="en-US" sz="2000" dirty="0" smtClean="0"/>
                  <a:t> </a:t>
                </a:r>
                <a:r>
                  <a:rPr lang="en-US" sz="2000" dirty="0"/>
                  <a:t>operations to sort just </a:t>
                </a:r>
                <a:r>
                  <a:rPr lang="en-US" sz="2000" b="1" dirty="0"/>
                  <a:t>n</a:t>
                </a:r>
                <a:r>
                  <a:rPr lang="en-US" sz="2000" dirty="0"/>
                  <a:t> elements, then that algorithm would be described as an </a:t>
                </a:r>
                <a:r>
                  <a:rPr lang="en-US" sz="2000" b="1" dirty="0"/>
                  <a:t>O(</a:t>
                </a:r>
                <a14:m>
                  <m:oMath xmlns:m="http://schemas.openxmlformats.org/officeDocument/2006/math">
                    <m:sSup>
                      <m:sSupPr>
                        <m:ctrlPr>
                          <a:rPr lang="en-US" sz="2000" b="1" i="1">
                            <a:latin typeface="Cambria Math" panose="02040503050406030204" pitchFamily="18" charset="0"/>
                          </a:rPr>
                        </m:ctrlPr>
                      </m:sSupPr>
                      <m:e>
                        <m:r>
                          <a:rPr lang="en-IN" sz="2000" b="1" i="1">
                            <a:latin typeface="Cambria Math" panose="02040503050406030204" pitchFamily="18" charset="0"/>
                          </a:rPr>
                          <m:t>𝒏</m:t>
                        </m:r>
                      </m:e>
                      <m:sup>
                        <m:r>
                          <a:rPr lang="en-US" sz="2000" b="1" i="1">
                            <a:latin typeface="Cambria Math" panose="02040503050406030204" pitchFamily="18" charset="0"/>
                          </a:rPr>
                          <m:t>𝟐</m:t>
                        </m:r>
                      </m:sup>
                    </m:sSup>
                  </m:oMath>
                </a14:m>
                <a:r>
                  <a:rPr lang="en-US" sz="2000" b="1" dirty="0"/>
                  <a:t> ) </a:t>
                </a:r>
                <a:r>
                  <a:rPr lang="en-US" sz="2000" dirty="0"/>
                  <a:t>algorithm. </a:t>
                </a:r>
                <a:endParaRPr lang="en-US" sz="2000" dirty="0" smtClean="0"/>
              </a:p>
              <a:p>
                <a:r>
                  <a:rPr lang="en-US" sz="2000" dirty="0" smtClean="0"/>
                  <a:t>When </a:t>
                </a:r>
                <a:r>
                  <a:rPr lang="en-US" sz="2000" dirty="0"/>
                  <a:t>expressing complexity using the Big O notation, constant multipliers are ignored. So, an </a:t>
                </a:r>
                <a:r>
                  <a:rPr lang="en-US" sz="2000" b="1" dirty="0"/>
                  <a:t>O(4n)</a:t>
                </a:r>
                <a:r>
                  <a:rPr lang="en-US" sz="2000" dirty="0"/>
                  <a:t> algorithm is equivalent to </a:t>
                </a:r>
                <a:r>
                  <a:rPr lang="en-US" sz="2000" b="1" dirty="0"/>
                  <a:t>O(n)</a:t>
                </a:r>
                <a:r>
                  <a:rPr lang="en-US" sz="2000" dirty="0"/>
                  <a:t>, which is how it should be written. </a:t>
                </a:r>
                <a:endParaRPr lang="en-US" sz="2000" dirty="0" smtClean="0"/>
              </a:p>
              <a:p>
                <a:r>
                  <a:rPr lang="en-US" sz="2000" dirty="0" smtClean="0"/>
                  <a:t>If </a:t>
                </a:r>
                <a:r>
                  <a:rPr lang="en-US" sz="2000" dirty="0"/>
                  <a:t>f(n) and g(n) are the functions defined on a positive integer number n, then </a:t>
                </a:r>
                <a:r>
                  <a:rPr lang="en-US" sz="2000" b="1" dirty="0"/>
                  <a:t>f(n) = O(g(n</a:t>
                </a:r>
                <a:r>
                  <a:rPr lang="en-US" sz="2000" b="1" dirty="0" smtClean="0"/>
                  <a:t>))</a:t>
                </a:r>
              </a:p>
              <a:p>
                <a:r>
                  <a:rPr lang="en-US" sz="2000" dirty="0"/>
                  <a:t>Here, n is the problem size and </a:t>
                </a:r>
                <a:r>
                  <a:rPr lang="en-US" sz="2000" b="1" dirty="0"/>
                  <a:t>O(g(n)) = {h(n): ∃ positive constants c, n0 such that 0 ≤ h (n) ≤ cg(n), ∀ n ≥ n0 }. </a:t>
                </a:r>
                <a:r>
                  <a:rPr lang="en-US" sz="2000" dirty="0"/>
                  <a:t>Hence, we can say that </a:t>
                </a:r>
                <a:r>
                  <a:rPr lang="en-US" sz="2000" b="1" dirty="0"/>
                  <a:t>O(g(n)) </a:t>
                </a:r>
                <a:r>
                  <a:rPr lang="en-US" sz="2000" dirty="0"/>
                  <a:t>comprises a set of all the functions </a:t>
                </a:r>
                <a:r>
                  <a:rPr lang="en-US" sz="2000" b="1" dirty="0"/>
                  <a:t>h(n) </a:t>
                </a:r>
                <a:r>
                  <a:rPr lang="en-US" sz="2000" dirty="0"/>
                  <a:t>that are less than or equal to </a:t>
                </a:r>
                <a:r>
                  <a:rPr lang="en-US" sz="2000" b="1" dirty="0"/>
                  <a:t>cg(n)</a:t>
                </a:r>
                <a:r>
                  <a:rPr lang="en-US" sz="2000" dirty="0"/>
                  <a:t> for all values of </a:t>
                </a:r>
                <a:r>
                  <a:rPr lang="en-US" sz="2000" b="1" dirty="0"/>
                  <a:t>n ≥ n0</a:t>
                </a:r>
                <a:r>
                  <a:rPr lang="en-US" sz="2000" dirty="0"/>
                  <a:t> </a:t>
                </a:r>
                <a:r>
                  <a:rPr lang="en-US" sz="2000" dirty="0" smtClean="0"/>
                  <a:t>.</a:t>
                </a:r>
              </a:p>
              <a:p>
                <a:endParaRPr lang="en-IN" sz="2000" b="1" dirty="0"/>
              </a:p>
            </p:txBody>
          </p:sp>
        </mc:Choice>
        <mc:Fallback>
          <p:sp>
            <p:nvSpPr>
              <p:cNvPr id="2" name="Content Placeholder 1"/>
              <p:cNvSpPr>
                <a:spLocks noGrp="1" noRot="1" noChangeAspect="1" noMove="1" noResize="1" noEditPoints="1" noAdjustHandles="1" noChangeArrowheads="1" noChangeShapeType="1" noTextEdit="1"/>
              </p:cNvSpPr>
              <p:nvPr>
                <p:ph idx="1"/>
              </p:nvPr>
            </p:nvSpPr>
            <p:spPr>
              <a:blipFill rotWithShape="0">
                <a:blip r:embed="rId2"/>
                <a:stretch>
                  <a:fillRect l="-422" t="-2667" r="-1002"/>
                </a:stretch>
              </a:blipFill>
            </p:spPr>
            <p:txBody>
              <a:bodyPr/>
              <a:lstStyle/>
              <a:p>
                <a:r>
                  <a:rPr lang="en-IN">
                    <a:noFill/>
                  </a:rPr>
                  <a:t> </a:t>
                </a:r>
              </a:p>
            </p:txBody>
          </p:sp>
        </mc:Fallback>
      </mc:AlternateContent>
      <p:sp>
        <p:nvSpPr>
          <p:cNvPr id="3" name="Date Placeholder 2"/>
          <p:cNvSpPr>
            <a:spLocks noGrp="1"/>
          </p:cNvSpPr>
          <p:nvPr>
            <p:ph type="dt" sz="half" idx="11"/>
          </p:nvPr>
        </p:nvSpPr>
        <p:spPr/>
        <p:txBody>
          <a:bodyPr/>
          <a:lstStyle/>
          <a:p>
            <a:fld id="{AE18FEF1-95A1-4CB6-92C9-0436D48F47B5}" type="datetime2">
              <a:rPr lang="en-US" smtClean="0"/>
              <a:t>Monday, May 17, 2021</a:t>
            </a:fld>
            <a:endParaRPr lang="en-US" dirty="0"/>
          </a:p>
        </p:txBody>
      </p:sp>
      <p:sp>
        <p:nvSpPr>
          <p:cNvPr id="4" name="Footer Placeholder 3"/>
          <p:cNvSpPr>
            <a:spLocks noGrp="1"/>
          </p:cNvSpPr>
          <p:nvPr>
            <p:ph type="ftr" sz="quarter" idx="12"/>
          </p:nvPr>
        </p:nvSpPr>
        <p:spPr/>
        <p:txBody>
          <a:bodyPr/>
          <a:lstStyle/>
          <a:p>
            <a:r>
              <a:rPr lang="sv-SE" smtClean="0"/>
              <a:t>T. Srinivasulu</a:t>
            </a:r>
            <a:endParaRPr lang="en-US" dirty="0"/>
          </a:p>
        </p:txBody>
      </p:sp>
      <p:pic>
        <p:nvPicPr>
          <p:cNvPr id="5" name="Picture 4"/>
          <p:cNvPicPr>
            <a:picLocks noChangeAspect="1"/>
          </p:cNvPicPr>
          <p:nvPr/>
        </p:nvPicPr>
        <p:blipFill rotWithShape="1">
          <a:blip r:embed="rId3"/>
          <a:srcRect l="24013" t="63656" r="21651" b="28991"/>
          <a:stretch/>
        </p:blipFill>
        <p:spPr>
          <a:xfrm>
            <a:off x="695399" y="4221088"/>
            <a:ext cx="10410299" cy="79208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mc:AlternateContent xmlns:mc="http://schemas.openxmlformats.org/markup-compatibility/2006">
        <mc:Choice xmlns:p14="http://schemas.microsoft.com/office/powerpoint/2010/main" Requires="p14">
          <p:contentPart p14:bwMode="auto" r:id="rId4">
            <p14:nvContentPartPr>
              <p14:cNvPr id="55" name="Ink 54"/>
              <p14:cNvContentPartPr/>
              <p14:nvPr/>
            </p14:nvContentPartPr>
            <p14:xfrm>
              <a:off x="7794211" y="2618043"/>
              <a:ext cx="720" cy="27360"/>
            </p14:xfrm>
          </p:contentPart>
        </mc:Choice>
        <mc:Fallback>
          <p:pic>
            <p:nvPicPr>
              <p:cNvPr id="55" name="Ink 54"/>
              <p:cNvPicPr/>
              <p:nvPr/>
            </p:nvPicPr>
            <p:blipFill>
              <a:blip r:embed="rId5"/>
              <a:stretch>
                <a:fillRect/>
              </a:stretch>
            </p:blipFill>
            <p:spPr>
              <a:xfrm>
                <a:off x="7784491" y="2608323"/>
                <a:ext cx="20160" cy="43560"/>
              </a:xfrm>
              <a:prstGeom prst="rect">
                <a:avLst/>
              </a:prstGeom>
            </p:spPr>
          </p:pic>
        </mc:Fallback>
      </mc:AlternateContent>
    </p:spTree>
    <p:extLst>
      <p:ext uri="{BB962C8B-B14F-4D97-AF65-F5344CB8AC3E}">
        <p14:creationId xmlns:p14="http://schemas.microsoft.com/office/powerpoint/2010/main" val="50545603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marL="0" indent="0" algn="ctr">
              <a:buNone/>
            </a:pPr>
            <a:r>
              <a:rPr lang="en-IN" sz="3200" dirty="0">
                <a:ln w="0"/>
                <a:solidFill>
                  <a:srgbClr val="0070C0"/>
                </a:solidFill>
                <a:effectLst>
                  <a:outerShdw blurRad="38100" dist="38100" dir="2700000" algn="tl">
                    <a:srgbClr val="000000">
                      <a:alpha val="43137"/>
                    </a:srgbClr>
                  </a:outerShdw>
                </a:effectLst>
              </a:rPr>
              <a:t>Classification of </a:t>
            </a:r>
            <a:r>
              <a:rPr lang="en-IN" sz="3200" dirty="0" smtClean="0">
                <a:ln w="0"/>
                <a:solidFill>
                  <a:srgbClr val="0070C0"/>
                </a:solidFill>
                <a:effectLst>
                  <a:outerShdw blurRad="38100" dist="38100" dir="2700000" algn="tl">
                    <a:srgbClr val="000000">
                      <a:alpha val="43137"/>
                    </a:srgbClr>
                  </a:outerShdw>
                </a:effectLst>
              </a:rPr>
              <a:t>Data </a:t>
            </a:r>
            <a:r>
              <a:rPr lang="en-IN" sz="3200" dirty="0">
                <a:ln w="0"/>
                <a:solidFill>
                  <a:srgbClr val="0070C0"/>
                </a:solidFill>
                <a:effectLst>
                  <a:outerShdw blurRad="38100" dist="38100" dir="2700000" algn="tl">
                    <a:srgbClr val="000000">
                      <a:alpha val="43137"/>
                    </a:srgbClr>
                  </a:outerShdw>
                </a:effectLst>
              </a:rPr>
              <a:t>S</a:t>
            </a:r>
            <a:r>
              <a:rPr lang="en-IN" sz="3200" dirty="0" smtClean="0">
                <a:ln w="0"/>
                <a:solidFill>
                  <a:srgbClr val="0070C0"/>
                </a:solidFill>
                <a:effectLst>
                  <a:outerShdw blurRad="38100" dist="38100" dir="2700000" algn="tl">
                    <a:srgbClr val="000000">
                      <a:alpha val="43137"/>
                    </a:srgbClr>
                  </a:outerShdw>
                </a:effectLst>
              </a:rPr>
              <a:t>tructure</a:t>
            </a:r>
            <a:endParaRPr lang="en-IN" sz="3200" dirty="0">
              <a:ln w="0"/>
              <a:solidFill>
                <a:srgbClr val="0070C0"/>
              </a:solidFill>
              <a:effectLst>
                <a:outerShdw blurRad="38100" dist="38100" dir="2700000" algn="tl">
                  <a:srgbClr val="000000">
                    <a:alpha val="43137"/>
                  </a:srgbClr>
                </a:outerShdw>
              </a:effectLst>
            </a:endParaRPr>
          </a:p>
        </p:txBody>
      </p:sp>
      <p:sp>
        <p:nvSpPr>
          <p:cNvPr id="3" name="Date Placeholder 2"/>
          <p:cNvSpPr>
            <a:spLocks noGrp="1"/>
          </p:cNvSpPr>
          <p:nvPr>
            <p:ph type="dt" sz="half" idx="11"/>
          </p:nvPr>
        </p:nvSpPr>
        <p:spPr/>
        <p:txBody>
          <a:bodyPr/>
          <a:lstStyle/>
          <a:p>
            <a:fld id="{49206907-DA01-4484-8328-6915F407B04B}" type="datetime2">
              <a:rPr lang="en-US" smtClean="0"/>
              <a:t>Monday, May 17, 2021</a:t>
            </a:fld>
            <a:endParaRPr lang="en-US" dirty="0"/>
          </a:p>
        </p:txBody>
      </p:sp>
      <p:sp>
        <p:nvSpPr>
          <p:cNvPr id="4" name="Footer Placeholder 3"/>
          <p:cNvSpPr>
            <a:spLocks noGrp="1"/>
          </p:cNvSpPr>
          <p:nvPr>
            <p:ph type="ftr" sz="quarter" idx="12"/>
          </p:nvPr>
        </p:nvSpPr>
        <p:spPr/>
        <p:txBody>
          <a:bodyPr/>
          <a:lstStyle/>
          <a:p>
            <a:r>
              <a:rPr lang="sv-SE" smtClean="0"/>
              <a:t>T. Srinivasulu</a:t>
            </a:r>
            <a:endParaRPr lang="en-US" dirty="0"/>
          </a:p>
        </p:txBody>
      </p:sp>
      <mc:AlternateContent xmlns:mc="http://schemas.openxmlformats.org/markup-compatibility/2006" xmlns:p14="http://schemas.microsoft.com/office/powerpoint/2010/main">
        <mc:Choice Requires="p14">
          <p:contentPart p14:bwMode="auto" r:id="rId2">
            <p14:nvContentPartPr>
              <p14:cNvPr id="19" name="Ink 18"/>
              <p14:cNvContentPartPr/>
              <p14:nvPr/>
            </p14:nvContentPartPr>
            <p14:xfrm>
              <a:off x="5968348" y="1506282"/>
              <a:ext cx="2271600" cy="68760"/>
            </p14:xfrm>
          </p:contentPart>
        </mc:Choice>
        <mc:Fallback xmlns="">
          <p:pic>
            <p:nvPicPr>
              <p:cNvPr id="19" name="Ink 18"/>
              <p:cNvPicPr/>
              <p:nvPr/>
            </p:nvPicPr>
            <p:blipFill>
              <a:blip r:embed="rId3"/>
              <a:stretch>
                <a:fillRect/>
              </a:stretch>
            </p:blipFill>
            <p:spPr>
              <a:xfrm>
                <a:off x="5956828" y="1499442"/>
                <a:ext cx="229464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23" name="Ink 22"/>
              <p14:cNvContentPartPr/>
              <p14:nvPr/>
            </p14:nvContentPartPr>
            <p14:xfrm>
              <a:off x="7071748" y="1575762"/>
              <a:ext cx="29520" cy="379800"/>
            </p14:xfrm>
          </p:contentPart>
        </mc:Choice>
        <mc:Fallback xmlns="">
          <p:pic>
            <p:nvPicPr>
              <p:cNvPr id="23" name="Ink 22"/>
              <p:cNvPicPr/>
              <p:nvPr/>
            </p:nvPicPr>
            <p:blipFill>
              <a:blip r:embed="rId5"/>
              <a:stretch>
                <a:fillRect/>
              </a:stretch>
            </p:blipFill>
            <p:spPr>
              <a:xfrm>
                <a:off x="7058788" y="1564602"/>
                <a:ext cx="53640" cy="4039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5" name="Ink 24"/>
              <p14:cNvContentPartPr/>
              <p14:nvPr/>
            </p14:nvContentPartPr>
            <p14:xfrm>
              <a:off x="3377428" y="1851522"/>
              <a:ext cx="3706200" cy="107280"/>
            </p14:xfrm>
          </p:contentPart>
        </mc:Choice>
        <mc:Fallback xmlns="">
          <p:pic>
            <p:nvPicPr>
              <p:cNvPr id="25" name="Ink 24"/>
              <p:cNvPicPr/>
              <p:nvPr/>
            </p:nvPicPr>
            <p:blipFill>
              <a:blip r:embed="rId7"/>
              <a:stretch>
                <a:fillRect/>
              </a:stretch>
            </p:blipFill>
            <p:spPr>
              <a:xfrm>
                <a:off x="3364828" y="1841442"/>
                <a:ext cx="3728520" cy="1242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7" name="Ink 26"/>
              <p14:cNvContentPartPr/>
              <p14:nvPr/>
            </p14:nvContentPartPr>
            <p14:xfrm>
              <a:off x="7081828" y="1788882"/>
              <a:ext cx="2940480" cy="200160"/>
            </p14:xfrm>
          </p:contentPart>
        </mc:Choice>
        <mc:Fallback xmlns="">
          <p:pic>
            <p:nvPicPr>
              <p:cNvPr id="27" name="Ink 26"/>
              <p:cNvPicPr/>
              <p:nvPr/>
            </p:nvPicPr>
            <p:blipFill>
              <a:blip r:embed="rId9"/>
              <a:stretch>
                <a:fillRect/>
              </a:stretch>
            </p:blipFill>
            <p:spPr>
              <a:xfrm>
                <a:off x="7072108" y="1778802"/>
                <a:ext cx="2962440" cy="2228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66" name="Ink 65"/>
              <p14:cNvContentPartPr/>
              <p14:nvPr/>
            </p14:nvContentPartPr>
            <p14:xfrm>
              <a:off x="5102548" y="2393682"/>
              <a:ext cx="0" cy="99720"/>
            </p14:xfrm>
          </p:contentPart>
        </mc:Choice>
        <mc:Fallback xmlns="">
          <p:pic>
            <p:nvPicPr>
              <p:cNvPr id="66" name="Ink 65"/>
              <p:cNvPicPr/>
              <p:nvPr/>
            </p:nvPicPr>
            <p:blipFill>
              <a:blip r:embed="rId11"/>
              <a:stretch>
                <a:fillRect/>
              </a:stretch>
            </p:blipFill>
            <p:spPr>
              <a:xfrm>
                <a:off x="0" y="0"/>
                <a:ext cx="0" cy="997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80" name="Ink 79"/>
              <p14:cNvContentPartPr/>
              <p14:nvPr/>
            </p14:nvContentPartPr>
            <p14:xfrm>
              <a:off x="1264228" y="2628042"/>
              <a:ext cx="2419200" cy="570240"/>
            </p14:xfrm>
          </p:contentPart>
        </mc:Choice>
        <mc:Fallback xmlns="">
          <p:pic>
            <p:nvPicPr>
              <p:cNvPr id="80" name="Ink 79"/>
              <p:cNvPicPr/>
              <p:nvPr/>
            </p:nvPicPr>
            <p:blipFill>
              <a:blip r:embed="rId13"/>
              <a:stretch>
                <a:fillRect/>
              </a:stretch>
            </p:blipFill>
            <p:spPr>
              <a:xfrm>
                <a:off x="1252708" y="2617602"/>
                <a:ext cx="2442600" cy="592560"/>
              </a:xfrm>
              <a:prstGeom prst="rect">
                <a:avLst/>
              </a:prstGeom>
            </p:spPr>
          </p:pic>
        </mc:Fallback>
      </mc:AlternateContent>
      <p:sp>
        <p:nvSpPr>
          <p:cNvPr id="106" name="Oval 105"/>
          <p:cNvSpPr/>
          <p:nvPr/>
        </p:nvSpPr>
        <p:spPr>
          <a:xfrm rot="2237400">
            <a:off x="3037211" y="3501538"/>
            <a:ext cx="96338" cy="153364"/>
          </a:xfrm>
          <a:prstGeom prst="ellipse">
            <a:avLst/>
          </a:prstGeom>
          <a:noFill/>
          <a:ln w="24000">
            <a:solidFill>
              <a:srgbClr val="177D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177D36"/>
              </a:solidFill>
            </a:endParaRPr>
          </a:p>
        </p:txBody>
      </p:sp>
      <p:sp>
        <p:nvSpPr>
          <p:cNvPr id="142" name="Oval 141"/>
          <p:cNvSpPr/>
          <p:nvPr/>
        </p:nvSpPr>
        <p:spPr>
          <a:xfrm>
            <a:off x="6571800" y="3364920"/>
            <a:ext cx="112320" cy="112320"/>
          </a:xfrm>
          <a:prstGeom prst="ellipse">
            <a:avLst/>
          </a:prstGeom>
          <a:noFill/>
          <a:ln w="24000">
            <a:solidFill>
              <a:srgbClr val="177D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177D36"/>
              </a:solidFill>
            </a:endParaRPr>
          </a:p>
        </p:txBody>
      </p:sp>
      <mc:AlternateContent xmlns:mc="http://schemas.openxmlformats.org/markup-compatibility/2006" xmlns:p14="http://schemas.microsoft.com/office/powerpoint/2010/main">
        <mc:Choice Requires="p14">
          <p:contentPart p14:bwMode="auto" r:id="rId14">
            <p14:nvContentPartPr>
              <p14:cNvPr id="158" name="Ink 157"/>
              <p14:cNvContentPartPr/>
              <p14:nvPr/>
            </p14:nvContentPartPr>
            <p14:xfrm>
              <a:off x="3672628" y="2749722"/>
              <a:ext cx="3182040" cy="462240"/>
            </p14:xfrm>
          </p:contentPart>
        </mc:Choice>
        <mc:Fallback xmlns="">
          <p:pic>
            <p:nvPicPr>
              <p:cNvPr id="158" name="Ink 157"/>
              <p:cNvPicPr/>
              <p:nvPr/>
            </p:nvPicPr>
            <p:blipFill>
              <a:blip r:embed="rId15"/>
              <a:stretch>
                <a:fillRect/>
              </a:stretch>
            </p:blipFill>
            <p:spPr>
              <a:xfrm>
                <a:off x="3663628" y="2737842"/>
                <a:ext cx="3202560" cy="486720"/>
              </a:xfrm>
              <a:prstGeom prst="rect">
                <a:avLst/>
              </a:prstGeom>
            </p:spPr>
          </p:pic>
        </mc:Fallback>
      </mc:AlternateContent>
      <p:sp>
        <p:nvSpPr>
          <p:cNvPr id="190" name="Oval 189"/>
          <p:cNvSpPr/>
          <p:nvPr/>
        </p:nvSpPr>
        <p:spPr>
          <a:xfrm rot="1311600">
            <a:off x="8736905" y="2355778"/>
            <a:ext cx="112910" cy="186245"/>
          </a:xfrm>
          <a:prstGeom prst="ellipse">
            <a:avLst/>
          </a:prstGeom>
          <a:noFill/>
          <a:ln w="24000">
            <a:solidFill>
              <a:srgbClr val="3165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3165BB"/>
              </a:solidFill>
            </a:endParaRPr>
          </a:p>
        </p:txBody>
      </p:sp>
      <mc:AlternateContent xmlns:mc="http://schemas.openxmlformats.org/markup-compatibility/2006" xmlns:p14="http://schemas.microsoft.com/office/powerpoint/2010/main">
        <mc:Choice Requires="p14">
          <p:contentPart p14:bwMode="auto" r:id="rId16">
            <p14:nvContentPartPr>
              <p14:cNvPr id="200" name="Ink 199"/>
              <p14:cNvContentPartPr/>
              <p14:nvPr/>
            </p14:nvContentPartPr>
            <p14:xfrm>
              <a:off x="635668" y="1157082"/>
              <a:ext cx="11368800" cy="5215320"/>
            </p14:xfrm>
          </p:contentPart>
        </mc:Choice>
        <mc:Fallback xmlns="">
          <p:pic>
            <p:nvPicPr>
              <p:cNvPr id="200" name="Ink 199"/>
              <p:cNvPicPr/>
              <p:nvPr/>
            </p:nvPicPr>
            <p:blipFill>
              <a:blip r:embed="rId17"/>
              <a:stretch>
                <a:fillRect/>
              </a:stretch>
            </p:blipFill>
            <p:spPr>
              <a:xfrm>
                <a:off x="624508" y="1145922"/>
                <a:ext cx="11392200" cy="52365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16" name="Ink 215"/>
              <p14:cNvContentPartPr/>
              <p14:nvPr/>
            </p14:nvContentPartPr>
            <p14:xfrm>
              <a:off x="8525788" y="2268762"/>
              <a:ext cx="2284560" cy="257400"/>
            </p14:xfrm>
          </p:contentPart>
        </mc:Choice>
        <mc:Fallback xmlns="">
          <p:pic>
            <p:nvPicPr>
              <p:cNvPr id="216" name="Ink 215"/>
              <p:cNvPicPr/>
              <p:nvPr/>
            </p:nvPicPr>
            <p:blipFill>
              <a:blip r:embed="rId19"/>
              <a:stretch>
                <a:fillRect/>
              </a:stretch>
            </p:blipFill>
            <p:spPr>
              <a:xfrm>
                <a:off x="8514268" y="2257242"/>
                <a:ext cx="2301480" cy="2800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42" name="Ink 241"/>
              <p14:cNvContentPartPr/>
              <p14:nvPr/>
            </p14:nvContentPartPr>
            <p14:xfrm>
              <a:off x="6511588" y="3822522"/>
              <a:ext cx="3246120" cy="291240"/>
            </p14:xfrm>
          </p:contentPart>
        </mc:Choice>
        <mc:Fallback xmlns="">
          <p:pic>
            <p:nvPicPr>
              <p:cNvPr id="242" name="Ink 241"/>
              <p:cNvPicPr/>
              <p:nvPr/>
            </p:nvPicPr>
            <p:blipFill>
              <a:blip r:embed="rId21"/>
              <a:stretch>
                <a:fillRect/>
              </a:stretch>
            </p:blipFill>
            <p:spPr>
              <a:xfrm>
                <a:off x="6498988" y="3811722"/>
                <a:ext cx="3269520" cy="315360"/>
              </a:xfrm>
              <a:prstGeom prst="rect">
                <a:avLst/>
              </a:prstGeom>
            </p:spPr>
          </p:pic>
        </mc:Fallback>
      </mc:AlternateContent>
      <p:sp>
        <p:nvSpPr>
          <p:cNvPr id="267" name="Oval 266"/>
          <p:cNvSpPr/>
          <p:nvPr/>
        </p:nvSpPr>
        <p:spPr>
          <a:xfrm rot="1177800">
            <a:off x="10617948" y="4323199"/>
            <a:ext cx="88704" cy="167843"/>
          </a:xfrm>
          <a:prstGeom prst="ellipse">
            <a:avLst/>
          </a:prstGeom>
          <a:noFill/>
          <a:ln w="24000">
            <a:solidFill>
              <a:srgbClr val="177D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177D36"/>
              </a:solidFill>
            </a:endParaRPr>
          </a:p>
        </p:txBody>
      </p:sp>
      <p:sp>
        <p:nvSpPr>
          <p:cNvPr id="296" name="Oval 295"/>
          <p:cNvSpPr/>
          <p:nvPr/>
        </p:nvSpPr>
        <p:spPr>
          <a:xfrm>
            <a:off x="11237760" y="4583520"/>
            <a:ext cx="118080" cy="118440"/>
          </a:xfrm>
          <a:prstGeom prst="ellipse">
            <a:avLst/>
          </a:prstGeom>
          <a:noFill/>
          <a:ln w="24000">
            <a:solidFill>
              <a:srgbClr val="177D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177D36"/>
              </a:solidFill>
            </a:endParaRPr>
          </a:p>
        </p:txBody>
      </p:sp>
      <mc:AlternateContent xmlns:mc="http://schemas.openxmlformats.org/markup-compatibility/2006" xmlns:p14="http://schemas.microsoft.com/office/powerpoint/2010/main">
        <mc:Choice Requires="p14">
          <p:contentPart p14:bwMode="auto" r:id="rId22">
            <p14:nvContentPartPr>
              <p14:cNvPr id="301" name="Ink 300"/>
              <p14:cNvContentPartPr/>
              <p14:nvPr/>
            </p14:nvContentPartPr>
            <p14:xfrm>
              <a:off x="4379668" y="4653042"/>
              <a:ext cx="2247480" cy="644760"/>
            </p14:xfrm>
          </p:contentPart>
        </mc:Choice>
        <mc:Fallback xmlns="">
          <p:pic>
            <p:nvPicPr>
              <p:cNvPr id="301" name="Ink 300"/>
              <p:cNvPicPr/>
              <p:nvPr/>
            </p:nvPicPr>
            <p:blipFill>
              <a:blip r:embed="rId23"/>
              <a:stretch>
                <a:fillRect/>
              </a:stretch>
            </p:blipFill>
            <p:spPr>
              <a:xfrm>
                <a:off x="4367788" y="4642242"/>
                <a:ext cx="2270160" cy="667800"/>
              </a:xfrm>
              <a:prstGeom prst="rect">
                <a:avLst/>
              </a:prstGeom>
            </p:spPr>
          </p:pic>
        </mc:Fallback>
      </mc:AlternateContent>
      <p:cxnSp>
        <p:nvCxnSpPr>
          <p:cNvPr id="311" name="Straight Connector 310"/>
          <p:cNvCxnSpPr/>
          <p:nvPr/>
        </p:nvCxnSpPr>
        <p:spPr>
          <a:xfrm rot="5400000">
            <a:off x="5791860" y="5140800"/>
            <a:ext cx="306000" cy="0"/>
          </a:xfrm>
          <a:prstGeom prst="line">
            <a:avLst/>
          </a:prstGeom>
          <a:ln w="24000">
            <a:solidFill>
              <a:srgbClr val="177D36"/>
            </a:solidFill>
            <a:tailEnd type="arrow"/>
          </a:ln>
        </p:spPr>
        <p:style>
          <a:lnRef idx="1">
            <a:schemeClr val="accent1"/>
          </a:lnRef>
          <a:fillRef idx="0">
            <a:schemeClr val="accent1"/>
          </a:fillRef>
          <a:effectRef idx="0">
            <a:schemeClr val="accent1"/>
          </a:effectRef>
          <a:fontRef idx="minor">
            <a:schemeClr val="tx1"/>
          </a:fontRef>
        </p:style>
      </p:cxnSp>
      <p:sp>
        <p:nvSpPr>
          <p:cNvPr id="392" name="Oval 391"/>
          <p:cNvSpPr/>
          <p:nvPr/>
        </p:nvSpPr>
        <p:spPr>
          <a:xfrm>
            <a:off x="609480" y="4198680"/>
            <a:ext cx="166680" cy="166320"/>
          </a:xfrm>
          <a:prstGeom prst="ellipse">
            <a:avLst/>
          </a:prstGeom>
          <a:noFill/>
          <a:ln w="240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000000"/>
              </a:solidFill>
            </a:endParaRPr>
          </a:p>
        </p:txBody>
      </p:sp>
      <p:sp>
        <p:nvSpPr>
          <p:cNvPr id="402" name="Oval 401"/>
          <p:cNvSpPr/>
          <p:nvPr/>
        </p:nvSpPr>
        <p:spPr>
          <a:xfrm>
            <a:off x="1744560" y="4194720"/>
            <a:ext cx="127800" cy="127440"/>
          </a:xfrm>
          <a:prstGeom prst="ellipse">
            <a:avLst/>
          </a:prstGeom>
          <a:noFill/>
          <a:ln w="240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000000"/>
              </a:solidFill>
            </a:endParaRPr>
          </a:p>
        </p:txBody>
      </p:sp>
      <mc:AlternateContent xmlns:mc="http://schemas.openxmlformats.org/markup-compatibility/2006" xmlns:p14="http://schemas.microsoft.com/office/powerpoint/2010/main">
        <mc:Choice Requires="p14">
          <p:contentPart p14:bwMode="auto" r:id="rId24">
            <p14:nvContentPartPr>
              <p14:cNvPr id="418" name="Ink 417"/>
              <p14:cNvContentPartPr/>
              <p14:nvPr/>
            </p14:nvContentPartPr>
            <p14:xfrm>
              <a:off x="621988" y="4063722"/>
              <a:ext cx="1623600" cy="834840"/>
            </p14:xfrm>
          </p:contentPart>
        </mc:Choice>
        <mc:Fallback xmlns="">
          <p:pic>
            <p:nvPicPr>
              <p:cNvPr id="418" name="Ink 417"/>
              <p:cNvPicPr/>
              <p:nvPr/>
            </p:nvPicPr>
            <p:blipFill>
              <a:blip r:embed="rId25"/>
              <a:stretch>
                <a:fillRect/>
              </a:stretch>
            </p:blipFill>
            <p:spPr>
              <a:xfrm>
                <a:off x="611188" y="4051127"/>
                <a:ext cx="1645200" cy="858590"/>
              </a:xfrm>
              <a:prstGeom prst="rect">
                <a:avLst/>
              </a:prstGeom>
            </p:spPr>
          </p:pic>
        </mc:Fallback>
      </mc:AlternateContent>
      <p:sp>
        <p:nvSpPr>
          <p:cNvPr id="425" name="Oval 424"/>
          <p:cNvSpPr/>
          <p:nvPr/>
        </p:nvSpPr>
        <p:spPr>
          <a:xfrm>
            <a:off x="522000" y="5091120"/>
            <a:ext cx="269280" cy="269280"/>
          </a:xfrm>
          <a:prstGeom prst="ellipse">
            <a:avLst/>
          </a:prstGeom>
          <a:noFill/>
          <a:ln w="240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000000"/>
              </a:solidFill>
            </a:endParaRPr>
          </a:p>
        </p:txBody>
      </p:sp>
      <p:sp>
        <p:nvSpPr>
          <p:cNvPr id="435" name="Oval 434"/>
          <p:cNvSpPr/>
          <p:nvPr/>
        </p:nvSpPr>
        <p:spPr>
          <a:xfrm>
            <a:off x="514440" y="5502240"/>
            <a:ext cx="308880" cy="308880"/>
          </a:xfrm>
          <a:prstGeom prst="ellipse">
            <a:avLst/>
          </a:prstGeom>
          <a:noFill/>
          <a:ln w="240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000000"/>
              </a:solidFill>
            </a:endParaRPr>
          </a:p>
        </p:txBody>
      </p:sp>
      <p:sp>
        <p:nvSpPr>
          <p:cNvPr id="451" name="Oval 450"/>
          <p:cNvSpPr/>
          <p:nvPr/>
        </p:nvSpPr>
        <p:spPr>
          <a:xfrm>
            <a:off x="564480" y="5882760"/>
            <a:ext cx="308160" cy="308160"/>
          </a:xfrm>
          <a:prstGeom prst="ellipse">
            <a:avLst/>
          </a:prstGeom>
          <a:noFill/>
          <a:ln w="240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000000"/>
              </a:solidFill>
            </a:endParaRPr>
          </a:p>
        </p:txBody>
      </p:sp>
      <p:sp>
        <p:nvSpPr>
          <p:cNvPr id="464" name="Oval 463"/>
          <p:cNvSpPr/>
          <p:nvPr/>
        </p:nvSpPr>
        <p:spPr>
          <a:xfrm>
            <a:off x="717120" y="6147720"/>
            <a:ext cx="326880" cy="326520"/>
          </a:xfrm>
          <a:prstGeom prst="ellipse">
            <a:avLst/>
          </a:prstGeom>
          <a:noFill/>
          <a:ln w="240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000000"/>
              </a:solidFill>
            </a:endParaRPr>
          </a:p>
        </p:txBody>
      </p:sp>
      <mc:AlternateContent xmlns:mc="http://schemas.openxmlformats.org/markup-compatibility/2006" xmlns:p14="http://schemas.microsoft.com/office/powerpoint/2010/main">
        <mc:Choice Requires="p14">
          <p:contentPart p14:bwMode="auto" r:id="rId26">
            <p14:nvContentPartPr>
              <p14:cNvPr id="7" name="Ink 6"/>
              <p14:cNvContentPartPr/>
              <p14:nvPr/>
            </p14:nvContentPartPr>
            <p14:xfrm>
              <a:off x="2522672" y="4261934"/>
              <a:ext cx="115200" cy="173880"/>
            </p14:xfrm>
          </p:contentPart>
        </mc:Choice>
        <mc:Fallback xmlns="">
          <p:pic>
            <p:nvPicPr>
              <p:cNvPr id="7" name="Ink 6"/>
              <p:cNvPicPr/>
              <p:nvPr/>
            </p:nvPicPr>
            <p:blipFill>
              <a:blip r:embed="rId27"/>
              <a:stretch>
                <a:fillRect/>
              </a:stretch>
            </p:blipFill>
            <p:spPr>
              <a:xfrm>
                <a:off x="2515472" y="4254734"/>
                <a:ext cx="127800" cy="186480"/>
              </a:xfrm>
              <a:prstGeom prst="rect">
                <a:avLst/>
              </a:prstGeom>
            </p:spPr>
          </p:pic>
        </mc:Fallback>
      </mc:AlternateContent>
    </p:spTree>
    <p:extLst>
      <p:ext uri="{BB962C8B-B14F-4D97-AF65-F5344CB8AC3E}">
        <p14:creationId xmlns:p14="http://schemas.microsoft.com/office/powerpoint/2010/main" val="101337772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sz="2000" dirty="0"/>
              <a:t>let us look at some examples of g(n) and f(n). Table </a:t>
            </a:r>
            <a:r>
              <a:rPr lang="en-US" sz="2000" dirty="0" smtClean="0"/>
              <a:t>shows </a:t>
            </a:r>
            <a:r>
              <a:rPr lang="en-US" sz="2000" dirty="0"/>
              <a:t>the relationship between g(n) and f(n). Note that the constant values will be ignored because the main purpose of the Big O notation is to analyse the algorithm in a general </a:t>
            </a:r>
            <a:r>
              <a:rPr lang="en-US" sz="2000" dirty="0" smtClean="0"/>
              <a:t>fashion. </a:t>
            </a:r>
            <a:endParaRPr lang="en-IN" sz="2000" dirty="0"/>
          </a:p>
        </p:txBody>
      </p:sp>
      <p:sp>
        <p:nvSpPr>
          <p:cNvPr id="3" name="Date Placeholder 2"/>
          <p:cNvSpPr>
            <a:spLocks noGrp="1"/>
          </p:cNvSpPr>
          <p:nvPr>
            <p:ph type="dt" sz="half" idx="11"/>
          </p:nvPr>
        </p:nvSpPr>
        <p:spPr/>
        <p:txBody>
          <a:bodyPr/>
          <a:lstStyle/>
          <a:p>
            <a:fld id="{AE18FEF1-95A1-4CB6-92C9-0436D48F47B5}" type="datetime2">
              <a:rPr lang="en-US" smtClean="0"/>
              <a:t>Monday, May 17, 2021</a:t>
            </a:fld>
            <a:endParaRPr lang="en-US" dirty="0"/>
          </a:p>
        </p:txBody>
      </p:sp>
      <p:sp>
        <p:nvSpPr>
          <p:cNvPr id="4" name="Footer Placeholder 3"/>
          <p:cNvSpPr>
            <a:spLocks noGrp="1"/>
          </p:cNvSpPr>
          <p:nvPr>
            <p:ph type="ftr" sz="quarter" idx="12"/>
          </p:nvPr>
        </p:nvSpPr>
        <p:spPr/>
        <p:txBody>
          <a:bodyPr/>
          <a:lstStyle/>
          <a:p>
            <a:r>
              <a:rPr lang="sv-SE" smtClean="0"/>
              <a:t>T. Srinivasulu</a:t>
            </a:r>
            <a:endParaRPr lang="en-US" dirty="0"/>
          </a:p>
        </p:txBody>
      </p:sp>
      <p:pic>
        <p:nvPicPr>
          <p:cNvPr id="5" name="Picture 4"/>
          <p:cNvPicPr>
            <a:picLocks noChangeAspect="1"/>
          </p:cNvPicPr>
          <p:nvPr/>
        </p:nvPicPr>
        <p:blipFill rotWithShape="1">
          <a:blip r:embed="rId2"/>
          <a:srcRect l="19288" t="55251" r="57678" b="27941"/>
          <a:stretch/>
        </p:blipFill>
        <p:spPr>
          <a:xfrm>
            <a:off x="695400" y="1556792"/>
            <a:ext cx="4212468" cy="1728192"/>
          </a:xfrm>
          <a:prstGeom prst="rect">
            <a:avLst/>
          </a:prstGeom>
          <a:ln w="19050">
            <a:solidFill>
              <a:schemeClr val="tx1"/>
            </a:solidFill>
          </a:ln>
        </p:spPr>
      </p:pic>
      <p:cxnSp>
        <p:nvCxnSpPr>
          <p:cNvPr id="15" name="Straight Connector 14"/>
          <p:cNvCxnSpPr/>
          <p:nvPr/>
        </p:nvCxnSpPr>
        <p:spPr>
          <a:xfrm rot="5400000">
            <a:off x="5909400" y="2309618"/>
            <a:ext cx="2086560" cy="0"/>
          </a:xfrm>
          <a:prstGeom prst="line">
            <a:avLst/>
          </a:prstGeom>
          <a:ln w="24000">
            <a:solidFill>
              <a:srgbClr val="000000"/>
            </a:solidFill>
            <a:headEnd type="arrow"/>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6962400" y="3296738"/>
            <a:ext cx="2037600" cy="0"/>
          </a:xfrm>
          <a:prstGeom prst="line">
            <a:avLst/>
          </a:prstGeom>
          <a:ln w="24000">
            <a:solidFill>
              <a:srgbClr val="000000"/>
            </a:solidFill>
            <a:tailEnd type="arrow"/>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flipV="1">
            <a:off x="7283881" y="1943640"/>
            <a:ext cx="1805039" cy="957458"/>
          </a:xfrm>
          <a:prstGeom prst="line">
            <a:avLst/>
          </a:prstGeom>
          <a:ln w="24000">
            <a:solidFill>
              <a:srgbClr val="ED1C24"/>
            </a:solidFill>
            <a:tailEnd type="arrow"/>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rot="-2862762">
            <a:off x="7049540" y="2147940"/>
            <a:ext cx="1731920" cy="0"/>
          </a:xfrm>
          <a:prstGeom prst="line">
            <a:avLst/>
          </a:prstGeom>
          <a:ln w="24000">
            <a:solidFill>
              <a:srgbClr val="177D36"/>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p14="http://schemas.microsoft.com/office/powerpoint/2010/main" Requires="p14">
          <p:contentPart p14:bwMode="auto" r:id="rId3">
            <p14:nvContentPartPr>
              <p14:cNvPr id="34" name="Ink 33"/>
              <p14:cNvContentPartPr/>
              <p14:nvPr/>
            </p14:nvContentPartPr>
            <p14:xfrm>
              <a:off x="6471994" y="1196752"/>
              <a:ext cx="273600" cy="348262"/>
            </p14:xfrm>
          </p:contentPart>
        </mc:Choice>
        <mc:Fallback>
          <p:pic>
            <p:nvPicPr>
              <p:cNvPr id="34" name="Ink 33"/>
              <p:cNvPicPr/>
              <p:nvPr/>
            </p:nvPicPr>
            <p:blipFill>
              <a:blip r:embed="rId4"/>
              <a:stretch>
                <a:fillRect/>
              </a:stretch>
            </p:blipFill>
            <p:spPr>
              <a:xfrm>
                <a:off x="6461914" y="1184147"/>
                <a:ext cx="290520" cy="373472"/>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104" name="Ink 103"/>
              <p14:cNvContentPartPr/>
              <p14:nvPr/>
            </p14:nvContentPartPr>
            <p14:xfrm>
              <a:off x="349474" y="4050614"/>
              <a:ext cx="1289520" cy="41760"/>
            </p14:xfrm>
          </p:contentPart>
        </mc:Choice>
        <mc:Fallback>
          <p:pic>
            <p:nvPicPr>
              <p:cNvPr id="104" name="Ink 103"/>
              <p:cNvPicPr/>
              <p:nvPr/>
            </p:nvPicPr>
            <p:blipFill>
              <a:blip r:embed="rId6"/>
              <a:stretch>
                <a:fillRect/>
              </a:stretch>
            </p:blipFill>
            <p:spPr>
              <a:xfrm>
                <a:off x="339394" y="4043054"/>
                <a:ext cx="1310760" cy="6048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105" name="Ink 104"/>
              <p14:cNvContentPartPr/>
              <p14:nvPr/>
            </p14:nvContentPartPr>
            <p14:xfrm>
              <a:off x="1732594" y="3810854"/>
              <a:ext cx="0" cy="42480"/>
            </p14:xfrm>
          </p:contentPart>
        </mc:Choice>
        <mc:Fallback>
          <p:pic>
            <p:nvPicPr>
              <p:cNvPr id="105" name="Ink 104"/>
              <p:cNvPicPr/>
              <p:nvPr/>
            </p:nvPicPr>
            <p:blipFill>
              <a:blip r:embed="rId8"/>
              <a:stretch>
                <a:fillRect/>
              </a:stretch>
            </p:blipFill>
            <p:spPr>
              <a:xfrm>
                <a:off x="0" y="0"/>
                <a:ext cx="0" cy="42480"/>
              </a:xfrm>
              <a:prstGeom prst="rect">
                <a:avLst/>
              </a:prstGeom>
            </p:spPr>
          </p:pic>
        </mc:Fallback>
      </mc:AlternateContent>
      <p:pic>
        <p:nvPicPr>
          <p:cNvPr id="130" name="Picture 129"/>
          <p:cNvPicPr>
            <a:picLocks noChangeAspect="1"/>
          </p:cNvPicPr>
          <p:nvPr/>
        </p:nvPicPr>
        <p:blipFill rotWithShape="1">
          <a:blip r:embed="rId9"/>
          <a:srcRect l="24013" t="63656" r="21651" b="28991"/>
          <a:stretch/>
        </p:blipFill>
        <p:spPr>
          <a:xfrm>
            <a:off x="839416" y="4246095"/>
            <a:ext cx="9793089" cy="74512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mc:AlternateContent xmlns:mc="http://schemas.openxmlformats.org/markup-compatibility/2006">
        <mc:Choice xmlns:p14="http://schemas.microsoft.com/office/powerpoint/2010/main" Requires="p14">
          <p:contentPart p14:bwMode="auto" r:id="rId10">
            <p14:nvContentPartPr>
              <p14:cNvPr id="168" name="Ink 167"/>
              <p14:cNvContentPartPr/>
              <p14:nvPr/>
            </p14:nvContentPartPr>
            <p14:xfrm>
              <a:off x="3621874" y="6210614"/>
              <a:ext cx="89640" cy="0"/>
            </p14:xfrm>
          </p:contentPart>
        </mc:Choice>
        <mc:Fallback>
          <p:pic>
            <p:nvPicPr>
              <p:cNvPr id="168" name="Ink 167"/>
              <p:cNvPicPr/>
              <p:nvPr/>
            </p:nvPicPr>
            <p:blipFill>
              <a:blip r:embed="rId11"/>
              <a:stretch>
                <a:fillRect/>
              </a:stretch>
            </p:blipFill>
            <p:spPr>
              <a:xfrm>
                <a:off x="0" y="0"/>
                <a:ext cx="89640" cy="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173" name="Ink 172"/>
              <p14:cNvContentPartPr/>
              <p14:nvPr/>
            </p14:nvContentPartPr>
            <p14:xfrm>
              <a:off x="4632394" y="5151494"/>
              <a:ext cx="286920" cy="1133640"/>
            </p14:xfrm>
          </p:contentPart>
        </mc:Choice>
        <mc:Fallback>
          <p:pic>
            <p:nvPicPr>
              <p:cNvPr id="173" name="Ink 172"/>
              <p:cNvPicPr/>
              <p:nvPr/>
            </p:nvPicPr>
            <p:blipFill>
              <a:blip r:embed="rId13"/>
              <a:stretch>
                <a:fillRect/>
              </a:stretch>
            </p:blipFill>
            <p:spPr>
              <a:xfrm>
                <a:off x="4618354" y="5141414"/>
                <a:ext cx="310680" cy="115776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224" name="Ink 223"/>
              <p14:cNvContentPartPr/>
              <p14:nvPr/>
            </p14:nvContentPartPr>
            <p14:xfrm>
              <a:off x="8100211" y="975723"/>
              <a:ext cx="4305600" cy="2820600"/>
            </p14:xfrm>
          </p:contentPart>
        </mc:Choice>
        <mc:Fallback>
          <p:pic>
            <p:nvPicPr>
              <p:cNvPr id="224" name="Ink 223"/>
              <p:cNvPicPr/>
              <p:nvPr/>
            </p:nvPicPr>
            <p:blipFill>
              <a:blip r:embed="rId15"/>
              <a:stretch>
                <a:fillRect/>
              </a:stretch>
            </p:blipFill>
            <p:spPr>
              <a:xfrm>
                <a:off x="8088691" y="964203"/>
                <a:ext cx="4323960" cy="284292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286" name="Ink 285"/>
              <p14:cNvContentPartPr/>
              <p14:nvPr/>
            </p14:nvContentPartPr>
            <p14:xfrm>
              <a:off x="327154" y="3645974"/>
              <a:ext cx="6024960" cy="411120"/>
            </p14:xfrm>
          </p:contentPart>
        </mc:Choice>
        <mc:Fallback>
          <p:pic>
            <p:nvPicPr>
              <p:cNvPr id="286" name="Ink 285"/>
              <p:cNvPicPr/>
              <p:nvPr/>
            </p:nvPicPr>
            <p:blipFill>
              <a:blip r:embed="rId17"/>
              <a:stretch>
                <a:fillRect/>
              </a:stretch>
            </p:blipFill>
            <p:spPr>
              <a:xfrm>
                <a:off x="318514" y="3635174"/>
                <a:ext cx="6045120" cy="43416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293" name="Ink 292"/>
              <p14:cNvContentPartPr/>
              <p14:nvPr/>
            </p14:nvContentPartPr>
            <p14:xfrm>
              <a:off x="6920554" y="2775494"/>
              <a:ext cx="695880" cy="984240"/>
            </p14:xfrm>
          </p:contentPart>
        </mc:Choice>
        <mc:Fallback>
          <p:pic>
            <p:nvPicPr>
              <p:cNvPr id="293" name="Ink 292"/>
              <p:cNvPicPr/>
              <p:nvPr/>
            </p:nvPicPr>
            <p:blipFill>
              <a:blip r:embed="rId19"/>
              <a:stretch>
                <a:fillRect/>
              </a:stretch>
            </p:blipFill>
            <p:spPr>
              <a:xfrm>
                <a:off x="6910474" y="2763254"/>
                <a:ext cx="717840" cy="100188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318" name="Ink 317"/>
              <p14:cNvContentPartPr/>
              <p14:nvPr/>
            </p14:nvContentPartPr>
            <p14:xfrm>
              <a:off x="1433794" y="5190603"/>
              <a:ext cx="2527920" cy="1178411"/>
            </p14:xfrm>
          </p:contentPart>
        </mc:Choice>
        <mc:Fallback>
          <p:pic>
            <p:nvPicPr>
              <p:cNvPr id="318" name="Ink 317"/>
              <p:cNvPicPr/>
              <p:nvPr/>
            </p:nvPicPr>
            <p:blipFill>
              <a:blip r:embed="rId21"/>
              <a:stretch>
                <a:fillRect/>
              </a:stretch>
            </p:blipFill>
            <p:spPr>
              <a:xfrm>
                <a:off x="1421554" y="5179802"/>
                <a:ext cx="2549880" cy="1197133"/>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320" name="Ink 319"/>
              <p14:cNvContentPartPr/>
              <p14:nvPr/>
            </p14:nvContentPartPr>
            <p14:xfrm>
              <a:off x="5556154" y="5278083"/>
              <a:ext cx="3707280" cy="1027931"/>
            </p14:xfrm>
          </p:contentPart>
        </mc:Choice>
        <mc:Fallback>
          <p:pic>
            <p:nvPicPr>
              <p:cNvPr id="320" name="Ink 319"/>
              <p:cNvPicPr/>
              <p:nvPr/>
            </p:nvPicPr>
            <p:blipFill>
              <a:blip r:embed="rId23"/>
              <a:stretch>
                <a:fillRect/>
              </a:stretch>
            </p:blipFill>
            <p:spPr>
              <a:xfrm>
                <a:off x="5545714" y="5266922"/>
                <a:ext cx="3728880" cy="1050254"/>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335" name="Ink 334"/>
              <p14:cNvContentPartPr/>
              <p14:nvPr/>
            </p14:nvContentPartPr>
            <p14:xfrm>
              <a:off x="11116651" y="2707323"/>
              <a:ext cx="2160" cy="19080"/>
            </p14:xfrm>
          </p:contentPart>
        </mc:Choice>
        <mc:Fallback>
          <p:pic>
            <p:nvPicPr>
              <p:cNvPr id="335" name="Ink 334"/>
              <p:cNvPicPr/>
              <p:nvPr/>
            </p:nvPicPr>
            <p:blipFill>
              <a:blip r:embed="rId25"/>
              <a:stretch>
                <a:fillRect/>
              </a:stretch>
            </p:blipFill>
            <p:spPr>
              <a:xfrm>
                <a:off x="11110531" y="2700483"/>
                <a:ext cx="15120" cy="3204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336" name="Ink 335"/>
              <p14:cNvContentPartPr/>
              <p14:nvPr/>
            </p14:nvContentPartPr>
            <p14:xfrm>
              <a:off x="399154" y="6632403"/>
              <a:ext cx="360" cy="491"/>
            </p14:xfrm>
          </p:contentPart>
        </mc:Choice>
        <mc:Fallback>
          <p:pic>
            <p:nvPicPr>
              <p:cNvPr id="336" name="Ink 335"/>
              <p:cNvPicPr/>
              <p:nvPr/>
            </p:nvPicPr>
            <p:blipFill>
              <a:blip r:embed="rId27"/>
              <a:stretch>
                <a:fillRect/>
              </a:stretch>
            </p:blipFill>
            <p:spPr>
              <a:xfrm>
                <a:off x="387274" y="6616200"/>
                <a:ext cx="24120" cy="32897"/>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337" name="Ink 336"/>
              <p14:cNvContentPartPr/>
              <p14:nvPr/>
            </p14:nvContentPartPr>
            <p14:xfrm>
              <a:off x="0" y="0"/>
              <a:ext cx="0" cy="0"/>
            </p14:xfrm>
          </p:contentPart>
        </mc:Choice>
        <mc:Fallback>
          <p:pic>
            <p:nvPicPr>
              <p:cNvPr id="337" name="Ink 336"/>
              <p:cNvPicPr/>
              <p:nvPr/>
            </p:nvPicPr>
            <p:blipFill>
              <a:stretch>
                <a:fillRect/>
              </a:stretch>
            </p:blipFill>
            <p:spPr>
              <a:xfrm>
                <a:off x="0" y="0"/>
                <a:ext cx="0" cy="0"/>
              </a:xfrm>
              <a:prstGeom prst="rect">
                <a:avLst/>
              </a:prstGeom>
            </p:spPr>
          </p:pic>
        </mc:Fallback>
      </mc:AlternateContent>
    </p:spTree>
    <p:extLst>
      <p:ext uri="{BB962C8B-B14F-4D97-AF65-F5344CB8AC3E}">
        <p14:creationId xmlns:p14="http://schemas.microsoft.com/office/powerpoint/2010/main" val="297178872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indent="0">
              <a:buNone/>
            </a:pPr>
            <a:r>
              <a:rPr lang="en-IN" dirty="0" smtClean="0"/>
              <a:t> </a:t>
            </a:r>
            <a:endParaRPr lang="en-IN" dirty="0"/>
          </a:p>
        </p:txBody>
      </p:sp>
      <p:sp>
        <p:nvSpPr>
          <p:cNvPr id="3" name="Date Placeholder 2"/>
          <p:cNvSpPr>
            <a:spLocks noGrp="1"/>
          </p:cNvSpPr>
          <p:nvPr>
            <p:ph type="dt" sz="half" idx="11"/>
          </p:nvPr>
        </p:nvSpPr>
        <p:spPr/>
        <p:txBody>
          <a:bodyPr/>
          <a:lstStyle/>
          <a:p>
            <a:fld id="{AE18FEF1-95A1-4CB6-92C9-0436D48F47B5}" type="datetime2">
              <a:rPr lang="en-US" smtClean="0"/>
              <a:t>Monday, May 17, 2021</a:t>
            </a:fld>
            <a:endParaRPr lang="en-US" dirty="0"/>
          </a:p>
        </p:txBody>
      </p:sp>
      <p:sp>
        <p:nvSpPr>
          <p:cNvPr id="4" name="Footer Placeholder 3"/>
          <p:cNvSpPr>
            <a:spLocks noGrp="1"/>
          </p:cNvSpPr>
          <p:nvPr>
            <p:ph type="ftr" sz="quarter" idx="12"/>
          </p:nvPr>
        </p:nvSpPr>
        <p:spPr/>
        <p:txBody>
          <a:bodyPr/>
          <a:lstStyle/>
          <a:p>
            <a:r>
              <a:rPr lang="sv-SE" smtClean="0"/>
              <a:t>T. Srinivasulu</a:t>
            </a:r>
            <a:endParaRPr lang="en-US" dirty="0"/>
          </a:p>
        </p:txBody>
      </p:sp>
      <p:pic>
        <p:nvPicPr>
          <p:cNvPr id="5" name="Picture 4"/>
          <p:cNvPicPr>
            <a:picLocks noChangeAspect="1"/>
          </p:cNvPicPr>
          <p:nvPr/>
        </p:nvPicPr>
        <p:blipFill rotWithShape="1">
          <a:blip r:embed="rId2"/>
          <a:srcRect l="23422" t="36344" r="32281" b="10081"/>
          <a:stretch/>
        </p:blipFill>
        <p:spPr>
          <a:xfrm>
            <a:off x="407368" y="620688"/>
            <a:ext cx="7920880" cy="5386198"/>
          </a:xfrm>
          <a:prstGeom prst="rect">
            <a:avLst/>
          </a:prstGeom>
        </p:spPr>
      </p:pic>
      <p:sp>
        <p:nvSpPr>
          <p:cNvPr id="6" name="TextBox 5"/>
          <p:cNvSpPr txBox="1"/>
          <p:nvPr/>
        </p:nvSpPr>
        <p:spPr>
          <a:xfrm>
            <a:off x="7515484" y="764704"/>
            <a:ext cx="3744416" cy="1200329"/>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2400" b="1" dirty="0"/>
              <a:t>O(g(n)) = {h(n): ∃ positive constants c, n0 such that </a:t>
            </a:r>
            <a:r>
              <a:rPr lang="en-US" sz="2400" b="1" dirty="0" smtClean="0"/>
              <a:t>    0 </a:t>
            </a:r>
            <a:r>
              <a:rPr lang="en-US" sz="2400" b="1" dirty="0"/>
              <a:t>≤ h (n) ≤ cg(n), ∀ n ≥ n0 }.</a:t>
            </a:r>
            <a:endParaRPr lang="en-IN" sz="2400" dirty="0"/>
          </a:p>
        </p:txBody>
      </p:sp>
      <mc:AlternateContent xmlns:mc="http://schemas.openxmlformats.org/markup-compatibility/2006">
        <mc:Choice xmlns:p14="http://schemas.microsoft.com/office/powerpoint/2010/main" Requires="p14">
          <p:contentPart p14:bwMode="auto" r:id="rId3">
            <p14:nvContentPartPr>
              <p14:cNvPr id="26" name="Ink 25"/>
              <p14:cNvContentPartPr/>
              <p14:nvPr/>
            </p14:nvContentPartPr>
            <p14:xfrm>
              <a:off x="7679011" y="1175883"/>
              <a:ext cx="8640" cy="17640"/>
            </p14:xfrm>
          </p:contentPart>
        </mc:Choice>
        <mc:Fallback>
          <p:pic>
            <p:nvPicPr>
              <p:cNvPr id="26" name="Ink 25"/>
              <p:cNvPicPr/>
              <p:nvPr/>
            </p:nvPicPr>
            <p:blipFill>
              <a:blip r:embed="rId4"/>
              <a:stretch>
                <a:fillRect/>
              </a:stretch>
            </p:blipFill>
            <p:spPr>
              <a:xfrm>
                <a:off x="7672531" y="1171203"/>
                <a:ext cx="19800" cy="2880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128" name="Ink 127"/>
              <p14:cNvContentPartPr/>
              <p14:nvPr/>
            </p14:nvContentPartPr>
            <p14:xfrm>
              <a:off x="732451" y="6015003"/>
              <a:ext cx="4008240" cy="430200"/>
            </p14:xfrm>
          </p:contentPart>
        </mc:Choice>
        <mc:Fallback>
          <p:pic>
            <p:nvPicPr>
              <p:cNvPr id="128" name="Ink 127"/>
              <p:cNvPicPr/>
              <p:nvPr/>
            </p:nvPicPr>
            <p:blipFill>
              <a:blip r:embed="rId6"/>
              <a:stretch>
                <a:fillRect/>
              </a:stretch>
            </p:blipFill>
            <p:spPr>
              <a:xfrm>
                <a:off x="722011" y="6004923"/>
                <a:ext cx="4027680" cy="45360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139" name="Ink 138"/>
              <p14:cNvContentPartPr/>
              <p14:nvPr/>
            </p14:nvContentPartPr>
            <p14:xfrm>
              <a:off x="2687611" y="5441883"/>
              <a:ext cx="360" cy="360"/>
            </p14:xfrm>
          </p:contentPart>
        </mc:Choice>
        <mc:Fallback>
          <p:pic>
            <p:nvPicPr>
              <p:cNvPr id="139" name="Ink 138"/>
              <p:cNvPicPr/>
              <p:nvPr/>
            </p:nvPicPr>
            <p:blipFill>
              <a:blip r:embed="rId8"/>
              <a:stretch>
                <a:fillRect/>
              </a:stretch>
            </p:blipFill>
            <p:spPr>
              <a:xfrm>
                <a:off x="2682931" y="5437203"/>
                <a:ext cx="9720" cy="9720"/>
              </a:xfrm>
              <a:prstGeom prst="rect">
                <a:avLst/>
              </a:prstGeom>
            </p:spPr>
          </p:pic>
        </mc:Fallback>
      </mc:AlternateContent>
    </p:spTree>
    <p:extLst>
      <p:ext uri="{BB962C8B-B14F-4D97-AF65-F5344CB8AC3E}">
        <p14:creationId xmlns:p14="http://schemas.microsoft.com/office/powerpoint/2010/main" val="354784576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indent="0">
              <a:buNone/>
            </a:pPr>
            <a:r>
              <a:rPr lang="en-IN" b="1" dirty="0">
                <a:solidFill>
                  <a:srgbClr val="FF0000"/>
                </a:solidFill>
              </a:rPr>
              <a:t>Categories of </a:t>
            </a:r>
            <a:r>
              <a:rPr lang="en-IN" b="1" dirty="0" smtClean="0">
                <a:solidFill>
                  <a:srgbClr val="FF0000"/>
                </a:solidFill>
              </a:rPr>
              <a:t>Algorithms</a:t>
            </a:r>
          </a:p>
          <a:p>
            <a:pPr marL="0" indent="0">
              <a:buNone/>
            </a:pPr>
            <a:endParaRPr lang="en-IN" b="1" dirty="0">
              <a:solidFill>
                <a:srgbClr val="FF0000"/>
              </a:solidFill>
            </a:endParaRPr>
          </a:p>
        </p:txBody>
      </p:sp>
      <p:sp>
        <p:nvSpPr>
          <p:cNvPr id="3" name="Date Placeholder 2"/>
          <p:cNvSpPr>
            <a:spLocks noGrp="1"/>
          </p:cNvSpPr>
          <p:nvPr>
            <p:ph type="dt" sz="half" idx="11"/>
          </p:nvPr>
        </p:nvSpPr>
        <p:spPr/>
        <p:txBody>
          <a:bodyPr/>
          <a:lstStyle/>
          <a:p>
            <a:fld id="{AE18FEF1-95A1-4CB6-92C9-0436D48F47B5}" type="datetime2">
              <a:rPr lang="en-US" smtClean="0"/>
              <a:t>Monday, May 17, 2021</a:t>
            </a:fld>
            <a:endParaRPr lang="en-US" dirty="0"/>
          </a:p>
        </p:txBody>
      </p:sp>
      <p:sp>
        <p:nvSpPr>
          <p:cNvPr id="4" name="Footer Placeholder 3"/>
          <p:cNvSpPr>
            <a:spLocks noGrp="1"/>
          </p:cNvSpPr>
          <p:nvPr>
            <p:ph type="ftr" sz="quarter" idx="12"/>
          </p:nvPr>
        </p:nvSpPr>
        <p:spPr/>
        <p:txBody>
          <a:bodyPr/>
          <a:lstStyle/>
          <a:p>
            <a:r>
              <a:rPr lang="sv-SE" smtClean="0"/>
              <a:t>T. Srinivasulu</a:t>
            </a:r>
            <a:endParaRPr lang="en-US" dirty="0"/>
          </a:p>
        </p:txBody>
      </p:sp>
      <p:pic>
        <p:nvPicPr>
          <p:cNvPr id="5" name="Picture 4"/>
          <p:cNvPicPr>
            <a:picLocks noChangeAspect="1"/>
          </p:cNvPicPr>
          <p:nvPr/>
        </p:nvPicPr>
        <p:blipFill rotWithShape="1">
          <a:blip r:embed="rId2"/>
          <a:srcRect l="22241" t="35293" r="20469" b="15334"/>
          <a:stretch/>
        </p:blipFill>
        <p:spPr>
          <a:xfrm>
            <a:off x="407368" y="1052736"/>
            <a:ext cx="10402858" cy="5040560"/>
          </a:xfrm>
          <a:prstGeom prst="rect">
            <a:avLst/>
          </a:prstGeom>
        </p:spPr>
      </p:pic>
    </p:spTree>
    <p:extLst>
      <p:ext uri="{BB962C8B-B14F-4D97-AF65-F5344CB8AC3E}">
        <p14:creationId xmlns:p14="http://schemas.microsoft.com/office/powerpoint/2010/main" val="122055873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91344" y="554052"/>
            <a:ext cx="11545234" cy="5935352"/>
          </a:xfrm>
        </p:spPr>
        <p:txBody>
          <a:bodyPr>
            <a:normAutofit/>
          </a:bodyPr>
          <a:lstStyle/>
          <a:p>
            <a:pPr marL="0" indent="0">
              <a:buNone/>
            </a:pPr>
            <a:r>
              <a:rPr lang="en-US" b="1" dirty="0">
                <a:solidFill>
                  <a:srgbClr val="FF0000"/>
                </a:solidFill>
              </a:rPr>
              <a:t>Limitations of </a:t>
            </a:r>
            <a:r>
              <a:rPr lang="en-US" b="1" dirty="0" smtClean="0">
                <a:solidFill>
                  <a:srgbClr val="FF0000"/>
                </a:solidFill>
              </a:rPr>
              <a:t>Big </a:t>
            </a:r>
            <a:r>
              <a:rPr lang="en-US" b="1" dirty="0">
                <a:solidFill>
                  <a:srgbClr val="FF0000"/>
                </a:solidFill>
              </a:rPr>
              <a:t>O </a:t>
            </a:r>
            <a:r>
              <a:rPr lang="en-US" b="1" dirty="0" smtClean="0">
                <a:solidFill>
                  <a:srgbClr val="FF0000"/>
                </a:solidFill>
              </a:rPr>
              <a:t>Notation</a:t>
            </a:r>
          </a:p>
          <a:p>
            <a:pPr marL="0" indent="0">
              <a:buNone/>
            </a:pPr>
            <a:endParaRPr lang="en-IN" b="1" dirty="0">
              <a:solidFill>
                <a:srgbClr val="FF0000"/>
              </a:solidFill>
            </a:endParaRPr>
          </a:p>
        </p:txBody>
      </p:sp>
      <p:sp>
        <p:nvSpPr>
          <p:cNvPr id="3" name="Date Placeholder 2"/>
          <p:cNvSpPr>
            <a:spLocks noGrp="1"/>
          </p:cNvSpPr>
          <p:nvPr>
            <p:ph type="dt" sz="half" idx="11"/>
          </p:nvPr>
        </p:nvSpPr>
        <p:spPr/>
        <p:txBody>
          <a:bodyPr/>
          <a:lstStyle/>
          <a:p>
            <a:fld id="{AE18FEF1-95A1-4CB6-92C9-0436D48F47B5}" type="datetime2">
              <a:rPr lang="en-US" smtClean="0"/>
              <a:t>Monday, May 17, 2021</a:t>
            </a:fld>
            <a:endParaRPr lang="en-US" dirty="0"/>
          </a:p>
        </p:txBody>
      </p:sp>
      <p:sp>
        <p:nvSpPr>
          <p:cNvPr id="4" name="Footer Placeholder 3"/>
          <p:cNvSpPr>
            <a:spLocks noGrp="1"/>
          </p:cNvSpPr>
          <p:nvPr>
            <p:ph type="ftr" sz="quarter" idx="12"/>
          </p:nvPr>
        </p:nvSpPr>
        <p:spPr/>
        <p:txBody>
          <a:bodyPr/>
          <a:lstStyle/>
          <a:p>
            <a:r>
              <a:rPr lang="sv-SE" smtClean="0"/>
              <a:t>T. Srinivasulu</a:t>
            </a:r>
            <a:endParaRPr lang="en-US" dirty="0"/>
          </a:p>
        </p:txBody>
      </p:sp>
      <p:pic>
        <p:nvPicPr>
          <p:cNvPr id="5" name="Picture 4"/>
          <p:cNvPicPr>
            <a:picLocks noChangeAspect="1"/>
          </p:cNvPicPr>
          <p:nvPr/>
        </p:nvPicPr>
        <p:blipFill rotWithShape="1">
          <a:blip r:embed="rId2"/>
          <a:srcRect l="19288" t="35293" r="15154" b="30041"/>
          <a:stretch/>
        </p:blipFill>
        <p:spPr>
          <a:xfrm>
            <a:off x="695400" y="1109270"/>
            <a:ext cx="10951438" cy="3255833"/>
          </a:xfrm>
          <a:prstGeom prst="rect">
            <a:avLst/>
          </a:prstGeom>
        </p:spPr>
      </p:pic>
    </p:spTree>
    <p:extLst>
      <p:ext uri="{BB962C8B-B14F-4D97-AF65-F5344CB8AC3E}">
        <p14:creationId xmlns:p14="http://schemas.microsoft.com/office/powerpoint/2010/main" val="118880980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indent="0" algn="ctr">
              <a:buNone/>
            </a:pPr>
            <a:r>
              <a:rPr lang="en-IN" sz="3000" dirty="0">
                <a:ln w="0"/>
                <a:solidFill>
                  <a:srgbClr val="0070C0"/>
                </a:solidFill>
                <a:effectLst>
                  <a:outerShdw blurRad="38100" dist="38100" dir="2700000" algn="tl">
                    <a:srgbClr val="000000">
                      <a:alpha val="43137"/>
                    </a:srgbClr>
                  </a:outerShdw>
                </a:effectLst>
              </a:rPr>
              <a:t>OMEGA NOTATION (</a:t>
            </a:r>
            <a:r>
              <a:rPr lang="el-GR" sz="3000" dirty="0">
                <a:ln w="0"/>
                <a:solidFill>
                  <a:srgbClr val="0070C0"/>
                </a:solidFill>
                <a:effectLst>
                  <a:outerShdw blurRad="38100" dist="38100" dir="2700000" algn="tl">
                    <a:srgbClr val="000000">
                      <a:alpha val="43137"/>
                    </a:srgbClr>
                  </a:outerShdw>
                </a:effectLst>
              </a:rPr>
              <a:t>Ω</a:t>
            </a:r>
            <a:r>
              <a:rPr lang="el-GR" sz="3000" dirty="0" smtClean="0">
                <a:ln w="0"/>
                <a:solidFill>
                  <a:srgbClr val="0070C0"/>
                </a:solidFill>
                <a:effectLst>
                  <a:outerShdw blurRad="38100" dist="38100" dir="2700000" algn="tl">
                    <a:srgbClr val="000000">
                      <a:alpha val="43137"/>
                    </a:srgbClr>
                  </a:outerShdw>
                </a:effectLst>
              </a:rPr>
              <a:t>)</a:t>
            </a:r>
            <a:endParaRPr lang="en-IN" sz="3000" dirty="0">
              <a:ln w="0"/>
              <a:solidFill>
                <a:srgbClr val="0070C0"/>
              </a:solidFill>
              <a:effectLst>
                <a:outerShdw blurRad="38100" dist="38100" dir="2700000" algn="tl">
                  <a:srgbClr val="000000">
                    <a:alpha val="43137"/>
                  </a:srgbClr>
                </a:outerShdw>
              </a:effectLst>
            </a:endParaRPr>
          </a:p>
          <a:p>
            <a:r>
              <a:rPr lang="en-US" sz="2000" dirty="0"/>
              <a:t>The Omega notation provides a tight </a:t>
            </a:r>
            <a:r>
              <a:rPr lang="en-US" sz="2000" b="1" dirty="0"/>
              <a:t>lower bound for f(n</a:t>
            </a:r>
            <a:r>
              <a:rPr lang="en-US" sz="2000" b="1" dirty="0"/>
              <a:t>).</a:t>
            </a:r>
          </a:p>
          <a:p>
            <a:r>
              <a:rPr lang="el-GR" sz="2000" dirty="0"/>
              <a:t>Ω </a:t>
            </a:r>
            <a:r>
              <a:rPr lang="en-IN" sz="2000" dirty="0"/>
              <a:t>notation is simply written as, </a:t>
            </a:r>
            <a:r>
              <a:rPr lang="en-IN" sz="2000" b="1" dirty="0"/>
              <a:t>f(n) ∈ </a:t>
            </a:r>
            <a:r>
              <a:rPr lang="el-GR" sz="2000" b="1" dirty="0"/>
              <a:t>Ω(</a:t>
            </a:r>
            <a:r>
              <a:rPr lang="en-IN" sz="2000" b="1" dirty="0"/>
              <a:t>g(n)), </a:t>
            </a:r>
            <a:r>
              <a:rPr lang="en-IN" sz="2000" dirty="0"/>
              <a:t>where n is the problem size and </a:t>
            </a:r>
            <a:r>
              <a:rPr lang="el-GR" sz="2000" b="1" dirty="0"/>
              <a:t>Ω(</a:t>
            </a:r>
            <a:r>
              <a:rPr lang="en-IN" sz="2000" b="1" dirty="0"/>
              <a:t>g(n)) = {h(n): ∃ positive constants c &gt; 0, n0 such that 0 ≤ cg(n) ≤ h(n), ∀ n ≥ n0 </a:t>
            </a:r>
            <a:r>
              <a:rPr lang="en-IN" sz="2000" b="1" dirty="0"/>
              <a:t>}.</a:t>
            </a:r>
          </a:p>
          <a:p>
            <a:r>
              <a:rPr lang="en-US" sz="2000" dirty="0"/>
              <a:t>Hence, we can say that </a:t>
            </a:r>
            <a:r>
              <a:rPr lang="en-US" sz="2000" b="1" dirty="0"/>
              <a:t>Ω(g(n)) </a:t>
            </a:r>
            <a:r>
              <a:rPr lang="en-US" sz="2000" dirty="0"/>
              <a:t>comprises a set of all the functions </a:t>
            </a:r>
            <a:r>
              <a:rPr lang="en-US" sz="2000" b="1" dirty="0"/>
              <a:t>h(n)</a:t>
            </a:r>
            <a:r>
              <a:rPr lang="en-US" sz="2000" dirty="0"/>
              <a:t> that are greater than or equal to </a:t>
            </a:r>
            <a:r>
              <a:rPr lang="en-US" sz="2000" b="1" dirty="0"/>
              <a:t>cg(n)</a:t>
            </a:r>
            <a:r>
              <a:rPr lang="en-US" sz="2000" dirty="0"/>
              <a:t> for all values of </a:t>
            </a:r>
            <a:r>
              <a:rPr lang="en-US" sz="2000" b="1" dirty="0"/>
              <a:t>n ≥ n0 </a:t>
            </a:r>
            <a:r>
              <a:rPr lang="en-US" sz="2000" dirty="0" smtClean="0"/>
              <a:t>.</a:t>
            </a:r>
          </a:p>
          <a:p>
            <a:endParaRPr lang="en-IN" sz="2000" dirty="0"/>
          </a:p>
        </p:txBody>
      </p:sp>
      <p:sp>
        <p:nvSpPr>
          <p:cNvPr id="3" name="Date Placeholder 2"/>
          <p:cNvSpPr>
            <a:spLocks noGrp="1"/>
          </p:cNvSpPr>
          <p:nvPr>
            <p:ph type="dt" sz="half" idx="11"/>
          </p:nvPr>
        </p:nvSpPr>
        <p:spPr/>
        <p:txBody>
          <a:bodyPr/>
          <a:lstStyle/>
          <a:p>
            <a:fld id="{AE18FEF1-95A1-4CB6-92C9-0436D48F47B5}" type="datetime2">
              <a:rPr lang="en-US" smtClean="0"/>
              <a:t>Monday, May 17, 2021</a:t>
            </a:fld>
            <a:endParaRPr lang="en-US" dirty="0"/>
          </a:p>
        </p:txBody>
      </p:sp>
      <p:sp>
        <p:nvSpPr>
          <p:cNvPr id="4" name="Footer Placeholder 3"/>
          <p:cNvSpPr>
            <a:spLocks noGrp="1"/>
          </p:cNvSpPr>
          <p:nvPr>
            <p:ph type="ftr" sz="quarter" idx="12"/>
          </p:nvPr>
        </p:nvSpPr>
        <p:spPr/>
        <p:txBody>
          <a:bodyPr/>
          <a:lstStyle/>
          <a:p>
            <a:r>
              <a:rPr lang="sv-SE" smtClean="0"/>
              <a:t>T. Srinivasulu</a:t>
            </a:r>
            <a:endParaRPr lang="en-US" dirty="0"/>
          </a:p>
        </p:txBody>
      </p:sp>
      <p:pic>
        <p:nvPicPr>
          <p:cNvPr id="5" name="Picture 4"/>
          <p:cNvPicPr>
            <a:picLocks noChangeAspect="1"/>
          </p:cNvPicPr>
          <p:nvPr/>
        </p:nvPicPr>
        <p:blipFill rotWithShape="1">
          <a:blip r:embed="rId2"/>
          <a:srcRect l="24391" t="52775" r="21818" b="40546"/>
          <a:stretch/>
        </p:blipFill>
        <p:spPr>
          <a:xfrm>
            <a:off x="551384" y="2852936"/>
            <a:ext cx="10225136" cy="71388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cxnSp>
        <p:nvCxnSpPr>
          <p:cNvPr id="6" name="Straight Connector 5"/>
          <p:cNvCxnSpPr/>
          <p:nvPr/>
        </p:nvCxnSpPr>
        <p:spPr>
          <a:xfrm rot="5400000">
            <a:off x="6128710" y="4975844"/>
            <a:ext cx="2086560" cy="0"/>
          </a:xfrm>
          <a:prstGeom prst="line">
            <a:avLst/>
          </a:prstGeom>
          <a:ln w="24000">
            <a:solidFill>
              <a:srgbClr val="000000"/>
            </a:solidFill>
            <a:headEnd type="arrow"/>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7181710" y="5962964"/>
            <a:ext cx="2037600" cy="0"/>
          </a:xfrm>
          <a:prstGeom prst="line">
            <a:avLst/>
          </a:prstGeom>
          <a:ln w="24000">
            <a:solidFill>
              <a:srgbClr val="000000"/>
            </a:solidFill>
            <a:tailEnd type="arrow"/>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rot="-1607228">
            <a:off x="7400668" y="5136764"/>
            <a:ext cx="1910725" cy="0"/>
          </a:xfrm>
          <a:prstGeom prst="line">
            <a:avLst/>
          </a:prstGeom>
          <a:ln w="24000">
            <a:solidFill>
              <a:srgbClr val="ED1C24"/>
            </a:solidFill>
            <a:tailEnd type="arrow"/>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rot="-2862762">
            <a:off x="7268850" y="4814166"/>
            <a:ext cx="1731920" cy="0"/>
          </a:xfrm>
          <a:prstGeom prst="line">
            <a:avLst/>
          </a:prstGeom>
          <a:ln w="24000">
            <a:solidFill>
              <a:srgbClr val="177D36"/>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p14="http://schemas.microsoft.com/office/powerpoint/2010/main" Requires="p14">
          <p:contentPart p14:bwMode="auto" r:id="rId3">
            <p14:nvContentPartPr>
              <p14:cNvPr id="37" name="Ink 36"/>
              <p14:cNvContentPartPr/>
              <p14:nvPr/>
            </p14:nvContentPartPr>
            <p14:xfrm>
              <a:off x="8804074" y="3755054"/>
              <a:ext cx="1850040" cy="1270724"/>
            </p14:xfrm>
          </p:contentPart>
        </mc:Choice>
        <mc:Fallback>
          <p:pic>
            <p:nvPicPr>
              <p:cNvPr id="37" name="Ink 36"/>
              <p:cNvPicPr/>
              <p:nvPr/>
            </p:nvPicPr>
            <p:blipFill>
              <a:blip r:embed="rId4"/>
              <a:stretch>
                <a:fillRect/>
              </a:stretch>
            </p:blipFill>
            <p:spPr>
              <a:xfrm>
                <a:off x="8794354" y="3745335"/>
                <a:ext cx="1869480" cy="1292323"/>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60" name="Ink 59"/>
              <p14:cNvContentPartPr/>
              <p14:nvPr/>
            </p14:nvContentPartPr>
            <p14:xfrm>
              <a:off x="349114" y="3797174"/>
              <a:ext cx="3975120" cy="342360"/>
            </p14:xfrm>
          </p:contentPart>
        </mc:Choice>
        <mc:Fallback>
          <p:pic>
            <p:nvPicPr>
              <p:cNvPr id="60" name="Ink 59"/>
              <p:cNvPicPr/>
              <p:nvPr/>
            </p:nvPicPr>
            <p:blipFill>
              <a:blip r:embed="rId6"/>
              <a:stretch>
                <a:fillRect/>
              </a:stretch>
            </p:blipFill>
            <p:spPr>
              <a:xfrm>
                <a:off x="339394" y="3785654"/>
                <a:ext cx="3991320" cy="36540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69" name="Ink 68"/>
              <p14:cNvContentPartPr/>
              <p14:nvPr/>
            </p14:nvContentPartPr>
            <p14:xfrm>
              <a:off x="391594" y="4173374"/>
              <a:ext cx="990360" cy="42120"/>
            </p14:xfrm>
          </p:contentPart>
        </mc:Choice>
        <mc:Fallback>
          <p:pic>
            <p:nvPicPr>
              <p:cNvPr id="69" name="Ink 68"/>
              <p:cNvPicPr/>
              <p:nvPr/>
            </p:nvPicPr>
            <p:blipFill>
              <a:blip r:embed="rId8"/>
              <a:stretch>
                <a:fillRect/>
              </a:stretch>
            </p:blipFill>
            <p:spPr>
              <a:xfrm>
                <a:off x="381874" y="4161134"/>
                <a:ext cx="1011960" cy="6516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87" name="Ink 86"/>
              <p14:cNvContentPartPr/>
              <p14:nvPr/>
            </p14:nvContentPartPr>
            <p14:xfrm>
              <a:off x="4399114" y="3916694"/>
              <a:ext cx="325800" cy="217080"/>
            </p14:xfrm>
          </p:contentPart>
        </mc:Choice>
        <mc:Fallback>
          <p:pic>
            <p:nvPicPr>
              <p:cNvPr id="87" name="Ink 86"/>
              <p:cNvPicPr/>
              <p:nvPr/>
            </p:nvPicPr>
            <p:blipFill>
              <a:blip r:embed="rId10"/>
              <a:stretch>
                <a:fillRect/>
              </a:stretch>
            </p:blipFill>
            <p:spPr>
              <a:xfrm>
                <a:off x="4391554" y="3905174"/>
                <a:ext cx="342720" cy="23616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88" name="Ink 87"/>
              <p14:cNvContentPartPr/>
              <p14:nvPr/>
            </p14:nvContentPartPr>
            <p14:xfrm>
              <a:off x="4832194" y="3884294"/>
              <a:ext cx="106200" cy="257040"/>
            </p14:xfrm>
          </p:contentPart>
        </mc:Choice>
        <mc:Fallback>
          <p:pic>
            <p:nvPicPr>
              <p:cNvPr id="88" name="Ink 87"/>
              <p:cNvPicPr/>
              <p:nvPr/>
            </p:nvPicPr>
            <p:blipFill>
              <a:blip r:embed="rId12"/>
              <a:stretch>
                <a:fillRect/>
              </a:stretch>
            </p:blipFill>
            <p:spPr>
              <a:xfrm>
                <a:off x="4819594" y="3872054"/>
                <a:ext cx="126000" cy="28188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89" name="Ink 88"/>
              <p14:cNvContentPartPr/>
              <p14:nvPr/>
            </p14:nvContentPartPr>
            <p14:xfrm>
              <a:off x="4963594" y="3954134"/>
              <a:ext cx="138240" cy="128520"/>
            </p14:xfrm>
          </p:contentPart>
        </mc:Choice>
        <mc:Fallback>
          <p:pic>
            <p:nvPicPr>
              <p:cNvPr id="89" name="Ink 88"/>
              <p:cNvPicPr/>
              <p:nvPr/>
            </p:nvPicPr>
            <p:blipFill>
              <a:blip r:embed="rId14"/>
              <a:stretch>
                <a:fillRect/>
              </a:stretch>
            </p:blipFill>
            <p:spPr>
              <a:xfrm>
                <a:off x="4952794" y="3943334"/>
                <a:ext cx="161280" cy="15156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90" name="Ink 89"/>
              <p14:cNvContentPartPr/>
              <p14:nvPr/>
            </p14:nvContentPartPr>
            <p14:xfrm>
              <a:off x="5118034" y="3859454"/>
              <a:ext cx="120600" cy="267120"/>
            </p14:xfrm>
          </p:contentPart>
        </mc:Choice>
        <mc:Fallback>
          <p:pic>
            <p:nvPicPr>
              <p:cNvPr id="90" name="Ink 89"/>
              <p:cNvPicPr/>
              <p:nvPr/>
            </p:nvPicPr>
            <p:blipFill>
              <a:blip r:embed="rId16"/>
              <a:stretch>
                <a:fillRect/>
              </a:stretch>
            </p:blipFill>
            <p:spPr>
              <a:xfrm>
                <a:off x="5106874" y="3848294"/>
                <a:ext cx="142920" cy="28836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156" name="Ink 155"/>
              <p14:cNvContentPartPr/>
              <p14:nvPr/>
            </p14:nvContentPartPr>
            <p14:xfrm>
              <a:off x="650794" y="4400894"/>
              <a:ext cx="8789040" cy="1949664"/>
            </p14:xfrm>
          </p:contentPart>
        </mc:Choice>
        <mc:Fallback>
          <p:pic>
            <p:nvPicPr>
              <p:cNvPr id="156" name="Ink 155"/>
              <p:cNvPicPr/>
              <p:nvPr/>
            </p:nvPicPr>
            <p:blipFill>
              <a:blip r:embed="rId18"/>
              <a:stretch>
                <a:fillRect/>
              </a:stretch>
            </p:blipFill>
            <p:spPr>
              <a:xfrm>
                <a:off x="638914" y="4388655"/>
                <a:ext cx="8813880" cy="1971983"/>
              </a:xfrm>
              <a:prstGeom prst="rect">
                <a:avLst/>
              </a:prstGeom>
            </p:spPr>
          </p:pic>
        </mc:Fallback>
      </mc:AlternateContent>
      <p:sp>
        <p:nvSpPr>
          <p:cNvPr id="233" name="Rectangle 232"/>
          <p:cNvSpPr/>
          <p:nvPr/>
        </p:nvSpPr>
        <p:spPr>
          <a:xfrm>
            <a:off x="9169380" y="4643460"/>
            <a:ext cx="1163520" cy="430920"/>
          </a:xfrm>
          <a:prstGeom prst="rect">
            <a:avLst/>
          </a:prstGeom>
          <a:noFill/>
          <a:ln w="24000">
            <a:solidFill>
              <a:srgbClr val="ED1C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ED1C24"/>
              </a:solidFill>
            </a:endParaRPr>
          </a:p>
        </p:txBody>
      </p:sp>
      <p:cxnSp>
        <p:nvCxnSpPr>
          <p:cNvPr id="237" name="Straight Connector 236"/>
          <p:cNvCxnSpPr/>
          <p:nvPr/>
        </p:nvCxnSpPr>
        <p:spPr>
          <a:xfrm rot="5400000">
            <a:off x="10455300" y="4600260"/>
            <a:ext cx="508680" cy="0"/>
          </a:xfrm>
          <a:prstGeom prst="line">
            <a:avLst/>
          </a:prstGeom>
          <a:ln w="24000">
            <a:solidFill>
              <a:srgbClr val="ED1C24"/>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p14="http://schemas.microsoft.com/office/powerpoint/2010/main" Requires="p14">
          <p:contentPart p14:bwMode="auto" r:id="rId19">
            <p14:nvContentPartPr>
              <p14:cNvPr id="247" name="Ink 246"/>
              <p14:cNvContentPartPr/>
              <p14:nvPr/>
            </p14:nvContentPartPr>
            <p14:xfrm>
              <a:off x="0" y="0"/>
              <a:ext cx="0" cy="0"/>
            </p14:xfrm>
          </p:contentPart>
        </mc:Choice>
        <mc:Fallback>
          <p:pic>
            <p:nvPicPr>
              <p:cNvPr id="247" name="Ink 246"/>
              <p:cNvPicPr/>
              <p:nvPr/>
            </p:nvPicPr>
            <p:blipFill>
              <a:stretch>
                <a:fillRect/>
              </a:stretch>
            </p:blipFill>
            <p:spPr>
              <a:xfrm>
                <a:off x="0" y="0"/>
                <a:ext cx="0" cy="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409" name="Ink 408"/>
              <p14:cNvContentPartPr/>
              <p14:nvPr/>
            </p14:nvContentPartPr>
            <p14:xfrm>
              <a:off x="3647731" y="255363"/>
              <a:ext cx="360" cy="0"/>
            </p14:xfrm>
          </p:contentPart>
        </mc:Choice>
        <mc:Fallback>
          <p:pic>
            <p:nvPicPr>
              <p:cNvPr id="409" name="Ink 408"/>
              <p:cNvPicPr/>
              <p:nvPr/>
            </p:nvPicPr>
            <p:blipFill>
              <a:blip r:embed="rId21"/>
              <a:stretch>
                <a:fillRect/>
              </a:stretch>
            </p:blipFill>
            <p:spPr>
              <a:xfrm>
                <a:off x="3638011" y="255363"/>
                <a:ext cx="19800" cy="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413" name="Ink 412"/>
              <p14:cNvContentPartPr/>
              <p14:nvPr/>
            </p14:nvContentPartPr>
            <p14:xfrm>
              <a:off x="6808171" y="3840568"/>
              <a:ext cx="308880" cy="398880"/>
            </p14:xfrm>
          </p:contentPart>
        </mc:Choice>
        <mc:Fallback>
          <p:pic>
            <p:nvPicPr>
              <p:cNvPr id="413" name="Ink 412"/>
              <p:cNvPicPr/>
              <p:nvPr/>
            </p:nvPicPr>
            <p:blipFill>
              <a:blip r:embed="rId23"/>
              <a:stretch>
                <a:fillRect/>
              </a:stretch>
            </p:blipFill>
            <p:spPr>
              <a:xfrm>
                <a:off x="6798091" y="3828328"/>
                <a:ext cx="329400" cy="42408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414" name="Ink 413"/>
              <p14:cNvContentPartPr/>
              <p14:nvPr/>
            </p14:nvContentPartPr>
            <p14:xfrm>
              <a:off x="1392754" y="6084614"/>
              <a:ext cx="1722960" cy="211944"/>
            </p14:xfrm>
          </p:contentPart>
        </mc:Choice>
        <mc:Fallback>
          <p:pic>
            <p:nvPicPr>
              <p:cNvPr id="414" name="Ink 413"/>
              <p:cNvPicPr/>
              <p:nvPr/>
            </p:nvPicPr>
            <p:blipFill>
              <a:blip r:embed="rId25"/>
              <a:stretch>
                <a:fillRect/>
              </a:stretch>
            </p:blipFill>
            <p:spPr>
              <a:xfrm>
                <a:off x="1383394" y="6072380"/>
                <a:ext cx="1744200" cy="233534"/>
              </a:xfrm>
              <a:prstGeom prst="rect">
                <a:avLst/>
              </a:prstGeom>
            </p:spPr>
          </p:pic>
        </mc:Fallback>
      </mc:AlternateContent>
    </p:spTree>
    <p:extLst>
      <p:ext uri="{BB962C8B-B14F-4D97-AF65-F5344CB8AC3E}">
        <p14:creationId xmlns:p14="http://schemas.microsoft.com/office/powerpoint/2010/main" val="202239821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marL="0" indent="0" algn="ctr">
              <a:buNone/>
            </a:pPr>
            <a:r>
              <a:rPr lang="en-IN" sz="3000" dirty="0">
                <a:ln w="0"/>
                <a:solidFill>
                  <a:srgbClr val="0070C0"/>
                </a:solidFill>
                <a:effectLst>
                  <a:outerShdw blurRad="38100" dist="38100" dir="2700000" algn="tl">
                    <a:srgbClr val="000000">
                      <a:alpha val="43137"/>
                    </a:srgbClr>
                  </a:outerShdw>
                </a:effectLst>
              </a:rPr>
              <a:t>THETA NOTATION </a:t>
            </a:r>
            <a:r>
              <a:rPr lang="en-IN" sz="3000" dirty="0" smtClean="0">
                <a:ln w="0"/>
                <a:solidFill>
                  <a:srgbClr val="0070C0"/>
                </a:solidFill>
                <a:effectLst>
                  <a:outerShdw blurRad="38100" dist="38100" dir="2700000" algn="tl">
                    <a:srgbClr val="000000">
                      <a:alpha val="43137"/>
                    </a:srgbClr>
                  </a:outerShdw>
                </a:effectLst>
              </a:rPr>
              <a:t>(</a:t>
            </a:r>
            <a:r>
              <a:rPr lang="el-GR" sz="3000" dirty="0" smtClean="0">
                <a:ln w="0"/>
                <a:solidFill>
                  <a:srgbClr val="0070C0"/>
                </a:solidFill>
                <a:effectLst>
                  <a:outerShdw blurRad="38100" dist="38100" dir="2700000" algn="tl">
                    <a:srgbClr val="000000">
                      <a:alpha val="43137"/>
                    </a:srgbClr>
                  </a:outerShdw>
                </a:effectLst>
              </a:rPr>
              <a:t>θ</a:t>
            </a:r>
            <a:r>
              <a:rPr lang="en-IN" sz="3000" dirty="0" smtClean="0">
                <a:ln w="0"/>
                <a:solidFill>
                  <a:srgbClr val="0070C0"/>
                </a:solidFill>
                <a:effectLst>
                  <a:outerShdw blurRad="38100" dist="38100" dir="2700000" algn="tl">
                    <a:srgbClr val="000000">
                      <a:alpha val="43137"/>
                    </a:srgbClr>
                  </a:outerShdw>
                </a:effectLst>
              </a:rPr>
              <a:t>)</a:t>
            </a:r>
          </a:p>
          <a:p>
            <a:r>
              <a:rPr lang="en-US" sz="2000" dirty="0"/>
              <a:t>Theta notation provides an asymptotically tight bound for </a:t>
            </a:r>
            <a:r>
              <a:rPr lang="en-US" sz="2000" b="1" dirty="0"/>
              <a:t>f(n)</a:t>
            </a:r>
            <a:r>
              <a:rPr lang="en-US" sz="2000" dirty="0"/>
              <a:t>. </a:t>
            </a:r>
            <a:endParaRPr lang="en-US" sz="2000" dirty="0" smtClean="0"/>
          </a:p>
          <a:p>
            <a:r>
              <a:rPr lang="en-US" sz="2000" dirty="0" smtClean="0"/>
              <a:t>Θ </a:t>
            </a:r>
            <a:r>
              <a:rPr lang="en-US" sz="2000" dirty="0"/>
              <a:t>notation is simply written as, </a:t>
            </a:r>
            <a:r>
              <a:rPr lang="en-US" sz="2000" b="1" dirty="0"/>
              <a:t>f(n) ∈ Θ(g(n)), </a:t>
            </a:r>
            <a:r>
              <a:rPr lang="en-US" sz="2000" dirty="0"/>
              <a:t>where n is the problem size and </a:t>
            </a:r>
            <a:r>
              <a:rPr lang="en-US" sz="2000" b="1" dirty="0"/>
              <a:t>Θ(g(n)) </a:t>
            </a:r>
            <a:r>
              <a:rPr lang="en-US" sz="2000" dirty="0"/>
              <a:t>= {</a:t>
            </a:r>
            <a:r>
              <a:rPr lang="en-US" sz="2000" b="1" dirty="0"/>
              <a:t>h(n): ∃ </a:t>
            </a:r>
            <a:r>
              <a:rPr lang="en-US" sz="2000" dirty="0"/>
              <a:t>positive constants </a:t>
            </a:r>
            <a:r>
              <a:rPr lang="en-US" sz="2000" b="1" dirty="0"/>
              <a:t>c1 , c2 </a:t>
            </a:r>
            <a:r>
              <a:rPr lang="en-US" sz="2000" dirty="0"/>
              <a:t>, and </a:t>
            </a:r>
            <a:r>
              <a:rPr lang="en-US" sz="2000" b="1" dirty="0"/>
              <a:t>n0</a:t>
            </a:r>
            <a:r>
              <a:rPr lang="en-US" sz="2000" dirty="0"/>
              <a:t> such that </a:t>
            </a:r>
            <a:r>
              <a:rPr lang="en-US" sz="2000" b="1" dirty="0"/>
              <a:t>0 ≤ c1 g(n) ≤ h(n) ≤ c2 g(n), </a:t>
            </a:r>
            <a:r>
              <a:rPr lang="en-US" sz="2000" dirty="0"/>
              <a:t>∀ </a:t>
            </a:r>
            <a:r>
              <a:rPr lang="en-US" sz="2000" b="1" dirty="0"/>
              <a:t>n ≥ n0 </a:t>
            </a:r>
            <a:r>
              <a:rPr lang="en-US" sz="2000" dirty="0"/>
              <a:t>}. </a:t>
            </a:r>
            <a:endParaRPr lang="en-US" sz="2000" dirty="0" smtClean="0"/>
          </a:p>
          <a:p>
            <a:r>
              <a:rPr lang="en-US" sz="2000" dirty="0" smtClean="0"/>
              <a:t>Hence</a:t>
            </a:r>
            <a:r>
              <a:rPr lang="en-US" sz="2000" dirty="0"/>
              <a:t>, we can say that </a:t>
            </a:r>
            <a:r>
              <a:rPr lang="en-US" sz="2000" b="1" dirty="0"/>
              <a:t>Θ(g(n)) </a:t>
            </a:r>
            <a:r>
              <a:rPr lang="en-US" sz="2000" dirty="0"/>
              <a:t>comprises a set of all the functions h(n) that are between </a:t>
            </a:r>
            <a:r>
              <a:rPr lang="en-US" sz="2000" b="1" dirty="0"/>
              <a:t>c1 g(n) </a:t>
            </a:r>
            <a:r>
              <a:rPr lang="en-US" sz="2000" dirty="0"/>
              <a:t>and </a:t>
            </a:r>
            <a:r>
              <a:rPr lang="en-US" sz="2000" b="1" dirty="0"/>
              <a:t>c2 g(n) </a:t>
            </a:r>
            <a:r>
              <a:rPr lang="en-US" sz="2000" dirty="0"/>
              <a:t>for all values of </a:t>
            </a:r>
            <a:r>
              <a:rPr lang="en-US" sz="2000" b="1" dirty="0"/>
              <a:t>n ≥ n0</a:t>
            </a:r>
            <a:r>
              <a:rPr lang="en-US" sz="2000" dirty="0"/>
              <a:t> .</a:t>
            </a:r>
            <a:endParaRPr lang="en-IN" sz="2000" dirty="0"/>
          </a:p>
        </p:txBody>
      </p:sp>
      <p:sp>
        <p:nvSpPr>
          <p:cNvPr id="3" name="Date Placeholder 2"/>
          <p:cNvSpPr>
            <a:spLocks noGrp="1"/>
          </p:cNvSpPr>
          <p:nvPr>
            <p:ph type="dt" sz="half" idx="11"/>
          </p:nvPr>
        </p:nvSpPr>
        <p:spPr/>
        <p:txBody>
          <a:bodyPr/>
          <a:lstStyle/>
          <a:p>
            <a:fld id="{AE18FEF1-95A1-4CB6-92C9-0436D48F47B5}" type="datetime2">
              <a:rPr lang="en-US" smtClean="0"/>
              <a:t>Monday, May 17, 2021</a:t>
            </a:fld>
            <a:endParaRPr lang="en-US" dirty="0"/>
          </a:p>
        </p:txBody>
      </p:sp>
      <p:sp>
        <p:nvSpPr>
          <p:cNvPr id="4" name="Footer Placeholder 3"/>
          <p:cNvSpPr>
            <a:spLocks noGrp="1"/>
          </p:cNvSpPr>
          <p:nvPr>
            <p:ph type="ftr" sz="quarter" idx="12"/>
          </p:nvPr>
        </p:nvSpPr>
        <p:spPr/>
        <p:txBody>
          <a:bodyPr/>
          <a:lstStyle/>
          <a:p>
            <a:r>
              <a:rPr lang="sv-SE" smtClean="0"/>
              <a:t>T. Srinivasulu</a:t>
            </a:r>
            <a:endParaRPr lang="en-US" dirty="0"/>
          </a:p>
        </p:txBody>
      </p:sp>
      <p:pic>
        <p:nvPicPr>
          <p:cNvPr id="5" name="Picture 4"/>
          <p:cNvPicPr>
            <a:picLocks noChangeAspect="1"/>
          </p:cNvPicPr>
          <p:nvPr/>
        </p:nvPicPr>
        <p:blipFill rotWithShape="1">
          <a:blip r:embed="rId2"/>
          <a:srcRect l="24013" t="41596" r="21060" b="50000"/>
          <a:stretch/>
        </p:blipFill>
        <p:spPr>
          <a:xfrm>
            <a:off x="551384" y="2780928"/>
            <a:ext cx="10297144" cy="88577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cxnSp>
        <p:nvCxnSpPr>
          <p:cNvPr id="14" name="Straight Connector 13"/>
          <p:cNvCxnSpPr/>
          <p:nvPr/>
        </p:nvCxnSpPr>
        <p:spPr>
          <a:xfrm rot="5400000">
            <a:off x="7331236" y="4975844"/>
            <a:ext cx="2086560" cy="0"/>
          </a:xfrm>
          <a:prstGeom prst="line">
            <a:avLst/>
          </a:prstGeom>
          <a:ln w="24000">
            <a:solidFill>
              <a:srgbClr val="000000"/>
            </a:solidFill>
            <a:headEnd type="arrow"/>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8384236" y="5962964"/>
            <a:ext cx="2037600" cy="0"/>
          </a:xfrm>
          <a:prstGeom prst="line">
            <a:avLst/>
          </a:prstGeom>
          <a:ln w="24000">
            <a:solidFill>
              <a:srgbClr val="000000"/>
            </a:solidFill>
            <a:tailEnd type="arrow"/>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rot="-1607228">
            <a:off x="8603194" y="5136764"/>
            <a:ext cx="1910725" cy="0"/>
          </a:xfrm>
          <a:prstGeom prst="line">
            <a:avLst/>
          </a:prstGeom>
          <a:ln w="24000">
            <a:solidFill>
              <a:srgbClr val="ED1C24"/>
            </a:solidFill>
            <a:tailEnd type="arrow"/>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rot="-2862762">
            <a:off x="8471376" y="4814166"/>
            <a:ext cx="1731920" cy="0"/>
          </a:xfrm>
          <a:prstGeom prst="line">
            <a:avLst/>
          </a:prstGeom>
          <a:ln w="24000">
            <a:solidFill>
              <a:srgbClr val="177D36"/>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p14="http://schemas.microsoft.com/office/powerpoint/2010/main" Requires="p14">
          <p:contentPart p14:bwMode="auto" r:id="rId3">
            <p14:nvContentPartPr>
              <p14:cNvPr id="35" name="Ink 34"/>
              <p14:cNvContentPartPr/>
              <p14:nvPr/>
            </p14:nvContentPartPr>
            <p14:xfrm>
              <a:off x="8789674" y="5483774"/>
              <a:ext cx="1869840" cy="208080"/>
            </p14:xfrm>
          </p:contentPart>
        </mc:Choice>
        <mc:Fallback>
          <p:pic>
            <p:nvPicPr>
              <p:cNvPr id="35" name="Ink 34"/>
              <p:cNvPicPr/>
              <p:nvPr/>
            </p:nvPicPr>
            <p:blipFill>
              <a:blip r:embed="rId4"/>
              <a:stretch>
                <a:fillRect/>
              </a:stretch>
            </p:blipFill>
            <p:spPr>
              <a:xfrm>
                <a:off x="8781034" y="5474054"/>
                <a:ext cx="1887840" cy="22392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233" name="Ink 232"/>
              <p14:cNvContentPartPr/>
              <p14:nvPr/>
            </p14:nvContentPartPr>
            <p14:xfrm>
              <a:off x="2566354" y="6277574"/>
              <a:ext cx="0" cy="156600"/>
            </p14:xfrm>
          </p:contentPart>
        </mc:Choice>
        <mc:Fallback>
          <p:pic>
            <p:nvPicPr>
              <p:cNvPr id="233" name="Ink 232"/>
              <p:cNvPicPr/>
              <p:nvPr/>
            </p:nvPicPr>
            <p:blipFill>
              <a:blip r:embed="rId6"/>
              <a:stretch>
                <a:fillRect/>
              </a:stretch>
            </p:blipFill>
            <p:spPr>
              <a:xfrm>
                <a:off x="0" y="0"/>
                <a:ext cx="0" cy="15660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279" name="Ink 278"/>
              <p14:cNvContentPartPr/>
              <p14:nvPr/>
            </p14:nvContentPartPr>
            <p14:xfrm>
              <a:off x="6591154" y="5740814"/>
              <a:ext cx="1757520" cy="389520"/>
            </p14:xfrm>
          </p:contentPart>
        </mc:Choice>
        <mc:Fallback>
          <p:pic>
            <p:nvPicPr>
              <p:cNvPr id="279" name="Ink 278"/>
              <p:cNvPicPr/>
              <p:nvPr/>
            </p:nvPicPr>
            <p:blipFill>
              <a:blip r:embed="rId8"/>
              <a:stretch>
                <a:fillRect/>
              </a:stretch>
            </p:blipFill>
            <p:spPr>
              <a:xfrm>
                <a:off x="6581434" y="5730734"/>
                <a:ext cx="1778760" cy="41184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303" name="Ink 302"/>
              <p14:cNvContentPartPr/>
              <p14:nvPr/>
            </p14:nvContentPartPr>
            <p14:xfrm>
              <a:off x="77611" y="3026283"/>
              <a:ext cx="8153703" cy="3486371"/>
            </p14:xfrm>
          </p:contentPart>
        </mc:Choice>
        <mc:Fallback>
          <p:pic>
            <p:nvPicPr>
              <p:cNvPr id="303" name="Ink 302"/>
              <p:cNvPicPr/>
              <p:nvPr/>
            </p:nvPicPr>
            <p:blipFill>
              <a:blip r:embed="rId10"/>
              <a:stretch>
                <a:fillRect/>
              </a:stretch>
            </p:blipFill>
            <p:spPr>
              <a:xfrm>
                <a:off x="67891" y="3014403"/>
                <a:ext cx="8173143" cy="3509412"/>
              </a:xfrm>
              <a:prstGeom prst="rect">
                <a:avLst/>
              </a:prstGeom>
            </p:spPr>
          </p:pic>
        </mc:Fallback>
      </mc:AlternateContent>
      <p:cxnSp>
        <p:nvCxnSpPr>
          <p:cNvPr id="330" name="Straight Connector 329"/>
          <p:cNvCxnSpPr>
            <a:stCxn id="331" idx="6"/>
          </p:cNvCxnSpPr>
          <p:nvPr/>
        </p:nvCxnSpPr>
        <p:spPr>
          <a:xfrm>
            <a:off x="528306" y="5335190"/>
            <a:ext cx="579774" cy="0"/>
          </a:xfrm>
          <a:prstGeom prst="line">
            <a:avLst/>
          </a:prstGeom>
          <a:ln w="24000">
            <a:solidFill>
              <a:srgbClr val="3165BB"/>
            </a:solidFill>
          </a:ln>
        </p:spPr>
        <p:style>
          <a:lnRef idx="1">
            <a:schemeClr val="accent1"/>
          </a:lnRef>
          <a:fillRef idx="0">
            <a:schemeClr val="accent1"/>
          </a:fillRef>
          <a:effectRef idx="0">
            <a:schemeClr val="accent1"/>
          </a:effectRef>
          <a:fontRef idx="minor">
            <a:schemeClr val="tx1"/>
          </a:fontRef>
        </p:style>
      </p:cxnSp>
      <p:sp>
        <p:nvSpPr>
          <p:cNvPr id="331" name="Oval 330"/>
          <p:cNvSpPr/>
          <p:nvPr/>
        </p:nvSpPr>
        <p:spPr>
          <a:xfrm rot="1817400">
            <a:off x="316196" y="5092642"/>
            <a:ext cx="227649" cy="370276"/>
          </a:xfrm>
          <a:prstGeom prst="ellipse">
            <a:avLst/>
          </a:prstGeom>
          <a:noFill/>
          <a:ln w="240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000000"/>
              </a:solidFill>
            </a:endParaRPr>
          </a:p>
        </p:txBody>
      </p:sp>
      <mc:AlternateContent xmlns:mc="http://schemas.openxmlformats.org/markup-compatibility/2006">
        <mc:Choice xmlns:p14="http://schemas.microsoft.com/office/powerpoint/2010/main" Requires="p14">
          <p:contentPart p14:bwMode="auto" r:id="rId11">
            <p14:nvContentPartPr>
              <p14:cNvPr id="349" name="Ink 348"/>
              <p14:cNvContentPartPr/>
              <p14:nvPr/>
            </p14:nvContentPartPr>
            <p14:xfrm>
              <a:off x="10033474" y="3838574"/>
              <a:ext cx="900720" cy="426240"/>
            </p14:xfrm>
          </p:contentPart>
        </mc:Choice>
        <mc:Fallback>
          <p:pic>
            <p:nvPicPr>
              <p:cNvPr id="349" name="Ink 348"/>
              <p:cNvPicPr/>
              <p:nvPr/>
            </p:nvPicPr>
            <p:blipFill>
              <a:blip r:embed="rId12"/>
              <a:stretch>
                <a:fillRect/>
              </a:stretch>
            </p:blipFill>
            <p:spPr>
              <a:xfrm>
                <a:off x="10023034" y="3831374"/>
                <a:ext cx="920880" cy="44280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350" name="Ink 349"/>
              <p14:cNvContentPartPr/>
              <p14:nvPr/>
            </p14:nvContentPartPr>
            <p14:xfrm>
              <a:off x="10826194" y="5114774"/>
              <a:ext cx="911160" cy="365400"/>
            </p14:xfrm>
          </p:contentPart>
        </mc:Choice>
        <mc:Fallback>
          <p:pic>
            <p:nvPicPr>
              <p:cNvPr id="350" name="Ink 349"/>
              <p:cNvPicPr/>
              <p:nvPr/>
            </p:nvPicPr>
            <p:blipFill>
              <a:blip r:embed="rId14"/>
              <a:stretch>
                <a:fillRect/>
              </a:stretch>
            </p:blipFill>
            <p:spPr>
              <a:xfrm>
                <a:off x="10815754" y="5105414"/>
                <a:ext cx="931320" cy="38628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351" name="Ink 350"/>
              <p14:cNvContentPartPr/>
              <p14:nvPr/>
            </p14:nvContentPartPr>
            <p14:xfrm>
              <a:off x="10462360" y="5383694"/>
              <a:ext cx="255474" cy="862844"/>
            </p14:xfrm>
          </p:contentPart>
        </mc:Choice>
        <mc:Fallback>
          <p:pic>
            <p:nvPicPr>
              <p:cNvPr id="351" name="Ink 350"/>
              <p:cNvPicPr/>
              <p:nvPr/>
            </p:nvPicPr>
            <p:blipFill>
              <a:blip r:embed="rId16"/>
              <a:stretch>
                <a:fillRect/>
              </a:stretch>
            </p:blipFill>
            <p:spPr>
              <a:xfrm>
                <a:off x="10450126" y="5375775"/>
                <a:ext cx="277423" cy="883362"/>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357" name="Ink 356"/>
              <p14:cNvContentPartPr/>
              <p14:nvPr/>
            </p14:nvContentPartPr>
            <p14:xfrm>
              <a:off x="10533154" y="4494494"/>
              <a:ext cx="633240" cy="334440"/>
            </p14:xfrm>
          </p:contentPart>
        </mc:Choice>
        <mc:Fallback>
          <p:pic>
            <p:nvPicPr>
              <p:cNvPr id="357" name="Ink 356"/>
              <p:cNvPicPr/>
              <p:nvPr/>
            </p:nvPicPr>
            <p:blipFill>
              <a:blip r:embed="rId18"/>
              <a:stretch>
                <a:fillRect/>
              </a:stretch>
            </p:blipFill>
            <p:spPr>
              <a:xfrm>
                <a:off x="10522714" y="4482254"/>
                <a:ext cx="654120" cy="35316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358" name="Ink 357"/>
              <p14:cNvContentPartPr/>
              <p14:nvPr/>
            </p14:nvContentPartPr>
            <p14:xfrm>
              <a:off x="8385754" y="5348054"/>
              <a:ext cx="704520" cy="438480"/>
            </p14:xfrm>
          </p:contentPart>
        </mc:Choice>
        <mc:Fallback>
          <p:pic>
            <p:nvPicPr>
              <p:cNvPr id="358" name="Ink 357"/>
              <p:cNvPicPr/>
              <p:nvPr/>
            </p:nvPicPr>
            <p:blipFill>
              <a:blip r:embed="rId20"/>
              <a:stretch>
                <a:fillRect/>
              </a:stretch>
            </p:blipFill>
            <p:spPr>
              <a:xfrm>
                <a:off x="8377114" y="5337254"/>
                <a:ext cx="721080" cy="45360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364" name="Ink 363"/>
              <p14:cNvContentPartPr/>
              <p14:nvPr/>
            </p14:nvContentPartPr>
            <p14:xfrm>
              <a:off x="8706874" y="5570534"/>
              <a:ext cx="331200" cy="738720"/>
            </p14:xfrm>
          </p:contentPart>
        </mc:Choice>
        <mc:Fallback>
          <p:pic>
            <p:nvPicPr>
              <p:cNvPr id="364" name="Ink 363"/>
              <p:cNvPicPr/>
              <p:nvPr/>
            </p:nvPicPr>
            <p:blipFill>
              <a:blip r:embed="rId22"/>
              <a:stretch>
                <a:fillRect/>
              </a:stretch>
            </p:blipFill>
            <p:spPr>
              <a:xfrm>
                <a:off x="8700394" y="5562254"/>
                <a:ext cx="349560" cy="758520"/>
              </a:xfrm>
              <a:prstGeom prst="rect">
                <a:avLst/>
              </a:prstGeom>
            </p:spPr>
          </p:pic>
        </mc:Fallback>
      </mc:AlternateContent>
    </p:spTree>
    <p:extLst>
      <p:ext uri="{BB962C8B-B14F-4D97-AF65-F5344CB8AC3E}">
        <p14:creationId xmlns:p14="http://schemas.microsoft.com/office/powerpoint/2010/main" val="29327631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marL="0" indent="0" algn="ctr">
              <a:buNone/>
            </a:pPr>
            <a:r>
              <a:rPr lang="en-IN" sz="3000" dirty="0" smtClean="0">
                <a:ln w="0"/>
                <a:solidFill>
                  <a:srgbClr val="0070C0"/>
                </a:solidFill>
                <a:effectLst>
                  <a:outerShdw blurRad="38100" dist="38100" dir="2700000" algn="tl">
                    <a:srgbClr val="000000">
                      <a:alpha val="43137"/>
                    </a:srgbClr>
                  </a:outerShdw>
                </a:effectLst>
              </a:rPr>
              <a:t>SEARCHING</a:t>
            </a:r>
            <a:endParaRPr lang="en-IN" sz="3000" dirty="0">
              <a:ln w="0"/>
              <a:solidFill>
                <a:srgbClr val="0070C0"/>
              </a:solidFill>
              <a:effectLst>
                <a:outerShdw blurRad="38100" dist="38100" dir="2700000" algn="tl">
                  <a:srgbClr val="000000">
                    <a:alpha val="43137"/>
                  </a:srgbClr>
                </a:outerShdw>
              </a:effectLst>
            </a:endParaRPr>
          </a:p>
          <a:p>
            <a:r>
              <a:rPr lang="en-US" sz="2000" b="1" dirty="0">
                <a:latin typeface="Times New Roman" panose="02020603050405020304" pitchFamily="18" charset="0"/>
                <a:cs typeface="Times New Roman" panose="02020603050405020304" pitchFamily="18" charset="0"/>
              </a:rPr>
              <a:t>Searching</a:t>
            </a:r>
            <a:r>
              <a:rPr lang="en-US" sz="2000" dirty="0">
                <a:latin typeface="Times New Roman" panose="02020603050405020304" pitchFamily="18" charset="0"/>
                <a:cs typeface="Times New Roman" panose="02020603050405020304" pitchFamily="18" charset="0"/>
              </a:rPr>
              <a:t> means to find whether a particular value is present in an array or not. </a:t>
            </a:r>
            <a:endParaRPr lang="en-US" sz="2000" dirty="0" smtClean="0">
              <a:latin typeface="Times New Roman" panose="02020603050405020304" pitchFamily="18" charset="0"/>
              <a:cs typeface="Times New Roman" panose="02020603050405020304" pitchFamily="18" charset="0"/>
            </a:endParaRPr>
          </a:p>
          <a:p>
            <a:r>
              <a:rPr lang="en-US" sz="2000" dirty="0" smtClean="0">
                <a:latin typeface="Times New Roman" panose="02020603050405020304" pitchFamily="18" charset="0"/>
                <a:cs typeface="Times New Roman" panose="02020603050405020304" pitchFamily="18" charset="0"/>
              </a:rPr>
              <a:t>If </a:t>
            </a:r>
            <a:r>
              <a:rPr lang="en-US" sz="2000" dirty="0">
                <a:latin typeface="Times New Roman" panose="02020603050405020304" pitchFamily="18" charset="0"/>
                <a:cs typeface="Times New Roman" panose="02020603050405020304" pitchFamily="18" charset="0"/>
              </a:rPr>
              <a:t>the value is </a:t>
            </a:r>
            <a:r>
              <a:rPr lang="en-US" sz="2000" b="1" dirty="0">
                <a:latin typeface="Times New Roman" panose="02020603050405020304" pitchFamily="18" charset="0"/>
                <a:cs typeface="Times New Roman" panose="02020603050405020304" pitchFamily="18" charset="0"/>
              </a:rPr>
              <a:t>present</a:t>
            </a:r>
            <a:r>
              <a:rPr lang="en-US" sz="2000" dirty="0">
                <a:latin typeface="Times New Roman" panose="02020603050405020304" pitchFamily="18" charset="0"/>
                <a:cs typeface="Times New Roman" panose="02020603050405020304" pitchFamily="18" charset="0"/>
              </a:rPr>
              <a:t> in the array, then searching is said to be </a:t>
            </a:r>
            <a:r>
              <a:rPr lang="en-US" sz="2000" b="1" dirty="0">
                <a:latin typeface="Times New Roman" panose="02020603050405020304" pitchFamily="18" charset="0"/>
                <a:cs typeface="Times New Roman" panose="02020603050405020304" pitchFamily="18" charset="0"/>
              </a:rPr>
              <a:t>successful</a:t>
            </a:r>
            <a:r>
              <a:rPr lang="en-US" sz="2000" dirty="0">
                <a:latin typeface="Times New Roman" panose="02020603050405020304" pitchFamily="18" charset="0"/>
                <a:cs typeface="Times New Roman" panose="02020603050405020304" pitchFamily="18" charset="0"/>
              </a:rPr>
              <a:t> and the searching process gives the location of that value in the array. </a:t>
            </a:r>
            <a:endParaRPr lang="en-US" sz="2000" dirty="0" smtClean="0">
              <a:latin typeface="Times New Roman" panose="02020603050405020304" pitchFamily="18" charset="0"/>
              <a:cs typeface="Times New Roman" panose="02020603050405020304" pitchFamily="18" charset="0"/>
            </a:endParaRPr>
          </a:p>
          <a:p>
            <a:r>
              <a:rPr lang="en-US" sz="2000" dirty="0" smtClean="0">
                <a:latin typeface="Times New Roman" panose="02020603050405020304" pitchFamily="18" charset="0"/>
                <a:cs typeface="Times New Roman" panose="02020603050405020304" pitchFamily="18" charset="0"/>
              </a:rPr>
              <a:t>However</a:t>
            </a:r>
            <a:r>
              <a:rPr lang="en-US" sz="2000" dirty="0">
                <a:latin typeface="Times New Roman" panose="02020603050405020304" pitchFamily="18" charset="0"/>
                <a:cs typeface="Times New Roman" panose="02020603050405020304" pitchFamily="18" charset="0"/>
              </a:rPr>
              <a:t>, if the value is </a:t>
            </a:r>
            <a:r>
              <a:rPr lang="en-US" sz="2000" b="1" dirty="0">
                <a:latin typeface="Times New Roman" panose="02020603050405020304" pitchFamily="18" charset="0"/>
                <a:cs typeface="Times New Roman" panose="02020603050405020304" pitchFamily="18" charset="0"/>
              </a:rPr>
              <a:t>not present </a:t>
            </a:r>
            <a:r>
              <a:rPr lang="en-US" sz="2000" dirty="0">
                <a:latin typeface="Times New Roman" panose="02020603050405020304" pitchFamily="18" charset="0"/>
                <a:cs typeface="Times New Roman" panose="02020603050405020304" pitchFamily="18" charset="0"/>
              </a:rPr>
              <a:t>in the array, the searching process displays an appropriate message and in this case searching is said to be </a:t>
            </a:r>
            <a:r>
              <a:rPr lang="en-US" sz="2000" b="1" dirty="0">
                <a:latin typeface="Times New Roman" panose="02020603050405020304" pitchFamily="18" charset="0"/>
                <a:cs typeface="Times New Roman" panose="02020603050405020304" pitchFamily="18" charset="0"/>
              </a:rPr>
              <a:t>unsuccessful</a:t>
            </a:r>
            <a:r>
              <a:rPr lang="en-US" sz="2000" dirty="0" smtClean="0">
                <a:latin typeface="Times New Roman" panose="02020603050405020304" pitchFamily="18" charset="0"/>
                <a:cs typeface="Times New Roman" panose="02020603050405020304" pitchFamily="18" charset="0"/>
              </a:rPr>
              <a:t>.</a:t>
            </a:r>
          </a:p>
          <a:p>
            <a:r>
              <a:rPr lang="en-US" sz="2000" dirty="0">
                <a:latin typeface="Times New Roman" panose="02020603050405020304" pitchFamily="18" charset="0"/>
                <a:cs typeface="Times New Roman" panose="02020603050405020304" pitchFamily="18" charset="0"/>
              </a:rPr>
              <a:t>Three popular searching methods are used.</a:t>
            </a:r>
          </a:p>
          <a:p>
            <a:pPr marL="1257300" lvl="2" indent="-342900">
              <a:buFont typeface="+mj-lt"/>
              <a:buAutoNum type="arabicPeriod"/>
            </a:pPr>
            <a:r>
              <a:rPr lang="en-US" dirty="0">
                <a:solidFill>
                  <a:schemeClr val="accent5">
                    <a:lumMod val="75000"/>
                  </a:schemeClr>
                </a:solidFill>
                <a:latin typeface="Times New Roman" panose="02020603050405020304" pitchFamily="18" charset="0"/>
                <a:cs typeface="Times New Roman" panose="02020603050405020304" pitchFamily="18" charset="0"/>
              </a:rPr>
              <a:t>Linear search</a:t>
            </a:r>
          </a:p>
          <a:p>
            <a:pPr marL="1257300" lvl="2" indent="-342900">
              <a:buFont typeface="+mj-lt"/>
              <a:buAutoNum type="arabicPeriod"/>
            </a:pPr>
            <a:r>
              <a:rPr lang="en-US" dirty="0">
                <a:solidFill>
                  <a:schemeClr val="accent5">
                    <a:lumMod val="75000"/>
                  </a:schemeClr>
                </a:solidFill>
                <a:latin typeface="Times New Roman" panose="02020603050405020304" pitchFamily="18" charset="0"/>
                <a:cs typeface="Times New Roman" panose="02020603050405020304" pitchFamily="18" charset="0"/>
              </a:rPr>
              <a:t>Binary search</a:t>
            </a:r>
          </a:p>
          <a:p>
            <a:pPr marL="1257300" lvl="2" indent="-342900">
              <a:buFont typeface="+mj-lt"/>
              <a:buAutoNum type="arabicPeriod"/>
            </a:pPr>
            <a:r>
              <a:rPr lang="en-US" dirty="0">
                <a:solidFill>
                  <a:schemeClr val="accent5">
                    <a:lumMod val="75000"/>
                  </a:schemeClr>
                </a:solidFill>
                <a:latin typeface="Times New Roman" panose="02020603050405020304" pitchFamily="18" charset="0"/>
                <a:cs typeface="Times New Roman" panose="02020603050405020304" pitchFamily="18" charset="0"/>
              </a:rPr>
              <a:t>Fibonacci search</a:t>
            </a:r>
            <a:endParaRPr lang="en-IN" dirty="0">
              <a:solidFill>
                <a:schemeClr val="accent5">
                  <a:lumMod val="75000"/>
                </a:schemeClr>
              </a:solidFill>
              <a:latin typeface="Times New Roman" panose="02020603050405020304" pitchFamily="18" charset="0"/>
              <a:cs typeface="Times New Roman" panose="02020603050405020304" pitchFamily="18" charset="0"/>
            </a:endParaRPr>
          </a:p>
        </p:txBody>
      </p:sp>
      <p:sp>
        <p:nvSpPr>
          <p:cNvPr id="3" name="Date Placeholder 2"/>
          <p:cNvSpPr>
            <a:spLocks noGrp="1"/>
          </p:cNvSpPr>
          <p:nvPr>
            <p:ph type="dt" sz="half" idx="11"/>
          </p:nvPr>
        </p:nvSpPr>
        <p:spPr/>
        <p:txBody>
          <a:bodyPr/>
          <a:lstStyle/>
          <a:p>
            <a:fld id="{AE18FEF1-95A1-4CB6-92C9-0436D48F47B5}" type="datetime2">
              <a:rPr lang="en-US" smtClean="0"/>
              <a:t>Monday, May 17, 2021</a:t>
            </a:fld>
            <a:endParaRPr lang="en-US" dirty="0"/>
          </a:p>
        </p:txBody>
      </p:sp>
      <p:sp>
        <p:nvSpPr>
          <p:cNvPr id="4" name="Footer Placeholder 3"/>
          <p:cNvSpPr>
            <a:spLocks noGrp="1"/>
          </p:cNvSpPr>
          <p:nvPr>
            <p:ph type="ftr" sz="quarter" idx="12"/>
          </p:nvPr>
        </p:nvSpPr>
        <p:spPr/>
        <p:txBody>
          <a:bodyPr/>
          <a:lstStyle/>
          <a:p>
            <a:r>
              <a:rPr lang="sv-SE" smtClean="0"/>
              <a:t>T. Srinivasulu</a:t>
            </a:r>
            <a:endParaRPr lang="en-US" dirty="0"/>
          </a:p>
        </p:txBody>
      </p:sp>
      <mc:AlternateContent xmlns:mc="http://schemas.openxmlformats.org/markup-compatibility/2006">
        <mc:Choice xmlns:p14="http://schemas.microsoft.com/office/powerpoint/2010/main" Requires="p14">
          <p:contentPart p14:bwMode="auto" r:id="rId2">
            <p14:nvContentPartPr>
              <p14:cNvPr id="61" name="Ink 60"/>
              <p14:cNvContentPartPr/>
              <p14:nvPr/>
            </p14:nvContentPartPr>
            <p14:xfrm>
              <a:off x="0" y="0"/>
              <a:ext cx="0" cy="0"/>
            </p14:xfrm>
          </p:contentPart>
        </mc:Choice>
        <mc:Fallback>
          <p:pic>
            <p:nvPicPr>
              <p:cNvPr id="61" name="Ink 60"/>
              <p:cNvPicPr/>
              <p:nvPr/>
            </p:nvPicPr>
            <p:blipFill>
              <a:stretch>
                <a:fillRect/>
              </a:stretch>
            </p:blipFill>
            <p:spPr>
              <a:xfrm>
                <a:off x="0" y="0"/>
                <a:ext cx="0" cy="0"/>
              </a:xfrm>
              <a:prstGeom prst="rect">
                <a:avLst/>
              </a:prstGeom>
            </p:spPr>
          </p:pic>
        </mc:Fallback>
      </mc:AlternateContent>
    </p:spTree>
    <p:extLst>
      <p:ext uri="{BB962C8B-B14F-4D97-AF65-F5344CB8AC3E}">
        <p14:creationId xmlns:p14="http://schemas.microsoft.com/office/powerpoint/2010/main" val="13643994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indent="0" algn="ctr">
              <a:buNone/>
            </a:pPr>
            <a:r>
              <a:rPr lang="en-US" sz="3000" dirty="0">
                <a:ln w="0"/>
                <a:solidFill>
                  <a:srgbClr val="0070C0"/>
                </a:solidFill>
                <a:effectLst>
                  <a:outerShdw blurRad="38100" dist="38100" dir="2700000" algn="tl">
                    <a:srgbClr val="000000">
                      <a:alpha val="43137"/>
                    </a:srgbClr>
                  </a:outerShdw>
                </a:effectLst>
              </a:rPr>
              <a:t>Linear </a:t>
            </a:r>
            <a:r>
              <a:rPr lang="en-US" sz="3000" dirty="0" smtClean="0">
                <a:ln w="0"/>
                <a:solidFill>
                  <a:srgbClr val="0070C0"/>
                </a:solidFill>
                <a:effectLst>
                  <a:outerShdw blurRad="38100" dist="38100" dir="2700000" algn="tl">
                    <a:srgbClr val="000000">
                      <a:alpha val="43137"/>
                    </a:srgbClr>
                  </a:outerShdw>
                </a:effectLst>
              </a:rPr>
              <a:t>search</a:t>
            </a:r>
          </a:p>
          <a:p>
            <a:pPr algn="just"/>
            <a:r>
              <a:rPr lang="en-US" sz="2000" dirty="0">
                <a:latin typeface="Times New Roman" panose="02020603050405020304" pitchFamily="18" charset="0"/>
                <a:cs typeface="Times New Roman" panose="02020603050405020304" pitchFamily="18" charset="0"/>
              </a:rPr>
              <a:t>Linear search, also called as </a:t>
            </a:r>
            <a:r>
              <a:rPr lang="en-US" sz="2000" b="1" dirty="0">
                <a:latin typeface="Times New Roman" panose="02020603050405020304" pitchFamily="18" charset="0"/>
                <a:cs typeface="Times New Roman" panose="02020603050405020304" pitchFamily="18" charset="0"/>
              </a:rPr>
              <a:t>sequential search</a:t>
            </a:r>
            <a:r>
              <a:rPr lang="en-US" sz="2000" dirty="0">
                <a:latin typeface="Times New Roman" panose="02020603050405020304" pitchFamily="18" charset="0"/>
                <a:cs typeface="Times New Roman" panose="02020603050405020304" pitchFamily="18" charset="0"/>
              </a:rPr>
              <a:t>, is a very simple method used for searching an array for a particular value. </a:t>
            </a:r>
            <a:endParaRPr lang="en-US" sz="2000" dirty="0" smtClean="0">
              <a:latin typeface="Times New Roman" panose="02020603050405020304" pitchFamily="18" charset="0"/>
              <a:cs typeface="Times New Roman" panose="02020603050405020304" pitchFamily="18" charset="0"/>
            </a:endParaRPr>
          </a:p>
          <a:p>
            <a:pPr algn="just"/>
            <a:r>
              <a:rPr lang="en-US" sz="2000" dirty="0" smtClean="0">
                <a:latin typeface="Times New Roman" panose="02020603050405020304" pitchFamily="18" charset="0"/>
                <a:cs typeface="Times New Roman" panose="02020603050405020304" pitchFamily="18" charset="0"/>
              </a:rPr>
              <a:t>It </a:t>
            </a:r>
            <a:r>
              <a:rPr lang="en-US" sz="2000" dirty="0">
                <a:latin typeface="Times New Roman" panose="02020603050405020304" pitchFamily="18" charset="0"/>
                <a:cs typeface="Times New Roman" panose="02020603050405020304" pitchFamily="18" charset="0"/>
              </a:rPr>
              <a:t>works by </a:t>
            </a:r>
            <a:r>
              <a:rPr lang="en-US" sz="2000" b="1" dirty="0">
                <a:latin typeface="Times New Roman" panose="02020603050405020304" pitchFamily="18" charset="0"/>
                <a:cs typeface="Times New Roman" panose="02020603050405020304" pitchFamily="18" charset="0"/>
              </a:rPr>
              <a:t>comparing </a:t>
            </a:r>
            <a:r>
              <a:rPr lang="en-US" sz="2000" dirty="0">
                <a:latin typeface="Times New Roman" panose="02020603050405020304" pitchFamily="18" charset="0"/>
                <a:cs typeface="Times New Roman" panose="02020603050405020304" pitchFamily="18" charset="0"/>
              </a:rPr>
              <a:t>the value to be searched with every element of the array one by one in a sequence until a match is found. </a:t>
            </a:r>
            <a:endParaRPr lang="en-US" sz="2000" dirty="0" smtClean="0">
              <a:latin typeface="Times New Roman" panose="02020603050405020304" pitchFamily="18" charset="0"/>
              <a:cs typeface="Times New Roman" panose="02020603050405020304" pitchFamily="18" charset="0"/>
            </a:endParaRPr>
          </a:p>
          <a:p>
            <a:pPr algn="just"/>
            <a:r>
              <a:rPr lang="en-US" sz="2000" dirty="0" smtClean="0">
                <a:latin typeface="Times New Roman" panose="02020603050405020304" pitchFamily="18" charset="0"/>
                <a:cs typeface="Times New Roman" panose="02020603050405020304" pitchFamily="18" charset="0"/>
              </a:rPr>
              <a:t>Linear </a:t>
            </a:r>
            <a:r>
              <a:rPr lang="en-US" sz="2000" dirty="0">
                <a:latin typeface="Times New Roman" panose="02020603050405020304" pitchFamily="18" charset="0"/>
                <a:cs typeface="Times New Roman" panose="02020603050405020304" pitchFamily="18" charset="0"/>
              </a:rPr>
              <a:t>search is mostly used to search an </a:t>
            </a:r>
            <a:r>
              <a:rPr lang="en-US" sz="2000" b="1" dirty="0">
                <a:latin typeface="Times New Roman" panose="02020603050405020304" pitchFamily="18" charset="0"/>
                <a:cs typeface="Times New Roman" panose="02020603050405020304" pitchFamily="18" charset="0"/>
              </a:rPr>
              <a:t>unordered list of elements </a:t>
            </a:r>
            <a:r>
              <a:rPr lang="en-US" sz="2000" dirty="0">
                <a:latin typeface="Times New Roman" panose="02020603050405020304" pitchFamily="18" charset="0"/>
                <a:cs typeface="Times New Roman" panose="02020603050405020304" pitchFamily="18" charset="0"/>
              </a:rPr>
              <a:t>(array in which data elements are not sorted).</a:t>
            </a:r>
            <a:endParaRPr lang="en-US" sz="2000" dirty="0">
              <a:ln w="0"/>
              <a:solidFill>
                <a:srgbClr val="0070C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r>
              <a:rPr lang="en-US" sz="2000" b="1" dirty="0">
                <a:solidFill>
                  <a:srgbClr val="FF0000"/>
                </a:solidFill>
                <a:latin typeface="Times New Roman" panose="02020603050405020304" pitchFamily="18" charset="0"/>
                <a:cs typeface="Times New Roman" panose="02020603050405020304" pitchFamily="18" charset="0"/>
              </a:rPr>
              <a:t>For example</a:t>
            </a:r>
            <a:r>
              <a:rPr lang="en-US" sz="2000" dirty="0">
                <a:latin typeface="Times New Roman" panose="02020603050405020304" pitchFamily="18" charset="0"/>
                <a:cs typeface="Times New Roman" panose="02020603050405020304" pitchFamily="18" charset="0"/>
              </a:rPr>
              <a:t>, if an array A[] is declared and initialized as, </a:t>
            </a:r>
            <a:r>
              <a:rPr lang="en-US" sz="2000" dirty="0" smtClean="0">
                <a:latin typeface="Times New Roman" panose="02020603050405020304" pitchFamily="18" charset="0"/>
                <a:cs typeface="Times New Roman" panose="02020603050405020304" pitchFamily="18" charset="0"/>
              </a:rPr>
              <a:t>  </a:t>
            </a:r>
          </a:p>
          <a:p>
            <a:pPr marL="0" indent="0">
              <a:buNone/>
            </a:pPr>
            <a:r>
              <a:rPr lang="en-US" sz="2000" dirty="0">
                <a:latin typeface="Times New Roman" panose="02020603050405020304" pitchFamily="18" charset="0"/>
                <a:cs typeface="Times New Roman" panose="02020603050405020304" pitchFamily="18" charset="0"/>
              </a:rPr>
              <a:t>	</a:t>
            </a:r>
            <a:r>
              <a:rPr lang="en-US" sz="2000" dirty="0" smtClean="0">
                <a:latin typeface="Times New Roman" panose="02020603050405020304" pitchFamily="18" charset="0"/>
                <a:cs typeface="Times New Roman" panose="02020603050405020304" pitchFamily="18" charset="0"/>
              </a:rPr>
              <a:t>	int </a:t>
            </a:r>
            <a:r>
              <a:rPr lang="en-US" sz="2000" dirty="0">
                <a:latin typeface="Times New Roman" panose="02020603050405020304" pitchFamily="18" charset="0"/>
                <a:cs typeface="Times New Roman" panose="02020603050405020304" pitchFamily="18" charset="0"/>
              </a:rPr>
              <a:t>A[] = {10, 8, 2, 7, 3, 4, 9, 1, 6, 5</a:t>
            </a:r>
            <a:r>
              <a:rPr lang="en-US" sz="2000" dirty="0" smtClean="0">
                <a:latin typeface="Times New Roman" panose="02020603050405020304" pitchFamily="18" charset="0"/>
                <a:cs typeface="Times New Roman" panose="02020603050405020304" pitchFamily="18" charset="0"/>
              </a:rPr>
              <a:t>};</a:t>
            </a:r>
          </a:p>
          <a:p>
            <a:r>
              <a:rPr lang="en-US" sz="2000" dirty="0">
                <a:latin typeface="Times New Roman" panose="02020603050405020304" pitchFamily="18" charset="0"/>
                <a:cs typeface="Times New Roman" panose="02020603050405020304" pitchFamily="18" charset="0"/>
              </a:rPr>
              <a:t>the value to be searched is VAL = 7, then searching means to find whether the value ‘7’ is present in the array or not. If yes, then it returns the position of its occurrence. Here, POS = 3 (index starting from 0).</a:t>
            </a:r>
            <a:endParaRPr lang="en-IN" sz="2000" dirty="0">
              <a:latin typeface="Times New Roman" panose="02020603050405020304" pitchFamily="18" charset="0"/>
              <a:cs typeface="Times New Roman" panose="02020603050405020304" pitchFamily="18" charset="0"/>
            </a:endParaRPr>
          </a:p>
        </p:txBody>
      </p:sp>
      <p:sp>
        <p:nvSpPr>
          <p:cNvPr id="3" name="Date Placeholder 2"/>
          <p:cNvSpPr>
            <a:spLocks noGrp="1"/>
          </p:cNvSpPr>
          <p:nvPr>
            <p:ph type="dt" sz="half" idx="11"/>
          </p:nvPr>
        </p:nvSpPr>
        <p:spPr/>
        <p:txBody>
          <a:bodyPr/>
          <a:lstStyle/>
          <a:p>
            <a:fld id="{AE18FEF1-95A1-4CB6-92C9-0436D48F47B5}" type="datetime2">
              <a:rPr lang="en-US" smtClean="0"/>
              <a:t>Monday, May 17, 2021</a:t>
            </a:fld>
            <a:endParaRPr lang="en-US" dirty="0"/>
          </a:p>
        </p:txBody>
      </p:sp>
      <p:sp>
        <p:nvSpPr>
          <p:cNvPr id="4" name="Footer Placeholder 3"/>
          <p:cNvSpPr>
            <a:spLocks noGrp="1"/>
          </p:cNvSpPr>
          <p:nvPr>
            <p:ph type="ftr" sz="quarter" idx="12"/>
          </p:nvPr>
        </p:nvSpPr>
        <p:spPr/>
        <p:txBody>
          <a:bodyPr/>
          <a:lstStyle/>
          <a:p>
            <a:r>
              <a:rPr lang="sv-SE" smtClean="0"/>
              <a:t>T. Srinivasulu</a:t>
            </a:r>
            <a:endParaRPr lang="en-US" dirty="0"/>
          </a:p>
        </p:txBody>
      </p:sp>
      <mc:AlternateContent xmlns:mc="http://schemas.openxmlformats.org/markup-compatibility/2006">
        <mc:Choice xmlns:p14="http://schemas.microsoft.com/office/powerpoint/2010/main" Requires="p14">
          <p:contentPart p14:bwMode="auto" r:id="rId2">
            <p14:nvContentPartPr>
              <p14:cNvPr id="20" name="Ink 19"/>
              <p14:cNvContentPartPr/>
              <p14:nvPr/>
            </p14:nvContentPartPr>
            <p14:xfrm>
              <a:off x="5022571" y="2754843"/>
              <a:ext cx="1440" cy="3960"/>
            </p14:xfrm>
          </p:contentPart>
        </mc:Choice>
        <mc:Fallback>
          <p:pic>
            <p:nvPicPr>
              <p:cNvPr id="20" name="Ink 19"/>
              <p:cNvPicPr/>
              <p:nvPr/>
            </p:nvPicPr>
            <p:blipFill>
              <a:blip r:embed="rId3"/>
              <a:stretch>
                <a:fillRect/>
              </a:stretch>
            </p:blipFill>
            <p:spPr>
              <a:xfrm>
                <a:off x="5018251" y="2749443"/>
                <a:ext cx="11160" cy="14760"/>
              </a:xfrm>
              <a:prstGeom prst="rect">
                <a:avLst/>
              </a:prstGeom>
            </p:spPr>
          </p:pic>
        </mc:Fallback>
      </mc:AlternateContent>
    </p:spTree>
    <p:extLst>
      <p:ext uri="{BB962C8B-B14F-4D97-AF65-F5344CB8AC3E}">
        <p14:creationId xmlns:p14="http://schemas.microsoft.com/office/powerpoint/2010/main" val="943751544"/>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indent="0">
              <a:buNone/>
            </a:pPr>
            <a:r>
              <a:rPr lang="en-IN" b="1" dirty="0" smtClean="0">
                <a:solidFill>
                  <a:srgbClr val="FF0000"/>
                </a:solidFill>
                <a:latin typeface="Times New Roman" panose="02020603050405020304" pitchFamily="18" charset="0"/>
                <a:cs typeface="Times New Roman" panose="02020603050405020304" pitchFamily="18" charset="0"/>
              </a:rPr>
              <a:t>Algorithm for </a:t>
            </a:r>
            <a:r>
              <a:rPr lang="en-IN" b="1" dirty="0">
                <a:solidFill>
                  <a:srgbClr val="FF0000"/>
                </a:solidFill>
                <a:latin typeface="Times New Roman" panose="02020603050405020304" pitchFamily="18" charset="0"/>
                <a:cs typeface="Times New Roman" panose="02020603050405020304" pitchFamily="18" charset="0"/>
              </a:rPr>
              <a:t>linear </a:t>
            </a:r>
            <a:r>
              <a:rPr lang="en-IN" b="1" dirty="0" smtClean="0">
                <a:solidFill>
                  <a:srgbClr val="FF0000"/>
                </a:solidFill>
                <a:latin typeface="Times New Roman" panose="02020603050405020304" pitchFamily="18" charset="0"/>
                <a:cs typeface="Times New Roman" panose="02020603050405020304" pitchFamily="18" charset="0"/>
              </a:rPr>
              <a:t>search</a:t>
            </a:r>
          </a:p>
          <a:p>
            <a:pPr marL="0" indent="0">
              <a:buNone/>
            </a:pPr>
            <a:endParaRPr lang="en-IN" b="1" dirty="0">
              <a:solidFill>
                <a:srgbClr val="FF0000"/>
              </a:solidFill>
              <a:latin typeface="Times New Roman" panose="02020603050405020304" pitchFamily="18" charset="0"/>
              <a:cs typeface="Times New Roman" panose="02020603050405020304" pitchFamily="18" charset="0"/>
            </a:endParaRPr>
          </a:p>
          <a:p>
            <a:pPr marL="0" indent="0">
              <a:buNone/>
            </a:pPr>
            <a:endParaRPr lang="en-IN" b="1" dirty="0" smtClean="0">
              <a:solidFill>
                <a:srgbClr val="FF0000"/>
              </a:solidFill>
              <a:latin typeface="Times New Roman" panose="02020603050405020304" pitchFamily="18" charset="0"/>
              <a:cs typeface="Times New Roman" panose="02020603050405020304" pitchFamily="18" charset="0"/>
            </a:endParaRPr>
          </a:p>
          <a:p>
            <a:pPr marL="0" indent="0">
              <a:buNone/>
            </a:pPr>
            <a:r>
              <a:rPr lang="en-IN" b="1" dirty="0">
                <a:solidFill>
                  <a:srgbClr val="FF0000"/>
                </a:solidFill>
                <a:latin typeface="Times New Roman" panose="02020603050405020304" pitchFamily="18" charset="0"/>
                <a:cs typeface="Times New Roman" panose="02020603050405020304" pitchFamily="18" charset="0"/>
              </a:rPr>
              <a:t>	</a:t>
            </a:r>
            <a:r>
              <a:rPr lang="en-IN" b="1" dirty="0" smtClean="0">
                <a:solidFill>
                  <a:srgbClr val="FF0000"/>
                </a:solidFill>
                <a:latin typeface="Times New Roman" panose="02020603050405020304" pitchFamily="18" charset="0"/>
                <a:cs typeface="Times New Roman" panose="02020603050405020304" pitchFamily="18" charset="0"/>
              </a:rPr>
              <a:t>							</a:t>
            </a:r>
            <a:r>
              <a:rPr lang="en-US" b="1" dirty="0">
                <a:solidFill>
                  <a:srgbClr val="FF0000"/>
                </a:solidFill>
                <a:latin typeface="Times New Roman" panose="02020603050405020304" pitchFamily="18" charset="0"/>
                <a:cs typeface="Times New Roman" panose="02020603050405020304" pitchFamily="18" charset="0"/>
              </a:rPr>
              <a:t>Complexity of Linear </a:t>
            </a:r>
            <a:r>
              <a:rPr lang="en-US" b="1" dirty="0" smtClean="0">
                <a:solidFill>
                  <a:srgbClr val="FF0000"/>
                </a:solidFill>
                <a:latin typeface="Times New Roman" panose="02020603050405020304" pitchFamily="18" charset="0"/>
                <a:cs typeface="Times New Roman" panose="02020603050405020304" pitchFamily="18" charset="0"/>
              </a:rPr>
              <a:t>									Search  Algorithm.</a:t>
            </a:r>
            <a:endParaRPr lang="en-IN" b="1" dirty="0">
              <a:solidFill>
                <a:srgbClr val="FF0000"/>
              </a:solidFill>
              <a:latin typeface="Times New Roman" panose="02020603050405020304" pitchFamily="18" charset="0"/>
              <a:cs typeface="Times New Roman" panose="02020603050405020304" pitchFamily="18" charset="0"/>
            </a:endParaRPr>
          </a:p>
          <a:p>
            <a:pPr marL="0" indent="0">
              <a:buNone/>
            </a:pPr>
            <a:endParaRPr lang="en-IN" b="1" dirty="0">
              <a:solidFill>
                <a:srgbClr val="FF0000"/>
              </a:solidFill>
              <a:latin typeface="Times New Roman" panose="02020603050405020304" pitchFamily="18" charset="0"/>
              <a:cs typeface="Times New Roman" panose="02020603050405020304" pitchFamily="18" charset="0"/>
            </a:endParaRPr>
          </a:p>
        </p:txBody>
      </p:sp>
      <p:sp>
        <p:nvSpPr>
          <p:cNvPr id="3" name="Date Placeholder 2"/>
          <p:cNvSpPr>
            <a:spLocks noGrp="1"/>
          </p:cNvSpPr>
          <p:nvPr>
            <p:ph type="dt" sz="half" idx="11"/>
          </p:nvPr>
        </p:nvSpPr>
        <p:spPr/>
        <p:txBody>
          <a:bodyPr/>
          <a:lstStyle/>
          <a:p>
            <a:fld id="{AE18FEF1-95A1-4CB6-92C9-0436D48F47B5}" type="datetime2">
              <a:rPr lang="en-US" smtClean="0"/>
              <a:t>Monday, May 17, 2021</a:t>
            </a:fld>
            <a:endParaRPr lang="en-US" dirty="0"/>
          </a:p>
        </p:txBody>
      </p:sp>
      <p:sp>
        <p:nvSpPr>
          <p:cNvPr id="4" name="Footer Placeholder 3"/>
          <p:cNvSpPr>
            <a:spLocks noGrp="1"/>
          </p:cNvSpPr>
          <p:nvPr>
            <p:ph type="ftr" sz="quarter" idx="12"/>
          </p:nvPr>
        </p:nvSpPr>
        <p:spPr/>
        <p:txBody>
          <a:bodyPr/>
          <a:lstStyle/>
          <a:p>
            <a:r>
              <a:rPr lang="sv-SE" smtClean="0"/>
              <a:t>T. Srinivasulu</a:t>
            </a:r>
            <a:endParaRPr lang="en-US" dirty="0"/>
          </a:p>
        </p:txBody>
      </p:sp>
      <p:pic>
        <p:nvPicPr>
          <p:cNvPr id="5" name="Picture 4"/>
          <p:cNvPicPr>
            <a:picLocks noChangeAspect="1"/>
          </p:cNvPicPr>
          <p:nvPr/>
        </p:nvPicPr>
        <p:blipFill rotWithShape="1">
          <a:blip r:embed="rId2"/>
          <a:srcRect l="19879" t="22687" r="55906" b="35293"/>
          <a:stretch/>
        </p:blipFill>
        <p:spPr>
          <a:xfrm>
            <a:off x="1695495" y="910067"/>
            <a:ext cx="5263480" cy="5135102"/>
          </a:xfrm>
          <a:prstGeom prst="rect">
            <a:avLst/>
          </a:prstGeom>
        </p:spPr>
      </p:pic>
      <mc:AlternateContent xmlns:mc="http://schemas.openxmlformats.org/markup-compatibility/2006">
        <mc:Choice xmlns:p14="http://schemas.microsoft.com/office/powerpoint/2010/main" Requires="p14">
          <p:contentPart p14:bwMode="auto" r:id="rId3">
            <p14:nvContentPartPr>
              <p14:cNvPr id="117" name="Ink 116"/>
              <p14:cNvContentPartPr/>
              <p14:nvPr/>
            </p14:nvContentPartPr>
            <p14:xfrm>
              <a:off x="4286011" y="2565123"/>
              <a:ext cx="360" cy="360"/>
            </p14:xfrm>
          </p:contentPart>
        </mc:Choice>
        <mc:Fallback>
          <p:pic>
            <p:nvPicPr>
              <p:cNvPr id="117" name="Ink 116"/>
              <p:cNvPicPr/>
              <p:nvPr/>
            </p:nvPicPr>
            <p:blipFill>
              <a:blip r:embed="rId4"/>
              <a:stretch>
                <a:fillRect/>
              </a:stretch>
            </p:blipFill>
            <p:spPr>
              <a:xfrm>
                <a:off x="4282051" y="2561163"/>
                <a:ext cx="8280" cy="828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177" name="Ink 176"/>
              <p14:cNvContentPartPr/>
              <p14:nvPr/>
            </p14:nvContentPartPr>
            <p14:xfrm>
              <a:off x="6616651" y="2436603"/>
              <a:ext cx="360" cy="8640"/>
            </p14:xfrm>
          </p:contentPart>
        </mc:Choice>
        <mc:Fallback>
          <p:pic>
            <p:nvPicPr>
              <p:cNvPr id="177" name="Ink 176"/>
              <p:cNvPicPr/>
              <p:nvPr/>
            </p:nvPicPr>
            <p:blipFill>
              <a:blip r:embed="rId6"/>
              <a:stretch>
                <a:fillRect/>
              </a:stretch>
            </p:blipFill>
            <p:spPr>
              <a:xfrm>
                <a:off x="6606931" y="2426883"/>
                <a:ext cx="19800" cy="2700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247" name="Ink 246"/>
              <p14:cNvContentPartPr/>
              <p14:nvPr/>
            </p14:nvContentPartPr>
            <p14:xfrm>
              <a:off x="7402171" y="3307083"/>
              <a:ext cx="5394240" cy="1725120"/>
            </p14:xfrm>
          </p:contentPart>
        </mc:Choice>
        <mc:Fallback>
          <p:pic>
            <p:nvPicPr>
              <p:cNvPr id="247" name="Ink 246"/>
              <p:cNvPicPr/>
              <p:nvPr/>
            </p:nvPicPr>
            <p:blipFill>
              <a:blip r:embed="rId8"/>
              <a:stretch>
                <a:fillRect/>
              </a:stretch>
            </p:blipFill>
            <p:spPr>
              <a:xfrm>
                <a:off x="7389571" y="3295563"/>
                <a:ext cx="5418360" cy="1748160"/>
              </a:xfrm>
              <a:prstGeom prst="rect">
                <a:avLst/>
              </a:prstGeom>
            </p:spPr>
          </p:pic>
        </mc:Fallback>
      </mc:AlternateContent>
    </p:spTree>
    <p:extLst>
      <p:ext uri="{BB962C8B-B14F-4D97-AF65-F5344CB8AC3E}">
        <p14:creationId xmlns:p14="http://schemas.microsoft.com/office/powerpoint/2010/main" val="3257391011"/>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lvl="1"/>
            <a:endParaRPr lang="en-US" sz="2800" b="1" dirty="0" smtClean="0">
              <a:latin typeface="Times New Roman" panose="02020603050405020304" pitchFamily="18" charset="0"/>
              <a:cs typeface="Times New Roman" panose="02020603050405020304" pitchFamily="18" charset="0"/>
            </a:endParaRPr>
          </a:p>
          <a:p>
            <a:pPr lvl="1"/>
            <a:r>
              <a:rPr lang="en-US" sz="2800" b="1" dirty="0" smtClean="0">
                <a:latin typeface="Times New Roman" panose="02020603050405020304" pitchFamily="18" charset="0"/>
                <a:cs typeface="Times New Roman" panose="02020603050405020304" pitchFamily="18" charset="0"/>
              </a:rPr>
              <a:t>Exercise </a:t>
            </a:r>
            <a:r>
              <a:rPr lang="en-US" sz="2800" b="1" dirty="0">
                <a:latin typeface="Times New Roman" panose="02020603050405020304" pitchFamily="18" charset="0"/>
                <a:cs typeface="Times New Roman" panose="02020603050405020304" pitchFamily="18" charset="0"/>
              </a:rPr>
              <a:t>-1 (Searching) </a:t>
            </a:r>
            <a:endParaRPr lang="en-US" sz="2800" b="1" dirty="0" smtClean="0">
              <a:latin typeface="Times New Roman" panose="02020603050405020304" pitchFamily="18" charset="0"/>
              <a:cs typeface="Times New Roman" panose="02020603050405020304" pitchFamily="18" charset="0"/>
            </a:endParaRPr>
          </a:p>
          <a:p>
            <a:pPr lvl="1"/>
            <a:endParaRPr lang="en-US" sz="2800" b="1" dirty="0">
              <a:latin typeface="Times New Roman" panose="02020603050405020304" pitchFamily="18" charset="0"/>
              <a:cs typeface="Times New Roman" panose="02020603050405020304" pitchFamily="18" charset="0"/>
            </a:endParaRPr>
          </a:p>
          <a:p>
            <a:pPr lvl="1"/>
            <a:r>
              <a:rPr lang="en-US" sz="2800" dirty="0">
                <a:latin typeface="Times New Roman" panose="02020603050405020304" pitchFamily="18" charset="0"/>
                <a:cs typeface="Times New Roman" panose="02020603050405020304" pitchFamily="18" charset="0"/>
              </a:rPr>
              <a:t>a)Write C program that use both recursive and non recursive functions to perform Linear search for a Key value in a given list. </a:t>
            </a:r>
          </a:p>
          <a:p>
            <a:pPr marL="0" indent="0">
              <a:buNone/>
            </a:pPr>
            <a:endParaRPr lang="en-IN" dirty="0"/>
          </a:p>
        </p:txBody>
      </p:sp>
      <p:sp>
        <p:nvSpPr>
          <p:cNvPr id="3" name="Date Placeholder 2"/>
          <p:cNvSpPr>
            <a:spLocks noGrp="1"/>
          </p:cNvSpPr>
          <p:nvPr>
            <p:ph type="dt" sz="half" idx="11"/>
          </p:nvPr>
        </p:nvSpPr>
        <p:spPr/>
        <p:txBody>
          <a:bodyPr/>
          <a:lstStyle/>
          <a:p>
            <a:fld id="{AE18FEF1-95A1-4CB6-92C9-0436D48F47B5}" type="datetime2">
              <a:rPr lang="en-US" smtClean="0"/>
              <a:t>Monday, May 17, 2021</a:t>
            </a:fld>
            <a:endParaRPr lang="en-US" dirty="0"/>
          </a:p>
        </p:txBody>
      </p:sp>
      <p:sp>
        <p:nvSpPr>
          <p:cNvPr id="4" name="Footer Placeholder 3"/>
          <p:cNvSpPr>
            <a:spLocks noGrp="1"/>
          </p:cNvSpPr>
          <p:nvPr>
            <p:ph type="ftr" sz="quarter" idx="12"/>
          </p:nvPr>
        </p:nvSpPr>
        <p:spPr/>
        <p:txBody>
          <a:bodyPr/>
          <a:lstStyle/>
          <a:p>
            <a:r>
              <a:rPr lang="sv-SE" smtClean="0"/>
              <a:t>T. Srinivasulu</a:t>
            </a:r>
            <a:endParaRPr lang="en-US" dirty="0"/>
          </a:p>
        </p:txBody>
      </p:sp>
    </p:spTree>
    <p:extLst>
      <p:ext uri="{BB962C8B-B14F-4D97-AF65-F5344CB8AC3E}">
        <p14:creationId xmlns:p14="http://schemas.microsoft.com/office/powerpoint/2010/main" val="186221431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marL="0" indent="0" algn="ctr">
              <a:buNone/>
            </a:pPr>
            <a:r>
              <a:rPr lang="en-IN" sz="3200" dirty="0" smtClean="0">
                <a:ln w="0"/>
                <a:solidFill>
                  <a:srgbClr val="0070C0"/>
                </a:solidFill>
                <a:effectLst>
                  <a:outerShdw blurRad="38100" dist="38100" dir="2700000" algn="tl">
                    <a:srgbClr val="000000">
                      <a:alpha val="43137"/>
                    </a:srgbClr>
                  </a:outerShdw>
                </a:effectLst>
              </a:rPr>
              <a:t>Syllabus</a:t>
            </a:r>
          </a:p>
          <a:p>
            <a:pPr marL="0" indent="0" algn="just">
              <a:buNone/>
            </a:pPr>
            <a:r>
              <a:rPr lang="en-IN" sz="2400" b="1" dirty="0">
                <a:ln w="0"/>
                <a:solidFill>
                  <a:srgbClr val="0070C0"/>
                </a:solidFill>
              </a:rPr>
              <a:t>UNIT I</a:t>
            </a:r>
          </a:p>
          <a:p>
            <a:pPr marL="0" indent="0" algn="just">
              <a:buNone/>
            </a:pPr>
            <a:r>
              <a:rPr lang="en-IN" sz="1800" b="1" dirty="0">
                <a:latin typeface="Times New Roman" panose="02020603050405020304" pitchFamily="18" charset="0"/>
                <a:cs typeface="Times New Roman" panose="02020603050405020304" pitchFamily="18" charset="0"/>
              </a:rPr>
              <a:t>Data Structures </a:t>
            </a:r>
            <a:r>
              <a:rPr lang="en-IN" sz="1800" dirty="0">
                <a:latin typeface="Times New Roman" panose="02020603050405020304" pitchFamily="18" charset="0"/>
                <a:cs typeface="Times New Roman" panose="02020603050405020304" pitchFamily="18" charset="0"/>
              </a:rPr>
              <a:t>- Definition, Classification of Data Structures, Operations on Data Structures, </a:t>
            </a:r>
            <a:r>
              <a:rPr lang="en-IN" sz="1800" dirty="0" smtClean="0">
                <a:latin typeface="Times New Roman" panose="02020603050405020304" pitchFamily="18" charset="0"/>
                <a:cs typeface="Times New Roman" panose="02020603050405020304" pitchFamily="18" charset="0"/>
              </a:rPr>
              <a:t>Abstract </a:t>
            </a:r>
            <a:r>
              <a:rPr lang="en-IN" sz="1800" dirty="0">
                <a:latin typeface="Times New Roman" panose="02020603050405020304" pitchFamily="18" charset="0"/>
                <a:cs typeface="Times New Roman" panose="02020603050405020304" pitchFamily="18" charset="0"/>
              </a:rPr>
              <a:t>Data Type (ADT), Preliminaries of algorithms. Time and Space complexity.</a:t>
            </a:r>
          </a:p>
          <a:p>
            <a:pPr marL="0" indent="0" algn="just">
              <a:buNone/>
            </a:pPr>
            <a:r>
              <a:rPr lang="en-IN" sz="1800" b="1" dirty="0">
                <a:latin typeface="Times New Roman" panose="02020603050405020304" pitchFamily="18" charset="0"/>
                <a:cs typeface="Times New Roman" panose="02020603050405020304" pitchFamily="18" charset="0"/>
              </a:rPr>
              <a:t>Searching</a:t>
            </a:r>
            <a:r>
              <a:rPr lang="en-IN" sz="1800" dirty="0">
                <a:latin typeface="Times New Roman" panose="02020603050405020304" pitchFamily="18" charset="0"/>
                <a:cs typeface="Times New Roman" panose="02020603050405020304" pitchFamily="18" charset="0"/>
              </a:rPr>
              <a:t> - Linear search, Binary search, Fibonacci search.</a:t>
            </a:r>
          </a:p>
          <a:p>
            <a:pPr marL="0" indent="0" algn="just">
              <a:buNone/>
            </a:pPr>
            <a:r>
              <a:rPr lang="en-IN" sz="1800" b="1" dirty="0">
                <a:latin typeface="Times New Roman" panose="02020603050405020304" pitchFamily="18" charset="0"/>
                <a:cs typeface="Times New Roman" panose="02020603050405020304" pitchFamily="18" charset="0"/>
              </a:rPr>
              <a:t>Sorting</a:t>
            </a:r>
            <a:r>
              <a:rPr lang="en-IN" sz="1800" dirty="0">
                <a:latin typeface="Times New Roman" panose="02020603050405020304" pitchFamily="18" charset="0"/>
                <a:cs typeface="Times New Roman" panose="02020603050405020304" pitchFamily="18" charset="0"/>
              </a:rPr>
              <a:t>- </a:t>
            </a:r>
            <a:r>
              <a:rPr lang="en-IN" sz="1800" dirty="0" smtClean="0">
                <a:latin typeface="Times New Roman" panose="02020603050405020304" pitchFamily="18" charset="0"/>
                <a:cs typeface="Times New Roman" panose="02020603050405020304" pitchFamily="18" charset="0"/>
              </a:rPr>
              <a:t>Insertion </a:t>
            </a:r>
            <a:r>
              <a:rPr lang="en-IN" sz="1800" dirty="0">
                <a:latin typeface="Times New Roman" panose="02020603050405020304" pitchFamily="18" charset="0"/>
                <a:cs typeface="Times New Roman" panose="02020603050405020304" pitchFamily="18" charset="0"/>
              </a:rPr>
              <a:t>sort, Selection sort, Exchange (Bubble sort, quick sort), distribution (</a:t>
            </a:r>
            <a:r>
              <a:rPr lang="en-IN" sz="1800" dirty="0" smtClean="0">
                <a:latin typeface="Times New Roman" panose="02020603050405020304" pitchFamily="18" charset="0"/>
                <a:cs typeface="Times New Roman" panose="02020603050405020304" pitchFamily="18" charset="0"/>
              </a:rPr>
              <a:t>radix sort</a:t>
            </a:r>
            <a:r>
              <a:rPr lang="en-IN" sz="1800" dirty="0">
                <a:latin typeface="Times New Roman" panose="02020603050405020304" pitchFamily="18" charset="0"/>
                <a:cs typeface="Times New Roman" panose="02020603050405020304" pitchFamily="18" charset="0"/>
              </a:rPr>
              <a:t>), merging (Merge sort) algorithms</a:t>
            </a:r>
            <a:r>
              <a:rPr lang="en-IN" sz="1800" dirty="0" smtClean="0">
                <a:latin typeface="Times New Roman" panose="02020603050405020304" pitchFamily="18" charset="0"/>
                <a:cs typeface="Times New Roman" panose="02020603050405020304" pitchFamily="18" charset="0"/>
              </a:rPr>
              <a:t>.</a:t>
            </a:r>
          </a:p>
          <a:p>
            <a:pPr marL="0" indent="0" algn="just">
              <a:buNone/>
            </a:pPr>
            <a:endParaRPr lang="en-IN" sz="1800" dirty="0">
              <a:latin typeface="Times New Roman" panose="02020603050405020304" pitchFamily="18" charset="0"/>
              <a:cs typeface="Times New Roman" panose="02020603050405020304" pitchFamily="18" charset="0"/>
            </a:endParaRPr>
          </a:p>
          <a:p>
            <a:pPr marL="0" indent="0" algn="just">
              <a:buNone/>
            </a:pPr>
            <a:r>
              <a:rPr lang="en-IN" sz="2400" b="1" dirty="0">
                <a:ln w="0"/>
                <a:solidFill>
                  <a:srgbClr val="0070C0"/>
                </a:solidFill>
              </a:rPr>
              <a:t>UNIT II</a:t>
            </a:r>
          </a:p>
          <a:p>
            <a:pPr marL="0" indent="0" algn="just">
              <a:buNone/>
            </a:pPr>
            <a:r>
              <a:rPr lang="en-IN" sz="1800" b="1" dirty="0">
                <a:latin typeface="Times New Roman" panose="02020603050405020304" pitchFamily="18" charset="0"/>
                <a:cs typeface="Times New Roman" panose="02020603050405020304" pitchFamily="18" charset="0"/>
              </a:rPr>
              <a:t>Linked List: </a:t>
            </a:r>
            <a:r>
              <a:rPr lang="en-IN" sz="1800" dirty="0">
                <a:latin typeface="Times New Roman" panose="02020603050405020304" pitchFamily="18" charset="0"/>
                <a:cs typeface="Times New Roman" panose="02020603050405020304" pitchFamily="18" charset="0"/>
              </a:rPr>
              <a:t>Introduction, Single linked list, Representation of Linked list in memory, </a:t>
            </a:r>
            <a:r>
              <a:rPr lang="en-IN" sz="1800" dirty="0" smtClean="0">
                <a:latin typeface="Times New Roman" panose="02020603050405020304" pitchFamily="18" charset="0"/>
                <a:cs typeface="Times New Roman" panose="02020603050405020304" pitchFamily="18" charset="0"/>
              </a:rPr>
              <a:t>Operations </a:t>
            </a:r>
            <a:r>
              <a:rPr lang="en-IN" sz="1800" dirty="0">
                <a:latin typeface="Times New Roman" panose="02020603050405020304" pitchFamily="18" charset="0"/>
                <a:cs typeface="Times New Roman" panose="02020603050405020304" pitchFamily="18" charset="0"/>
              </a:rPr>
              <a:t>on Single Linked list-Insertion, Deletion, Search and Traversal ,Reversing Single </a:t>
            </a:r>
            <a:r>
              <a:rPr lang="en-IN" sz="1800" dirty="0" smtClean="0">
                <a:latin typeface="Times New Roman" panose="02020603050405020304" pitchFamily="18" charset="0"/>
                <a:cs typeface="Times New Roman" panose="02020603050405020304" pitchFamily="18" charset="0"/>
              </a:rPr>
              <a:t>Linked </a:t>
            </a:r>
            <a:r>
              <a:rPr lang="en-IN" sz="1800" dirty="0">
                <a:latin typeface="Times New Roman" panose="02020603050405020304" pitchFamily="18" charset="0"/>
                <a:cs typeface="Times New Roman" panose="02020603050405020304" pitchFamily="18" charset="0"/>
              </a:rPr>
              <a:t>list, </a:t>
            </a:r>
            <a:endParaRPr lang="en-IN" sz="1800" dirty="0" smtClean="0">
              <a:latin typeface="Times New Roman" panose="02020603050405020304" pitchFamily="18" charset="0"/>
              <a:cs typeface="Times New Roman" panose="02020603050405020304" pitchFamily="18" charset="0"/>
            </a:endParaRPr>
          </a:p>
          <a:p>
            <a:pPr marL="0" indent="0" algn="just">
              <a:buNone/>
            </a:pPr>
            <a:r>
              <a:rPr lang="en-IN" sz="1800" b="1" dirty="0" smtClean="0">
                <a:latin typeface="Times New Roman" panose="02020603050405020304" pitchFamily="18" charset="0"/>
                <a:cs typeface="Times New Roman" panose="02020603050405020304" pitchFamily="18" charset="0"/>
              </a:rPr>
              <a:t>Applications </a:t>
            </a:r>
            <a:r>
              <a:rPr lang="en-IN" sz="1800" b="1" dirty="0">
                <a:latin typeface="Times New Roman" panose="02020603050405020304" pitchFamily="18" charset="0"/>
                <a:cs typeface="Times New Roman" panose="02020603050405020304" pitchFamily="18" charset="0"/>
              </a:rPr>
              <a:t>on Single Linked list- </a:t>
            </a:r>
            <a:r>
              <a:rPr lang="en-IN" sz="1800" dirty="0">
                <a:latin typeface="Times New Roman" panose="02020603050405020304" pitchFamily="18" charset="0"/>
                <a:cs typeface="Times New Roman" panose="02020603050405020304" pitchFamily="18" charset="0"/>
              </a:rPr>
              <a:t>Polynomial Expression Representation </a:t>
            </a:r>
            <a:r>
              <a:rPr lang="en-IN" sz="1800" dirty="0" smtClean="0">
                <a:latin typeface="Times New Roman" panose="02020603050405020304" pitchFamily="18" charset="0"/>
                <a:cs typeface="Times New Roman" panose="02020603050405020304" pitchFamily="18" charset="0"/>
              </a:rPr>
              <a:t>,</a:t>
            </a:r>
            <a:r>
              <a:rPr lang="en-IN" sz="1800" dirty="0">
                <a:latin typeface="Times New Roman" panose="02020603050405020304" pitchFamily="18" charset="0"/>
                <a:cs typeface="Times New Roman" panose="02020603050405020304" pitchFamily="18" charset="0"/>
              </a:rPr>
              <a:t>Addition and Multiplication, Sparse Matrix Representation using Linked List, </a:t>
            </a:r>
            <a:r>
              <a:rPr lang="en-IN" sz="1800" dirty="0" smtClean="0">
                <a:latin typeface="Times New Roman" panose="02020603050405020304" pitchFamily="18" charset="0"/>
                <a:cs typeface="Times New Roman" panose="02020603050405020304" pitchFamily="18" charset="0"/>
              </a:rPr>
              <a:t>Advantages and </a:t>
            </a:r>
            <a:r>
              <a:rPr lang="en-IN" sz="1800" dirty="0">
                <a:latin typeface="Times New Roman" panose="02020603050405020304" pitchFamily="18" charset="0"/>
                <a:cs typeface="Times New Roman" panose="02020603050405020304" pitchFamily="18" charset="0"/>
              </a:rPr>
              <a:t>Disadvantages of Single Linked list, </a:t>
            </a:r>
            <a:endParaRPr lang="en-IN" sz="1800" dirty="0" smtClean="0">
              <a:latin typeface="Times New Roman" panose="02020603050405020304" pitchFamily="18" charset="0"/>
              <a:cs typeface="Times New Roman" panose="02020603050405020304" pitchFamily="18" charset="0"/>
            </a:endParaRPr>
          </a:p>
          <a:p>
            <a:pPr marL="0" indent="0" algn="just">
              <a:buNone/>
            </a:pPr>
            <a:r>
              <a:rPr lang="en-IN" sz="1800" b="1" dirty="0" smtClean="0">
                <a:latin typeface="Times New Roman" panose="02020603050405020304" pitchFamily="18" charset="0"/>
                <a:cs typeface="Times New Roman" panose="02020603050405020304" pitchFamily="18" charset="0"/>
              </a:rPr>
              <a:t>Double </a:t>
            </a:r>
            <a:r>
              <a:rPr lang="en-IN" sz="1800" b="1" dirty="0">
                <a:latin typeface="Times New Roman" panose="02020603050405020304" pitchFamily="18" charset="0"/>
                <a:cs typeface="Times New Roman" panose="02020603050405020304" pitchFamily="18" charset="0"/>
              </a:rPr>
              <a:t>Linked list</a:t>
            </a:r>
            <a:r>
              <a:rPr lang="en-IN" sz="1800" dirty="0">
                <a:latin typeface="Times New Roman" panose="02020603050405020304" pitchFamily="18" charset="0"/>
                <a:cs typeface="Times New Roman" panose="02020603050405020304" pitchFamily="18" charset="0"/>
              </a:rPr>
              <a:t>-Insertion, Deletion, Circular </a:t>
            </a:r>
            <a:r>
              <a:rPr lang="en-IN" sz="1800" dirty="0" smtClean="0">
                <a:latin typeface="Times New Roman" panose="02020603050405020304" pitchFamily="18" charset="0"/>
                <a:cs typeface="Times New Roman" panose="02020603050405020304" pitchFamily="18" charset="0"/>
              </a:rPr>
              <a:t>Linked </a:t>
            </a:r>
            <a:r>
              <a:rPr lang="en-IN" sz="1800" dirty="0">
                <a:latin typeface="Times New Roman" panose="02020603050405020304" pitchFamily="18" charset="0"/>
                <a:cs typeface="Times New Roman" panose="02020603050405020304" pitchFamily="18" charset="0"/>
              </a:rPr>
              <a:t>list-Insertion, Deletion.</a:t>
            </a:r>
          </a:p>
        </p:txBody>
      </p:sp>
      <p:sp>
        <p:nvSpPr>
          <p:cNvPr id="3" name="Date Placeholder 2"/>
          <p:cNvSpPr>
            <a:spLocks noGrp="1"/>
          </p:cNvSpPr>
          <p:nvPr>
            <p:ph type="dt" sz="half" idx="11"/>
          </p:nvPr>
        </p:nvSpPr>
        <p:spPr/>
        <p:txBody>
          <a:bodyPr/>
          <a:lstStyle/>
          <a:p>
            <a:fld id="{80975885-9212-4FE9-AD95-0AE07E6C9E36}" type="datetime2">
              <a:rPr lang="en-US" smtClean="0"/>
              <a:t>Monday, May 17, 2021</a:t>
            </a:fld>
            <a:endParaRPr lang="en-US" dirty="0"/>
          </a:p>
        </p:txBody>
      </p:sp>
      <p:sp>
        <p:nvSpPr>
          <p:cNvPr id="4" name="Footer Placeholder 3"/>
          <p:cNvSpPr>
            <a:spLocks noGrp="1"/>
          </p:cNvSpPr>
          <p:nvPr>
            <p:ph type="ftr" sz="quarter" idx="12"/>
          </p:nvPr>
        </p:nvSpPr>
        <p:spPr/>
        <p:txBody>
          <a:bodyPr/>
          <a:lstStyle/>
          <a:p>
            <a:r>
              <a:rPr lang="sv-SE" smtClean="0"/>
              <a:t>T. Srinivasulu</a:t>
            </a:r>
            <a:endParaRPr lang="en-US" dirty="0"/>
          </a:p>
        </p:txBody>
      </p:sp>
    </p:spTree>
    <p:extLst>
      <p:ext uri="{BB962C8B-B14F-4D97-AF65-F5344CB8AC3E}">
        <p14:creationId xmlns:p14="http://schemas.microsoft.com/office/powerpoint/2010/main" val="22164239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marL="0" indent="0" algn="ctr">
              <a:buNone/>
            </a:pPr>
            <a:r>
              <a:rPr lang="en-IN" sz="3200" dirty="0">
                <a:ln w="0"/>
                <a:solidFill>
                  <a:srgbClr val="0070C0"/>
                </a:solidFill>
                <a:effectLst>
                  <a:outerShdw blurRad="38100" dist="38100" dir="2700000" algn="tl">
                    <a:srgbClr val="000000">
                      <a:alpha val="43137"/>
                    </a:srgbClr>
                  </a:outerShdw>
                </a:effectLst>
              </a:rPr>
              <a:t>Syllabus</a:t>
            </a:r>
          </a:p>
          <a:p>
            <a:pPr marL="0" indent="0">
              <a:buNone/>
            </a:pPr>
            <a:r>
              <a:rPr lang="en-IN" sz="2400" b="1" dirty="0">
                <a:ln w="0"/>
                <a:solidFill>
                  <a:srgbClr val="0070C0"/>
                </a:solidFill>
              </a:rPr>
              <a:t>UNIT III </a:t>
            </a:r>
          </a:p>
          <a:p>
            <a:pPr marL="0" indent="0">
              <a:buNone/>
            </a:pPr>
            <a:r>
              <a:rPr lang="en-IN" sz="1800" b="1" dirty="0">
                <a:latin typeface="Times New Roman" panose="02020603050405020304" pitchFamily="18" charset="0"/>
                <a:cs typeface="Times New Roman" panose="02020603050405020304" pitchFamily="18" charset="0"/>
              </a:rPr>
              <a:t>Queues:</a:t>
            </a:r>
            <a:r>
              <a:rPr lang="en-IN" sz="1800" dirty="0">
                <a:latin typeface="Times New Roman" panose="02020603050405020304" pitchFamily="18" charset="0"/>
                <a:cs typeface="Times New Roman" panose="02020603050405020304" pitchFamily="18" charset="0"/>
              </a:rPr>
              <a:t> Introduction to Queues, Representation of Queues-using Arrays and using Linked list, </a:t>
            </a:r>
            <a:r>
              <a:rPr lang="en-IN" sz="1800" dirty="0" smtClean="0">
                <a:latin typeface="Times New Roman" panose="02020603050405020304" pitchFamily="18" charset="0"/>
                <a:cs typeface="Times New Roman" panose="02020603050405020304" pitchFamily="18" charset="0"/>
              </a:rPr>
              <a:t>Implementation </a:t>
            </a:r>
            <a:r>
              <a:rPr lang="en-IN" sz="1800" dirty="0">
                <a:latin typeface="Times New Roman" panose="02020603050405020304" pitchFamily="18" charset="0"/>
                <a:cs typeface="Times New Roman" panose="02020603050405020304" pitchFamily="18" charset="0"/>
              </a:rPr>
              <a:t>of Queues-using Arrays and using Linked list, Application of </a:t>
            </a:r>
            <a:r>
              <a:rPr lang="en-IN" sz="1800" dirty="0" smtClean="0">
                <a:latin typeface="Times New Roman" panose="02020603050405020304" pitchFamily="18" charset="0"/>
                <a:cs typeface="Times New Roman" panose="02020603050405020304" pitchFamily="18" charset="0"/>
              </a:rPr>
              <a:t>Queues Circular </a:t>
            </a:r>
            <a:r>
              <a:rPr lang="en-IN" sz="1800" dirty="0">
                <a:latin typeface="Times New Roman" panose="02020603050405020304" pitchFamily="18" charset="0"/>
                <a:cs typeface="Times New Roman" panose="02020603050405020304" pitchFamily="18" charset="0"/>
              </a:rPr>
              <a:t>Queues, </a:t>
            </a:r>
            <a:r>
              <a:rPr lang="en-IN" sz="1800" dirty="0" err="1">
                <a:latin typeface="Times New Roman" panose="02020603050405020304" pitchFamily="18" charset="0"/>
                <a:cs typeface="Times New Roman" panose="02020603050405020304" pitchFamily="18" charset="0"/>
              </a:rPr>
              <a:t>Deques</a:t>
            </a:r>
            <a:r>
              <a:rPr lang="en-IN" sz="1800" dirty="0">
                <a:latin typeface="Times New Roman" panose="02020603050405020304" pitchFamily="18" charset="0"/>
                <a:cs typeface="Times New Roman" panose="02020603050405020304" pitchFamily="18" charset="0"/>
              </a:rPr>
              <a:t>, Priority Queues, Multiple Queues. </a:t>
            </a:r>
          </a:p>
          <a:p>
            <a:pPr marL="0" indent="0">
              <a:buNone/>
            </a:pPr>
            <a:r>
              <a:rPr lang="en-IN" sz="1800" b="1" dirty="0">
                <a:latin typeface="Times New Roman" panose="02020603050405020304" pitchFamily="18" charset="0"/>
                <a:cs typeface="Times New Roman" panose="02020603050405020304" pitchFamily="18" charset="0"/>
              </a:rPr>
              <a:t>Stacks:</a:t>
            </a:r>
            <a:r>
              <a:rPr lang="en-IN" sz="1800" dirty="0">
                <a:latin typeface="Times New Roman" panose="02020603050405020304" pitchFamily="18" charset="0"/>
                <a:cs typeface="Times New Roman" panose="02020603050405020304" pitchFamily="18" charset="0"/>
              </a:rPr>
              <a:t> Introduction to Stacks, Array Representation of Stacks, Operations on Stacks, Linked list Representation of Stacks, Operations on Linked Stack, </a:t>
            </a:r>
            <a:r>
              <a:rPr lang="en-IN" sz="1800" dirty="0" smtClean="0">
                <a:latin typeface="Times New Roman" panose="02020603050405020304" pitchFamily="18" charset="0"/>
                <a:cs typeface="Times New Roman" panose="02020603050405020304" pitchFamily="18" charset="0"/>
              </a:rPr>
              <a:t>Applications-Reversing </a:t>
            </a:r>
            <a:r>
              <a:rPr lang="en-IN" sz="1800" dirty="0">
                <a:latin typeface="Times New Roman" panose="02020603050405020304" pitchFamily="18" charset="0"/>
                <a:cs typeface="Times New Roman" panose="02020603050405020304" pitchFamily="18" charset="0"/>
              </a:rPr>
              <a:t>list, Factorial Calculation, Infix to Postfix Conversion, Evaluating Postfix Expressions</a:t>
            </a:r>
            <a:r>
              <a:rPr lang="en-IN" sz="1800" dirty="0" smtClean="0">
                <a:latin typeface="Times New Roman" panose="02020603050405020304" pitchFamily="18" charset="0"/>
                <a:cs typeface="Times New Roman" panose="02020603050405020304" pitchFamily="18" charset="0"/>
              </a:rPr>
              <a:t>.</a:t>
            </a:r>
          </a:p>
          <a:p>
            <a:pPr marL="0" indent="0">
              <a:buNone/>
            </a:pPr>
            <a:r>
              <a:rPr lang="en-IN" sz="2400" b="1" dirty="0">
                <a:ln w="0"/>
                <a:solidFill>
                  <a:srgbClr val="0070C0"/>
                </a:solidFill>
              </a:rPr>
              <a:t>UNIT IV </a:t>
            </a:r>
          </a:p>
          <a:p>
            <a:pPr marL="0" indent="0">
              <a:buNone/>
            </a:pPr>
            <a:r>
              <a:rPr lang="en-IN" sz="1800" b="1" dirty="0">
                <a:latin typeface="Times New Roman" panose="02020603050405020304" pitchFamily="18" charset="0"/>
                <a:cs typeface="Times New Roman" panose="02020603050405020304" pitchFamily="18" charset="0"/>
              </a:rPr>
              <a:t>Trees:</a:t>
            </a:r>
            <a:r>
              <a:rPr lang="en-IN" sz="1800" dirty="0">
                <a:latin typeface="Times New Roman" panose="02020603050405020304" pitchFamily="18" charset="0"/>
                <a:cs typeface="Times New Roman" panose="02020603050405020304" pitchFamily="18" charset="0"/>
              </a:rPr>
              <a:t> Basic Terminology in Trees, Binary Trees-Properties, Representation of Binary Trees using Arrays and Linked lists. Binary Search Trees- Basic Concepts, BST Operations: Insertion, Deletion, Tree Traversals, Applications-Expression Trees, Heap Sort, Balanced Binary Trees- AVL Trees, Insertion, Deletion and Rotations. </a:t>
            </a:r>
          </a:p>
          <a:p>
            <a:pPr marL="0" indent="0">
              <a:buNone/>
            </a:pPr>
            <a:r>
              <a:rPr lang="en-IN" sz="2400" b="1" dirty="0">
                <a:ln w="0"/>
                <a:solidFill>
                  <a:srgbClr val="0070C0"/>
                </a:solidFill>
              </a:rPr>
              <a:t>UNIT V </a:t>
            </a:r>
          </a:p>
          <a:p>
            <a:pPr marL="0" indent="0">
              <a:buNone/>
            </a:pPr>
            <a:r>
              <a:rPr lang="en-IN" sz="1800" b="1" dirty="0">
                <a:latin typeface="Times New Roman" panose="02020603050405020304" pitchFamily="18" charset="0"/>
                <a:cs typeface="Times New Roman" panose="02020603050405020304" pitchFamily="18" charset="0"/>
              </a:rPr>
              <a:t>Graphs:</a:t>
            </a:r>
            <a:r>
              <a:rPr lang="en-IN" sz="1800" dirty="0">
                <a:latin typeface="Times New Roman" panose="02020603050405020304" pitchFamily="18" charset="0"/>
                <a:cs typeface="Times New Roman" panose="02020603050405020304" pitchFamily="18" charset="0"/>
              </a:rPr>
              <a:t> Basic Concepts, Representations of Graphs-Adjacency Matrix and using Linked list, Graph Traversals (BFT &amp; DFT), Applications- Minimum Spanning Tree Using Prims &amp; </a:t>
            </a:r>
            <a:r>
              <a:rPr lang="en-IN" sz="1800" dirty="0" err="1">
                <a:latin typeface="Times New Roman" panose="02020603050405020304" pitchFamily="18" charset="0"/>
                <a:cs typeface="Times New Roman" panose="02020603050405020304" pitchFamily="18" charset="0"/>
              </a:rPr>
              <a:t>Kruskals</a:t>
            </a:r>
            <a:r>
              <a:rPr lang="en-IN" sz="1800" dirty="0">
                <a:latin typeface="Times New Roman" panose="02020603050405020304" pitchFamily="18" charset="0"/>
                <a:cs typeface="Times New Roman" panose="02020603050405020304" pitchFamily="18" charset="0"/>
              </a:rPr>
              <a:t> Algorithm, Dijkstra’s shortest path, Transitive closure, </a:t>
            </a:r>
            <a:r>
              <a:rPr lang="en-IN" sz="1800" dirty="0" err="1">
                <a:latin typeface="Times New Roman" panose="02020603050405020304" pitchFamily="18" charset="0"/>
                <a:cs typeface="Times New Roman" panose="02020603050405020304" pitchFamily="18" charset="0"/>
              </a:rPr>
              <a:t>Warshall’s</a:t>
            </a:r>
            <a:r>
              <a:rPr lang="en-IN" sz="1800" dirty="0">
                <a:latin typeface="Times New Roman" panose="02020603050405020304" pitchFamily="18" charset="0"/>
                <a:cs typeface="Times New Roman" panose="02020603050405020304" pitchFamily="18" charset="0"/>
              </a:rPr>
              <a:t> Algorithm. </a:t>
            </a:r>
          </a:p>
        </p:txBody>
      </p:sp>
      <p:sp>
        <p:nvSpPr>
          <p:cNvPr id="3" name="Date Placeholder 2"/>
          <p:cNvSpPr>
            <a:spLocks noGrp="1"/>
          </p:cNvSpPr>
          <p:nvPr>
            <p:ph type="dt" sz="half" idx="11"/>
          </p:nvPr>
        </p:nvSpPr>
        <p:spPr/>
        <p:txBody>
          <a:bodyPr/>
          <a:lstStyle/>
          <a:p>
            <a:fld id="{F62D4A9E-C8FF-4CF1-A21A-C27F1C6764B4}" type="datetime2">
              <a:rPr lang="en-US" smtClean="0"/>
              <a:t>Monday, May 17, 2021</a:t>
            </a:fld>
            <a:endParaRPr lang="en-US" dirty="0"/>
          </a:p>
        </p:txBody>
      </p:sp>
      <p:sp>
        <p:nvSpPr>
          <p:cNvPr id="4" name="Footer Placeholder 3"/>
          <p:cNvSpPr>
            <a:spLocks noGrp="1"/>
          </p:cNvSpPr>
          <p:nvPr>
            <p:ph type="ftr" sz="quarter" idx="12"/>
          </p:nvPr>
        </p:nvSpPr>
        <p:spPr/>
        <p:txBody>
          <a:bodyPr/>
          <a:lstStyle/>
          <a:p>
            <a:r>
              <a:rPr lang="sv-SE" smtClean="0"/>
              <a:t>T. Srinivasulu</a:t>
            </a:r>
            <a:endParaRPr lang="en-US" dirty="0"/>
          </a:p>
        </p:txBody>
      </p:sp>
    </p:spTree>
    <p:extLst>
      <p:ext uri="{BB962C8B-B14F-4D97-AF65-F5344CB8AC3E}">
        <p14:creationId xmlns:p14="http://schemas.microsoft.com/office/powerpoint/2010/main" val="57572099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lnSpcReduction="10000"/>
          </a:bodyPr>
          <a:lstStyle/>
          <a:p>
            <a:pPr lvl="1" algn="ctr"/>
            <a:r>
              <a:rPr lang="en-IN" dirty="0"/>
              <a:t>	</a:t>
            </a:r>
            <a:r>
              <a:rPr lang="en-IN" sz="3200" dirty="0">
                <a:ln w="0"/>
                <a:solidFill>
                  <a:srgbClr val="0070C0"/>
                </a:solidFill>
                <a:effectLst>
                  <a:outerShdw blurRad="38100" dist="38100" dir="2700000" algn="tl">
                    <a:srgbClr val="000000">
                      <a:alpha val="43137"/>
                    </a:srgbClr>
                  </a:outerShdw>
                </a:effectLst>
              </a:rPr>
              <a:t>DATA STRUCTURES LAB	</a:t>
            </a:r>
            <a:endParaRPr lang="en-IN" sz="3200" dirty="0" smtClean="0">
              <a:ln w="0"/>
              <a:solidFill>
                <a:srgbClr val="0070C0"/>
              </a:solidFill>
              <a:effectLst>
                <a:outerShdw blurRad="38100" dist="38100" dir="2700000" algn="tl">
                  <a:srgbClr val="000000">
                    <a:alpha val="43137"/>
                  </a:srgbClr>
                </a:outerShdw>
              </a:effectLst>
            </a:endParaRPr>
          </a:p>
          <a:p>
            <a:pPr lvl="1"/>
            <a:r>
              <a:rPr lang="en-US" sz="2100" b="1" dirty="0">
                <a:latin typeface="Times New Roman" panose="02020603050405020304" pitchFamily="18" charset="0"/>
                <a:cs typeface="Times New Roman" panose="02020603050405020304" pitchFamily="18" charset="0"/>
              </a:rPr>
              <a:t>Exercise -1 (Searching) </a:t>
            </a:r>
            <a:endParaRPr lang="en-US" sz="2100" b="1" dirty="0" smtClean="0">
              <a:latin typeface="Times New Roman" panose="02020603050405020304" pitchFamily="18" charset="0"/>
              <a:cs typeface="Times New Roman" panose="02020603050405020304" pitchFamily="18" charset="0"/>
            </a:endParaRPr>
          </a:p>
          <a:p>
            <a:pPr lvl="1"/>
            <a:r>
              <a:rPr lang="en-US" sz="2100" dirty="0" smtClean="0">
                <a:latin typeface="Times New Roman" panose="02020603050405020304" pitchFamily="18" charset="0"/>
                <a:cs typeface="Times New Roman" panose="02020603050405020304" pitchFamily="18" charset="0"/>
              </a:rPr>
              <a:t>a)Write </a:t>
            </a:r>
            <a:r>
              <a:rPr lang="en-US" sz="2100" dirty="0">
                <a:latin typeface="Times New Roman" panose="02020603050405020304" pitchFamily="18" charset="0"/>
                <a:cs typeface="Times New Roman" panose="02020603050405020304" pitchFamily="18" charset="0"/>
              </a:rPr>
              <a:t>C program that use both recursive and non recursive functions to perform Linear search for a Key value in a given list. </a:t>
            </a:r>
            <a:endParaRPr lang="en-US" sz="2100" dirty="0" smtClean="0">
              <a:latin typeface="Times New Roman" panose="02020603050405020304" pitchFamily="18" charset="0"/>
              <a:cs typeface="Times New Roman" panose="02020603050405020304" pitchFamily="18" charset="0"/>
            </a:endParaRPr>
          </a:p>
          <a:p>
            <a:pPr lvl="1"/>
            <a:r>
              <a:rPr lang="en-US" sz="2100" dirty="0" smtClean="0">
                <a:latin typeface="Times New Roman" panose="02020603050405020304" pitchFamily="18" charset="0"/>
                <a:cs typeface="Times New Roman" panose="02020603050405020304" pitchFamily="18" charset="0"/>
              </a:rPr>
              <a:t>b</a:t>
            </a:r>
            <a:r>
              <a:rPr lang="en-US" sz="2100" dirty="0">
                <a:latin typeface="Times New Roman" panose="02020603050405020304" pitchFamily="18" charset="0"/>
                <a:cs typeface="Times New Roman" panose="02020603050405020304" pitchFamily="18" charset="0"/>
              </a:rPr>
              <a:t>) Write C program that use both recursive and non recursive functions to perform Binary search for a Key value in a given list. </a:t>
            </a:r>
            <a:endParaRPr lang="en-US" sz="2100" dirty="0" smtClean="0">
              <a:latin typeface="Times New Roman" panose="02020603050405020304" pitchFamily="18" charset="0"/>
              <a:cs typeface="Times New Roman" panose="02020603050405020304" pitchFamily="18" charset="0"/>
            </a:endParaRPr>
          </a:p>
          <a:p>
            <a:pPr lvl="1"/>
            <a:r>
              <a:rPr lang="en-US" sz="2100" b="1" dirty="0" smtClean="0">
                <a:latin typeface="Times New Roman" panose="02020603050405020304" pitchFamily="18" charset="0"/>
                <a:cs typeface="Times New Roman" panose="02020603050405020304" pitchFamily="18" charset="0"/>
              </a:rPr>
              <a:t>Exercise </a:t>
            </a:r>
            <a:r>
              <a:rPr lang="en-US" sz="2100" b="1" dirty="0">
                <a:latin typeface="Times New Roman" panose="02020603050405020304" pitchFamily="18" charset="0"/>
                <a:cs typeface="Times New Roman" panose="02020603050405020304" pitchFamily="18" charset="0"/>
              </a:rPr>
              <a:t>-2 (Sorting-I) </a:t>
            </a:r>
            <a:endParaRPr lang="en-US" sz="2100" b="1" dirty="0" smtClean="0">
              <a:latin typeface="Times New Roman" panose="02020603050405020304" pitchFamily="18" charset="0"/>
              <a:cs typeface="Times New Roman" panose="02020603050405020304" pitchFamily="18" charset="0"/>
            </a:endParaRPr>
          </a:p>
          <a:p>
            <a:pPr marL="914400" lvl="1" indent="-457200">
              <a:buAutoNum type="alphaLcParenR"/>
            </a:pPr>
            <a:r>
              <a:rPr lang="en-US" sz="2100" dirty="0" smtClean="0">
                <a:latin typeface="Times New Roman" panose="02020603050405020304" pitchFamily="18" charset="0"/>
                <a:cs typeface="Times New Roman" panose="02020603050405020304" pitchFamily="18" charset="0"/>
              </a:rPr>
              <a:t>Write </a:t>
            </a:r>
            <a:r>
              <a:rPr lang="en-US" sz="2100" dirty="0">
                <a:latin typeface="Times New Roman" panose="02020603050405020304" pitchFamily="18" charset="0"/>
                <a:cs typeface="Times New Roman" panose="02020603050405020304" pitchFamily="18" charset="0"/>
              </a:rPr>
              <a:t>C program that implement Bubble sort, to sort a given list of integers in ascending order </a:t>
            </a:r>
            <a:endParaRPr lang="en-US" sz="2100" dirty="0" smtClean="0">
              <a:latin typeface="Times New Roman" panose="02020603050405020304" pitchFamily="18" charset="0"/>
              <a:cs typeface="Times New Roman" panose="02020603050405020304" pitchFamily="18" charset="0"/>
            </a:endParaRPr>
          </a:p>
          <a:p>
            <a:pPr marL="914400" lvl="1" indent="-457200">
              <a:buAutoNum type="alphaLcParenR"/>
            </a:pPr>
            <a:r>
              <a:rPr lang="en-US" sz="2100" dirty="0" smtClean="0">
                <a:latin typeface="Times New Roman" panose="02020603050405020304" pitchFamily="18" charset="0"/>
                <a:cs typeface="Times New Roman" panose="02020603050405020304" pitchFamily="18" charset="0"/>
              </a:rPr>
              <a:t> </a:t>
            </a:r>
            <a:r>
              <a:rPr lang="en-US" sz="2100" dirty="0">
                <a:latin typeface="Times New Roman" panose="02020603050405020304" pitchFamily="18" charset="0"/>
                <a:cs typeface="Times New Roman" panose="02020603050405020304" pitchFamily="18" charset="0"/>
              </a:rPr>
              <a:t>Write C program that implement Quick sort, to sort a given list of integers in ascending order </a:t>
            </a:r>
            <a:endParaRPr lang="en-US" sz="2100" dirty="0" smtClean="0">
              <a:latin typeface="Times New Roman" panose="02020603050405020304" pitchFamily="18" charset="0"/>
              <a:cs typeface="Times New Roman" panose="02020603050405020304" pitchFamily="18" charset="0"/>
            </a:endParaRPr>
          </a:p>
          <a:p>
            <a:pPr marL="914400" lvl="1" indent="-457200">
              <a:buAutoNum type="alphaLcParenR"/>
            </a:pPr>
            <a:r>
              <a:rPr lang="en-US" sz="2100" dirty="0" smtClean="0">
                <a:latin typeface="Times New Roman" panose="02020603050405020304" pitchFamily="18" charset="0"/>
                <a:cs typeface="Times New Roman" panose="02020603050405020304" pitchFamily="18" charset="0"/>
              </a:rPr>
              <a:t> </a:t>
            </a:r>
            <a:r>
              <a:rPr lang="en-US" sz="2100" dirty="0">
                <a:latin typeface="Times New Roman" panose="02020603050405020304" pitchFamily="18" charset="0"/>
                <a:cs typeface="Times New Roman" panose="02020603050405020304" pitchFamily="18" charset="0"/>
              </a:rPr>
              <a:t>Write C program that implement Insertion sort, to sort a given list of integers in ascending order </a:t>
            </a:r>
            <a:endParaRPr lang="en-US" sz="2100" dirty="0" smtClean="0">
              <a:latin typeface="Times New Roman" panose="02020603050405020304" pitchFamily="18" charset="0"/>
              <a:cs typeface="Times New Roman" panose="02020603050405020304" pitchFamily="18" charset="0"/>
            </a:endParaRPr>
          </a:p>
          <a:p>
            <a:pPr lvl="1"/>
            <a:r>
              <a:rPr lang="en-US" sz="2100" b="1" dirty="0" smtClean="0">
                <a:latin typeface="Times New Roman" panose="02020603050405020304" pitchFamily="18" charset="0"/>
                <a:cs typeface="Times New Roman" panose="02020603050405020304" pitchFamily="18" charset="0"/>
              </a:rPr>
              <a:t>Exercise </a:t>
            </a:r>
            <a:r>
              <a:rPr lang="en-US" sz="2100" b="1" dirty="0">
                <a:latin typeface="Times New Roman" panose="02020603050405020304" pitchFamily="18" charset="0"/>
                <a:cs typeface="Times New Roman" panose="02020603050405020304" pitchFamily="18" charset="0"/>
              </a:rPr>
              <a:t>-3(Sorting-II) </a:t>
            </a:r>
            <a:endParaRPr lang="en-US" sz="2100" b="1" dirty="0" smtClean="0">
              <a:latin typeface="Times New Roman" panose="02020603050405020304" pitchFamily="18" charset="0"/>
              <a:cs typeface="Times New Roman" panose="02020603050405020304" pitchFamily="18" charset="0"/>
            </a:endParaRPr>
          </a:p>
          <a:p>
            <a:pPr marL="914400" lvl="1" indent="-457200">
              <a:buAutoNum type="alphaLcParenR"/>
            </a:pPr>
            <a:r>
              <a:rPr lang="en-US" sz="2100" dirty="0" smtClean="0">
                <a:latin typeface="Times New Roman" panose="02020603050405020304" pitchFamily="18" charset="0"/>
                <a:cs typeface="Times New Roman" panose="02020603050405020304" pitchFamily="18" charset="0"/>
              </a:rPr>
              <a:t>Write </a:t>
            </a:r>
            <a:r>
              <a:rPr lang="en-US" sz="2100" dirty="0">
                <a:latin typeface="Times New Roman" panose="02020603050405020304" pitchFamily="18" charset="0"/>
                <a:cs typeface="Times New Roman" panose="02020603050405020304" pitchFamily="18" charset="0"/>
              </a:rPr>
              <a:t>C program that implement radix sort, to sort a given list of integers in ascending order </a:t>
            </a:r>
            <a:endParaRPr lang="en-US" sz="2100" dirty="0" smtClean="0">
              <a:latin typeface="Times New Roman" panose="02020603050405020304" pitchFamily="18" charset="0"/>
              <a:cs typeface="Times New Roman" panose="02020603050405020304" pitchFamily="18" charset="0"/>
            </a:endParaRPr>
          </a:p>
          <a:p>
            <a:pPr marL="914400" lvl="1" indent="-457200">
              <a:buAutoNum type="alphaLcParenR"/>
            </a:pPr>
            <a:r>
              <a:rPr lang="en-US" sz="2100" dirty="0" smtClean="0">
                <a:latin typeface="Times New Roman" panose="02020603050405020304" pitchFamily="18" charset="0"/>
                <a:cs typeface="Times New Roman" panose="02020603050405020304" pitchFamily="18" charset="0"/>
              </a:rPr>
              <a:t>Write </a:t>
            </a:r>
            <a:r>
              <a:rPr lang="en-US" sz="2100" dirty="0">
                <a:latin typeface="Times New Roman" panose="02020603050405020304" pitchFamily="18" charset="0"/>
                <a:cs typeface="Times New Roman" panose="02020603050405020304" pitchFamily="18" charset="0"/>
              </a:rPr>
              <a:t>C program that implement merge sort, to sort a given list of integers in ascending </a:t>
            </a:r>
            <a:r>
              <a:rPr lang="en-US" sz="2100" dirty="0" smtClean="0">
                <a:latin typeface="Times New Roman" panose="02020603050405020304" pitchFamily="18" charset="0"/>
                <a:cs typeface="Times New Roman" panose="02020603050405020304" pitchFamily="18" charset="0"/>
              </a:rPr>
              <a:t>order </a:t>
            </a:r>
          </a:p>
          <a:p>
            <a:pPr lvl="1"/>
            <a:r>
              <a:rPr lang="en-US" sz="2100" b="1" dirty="0" smtClean="0">
                <a:latin typeface="Times New Roman" panose="02020603050405020304" pitchFamily="18" charset="0"/>
                <a:cs typeface="Times New Roman" panose="02020603050405020304" pitchFamily="18" charset="0"/>
              </a:rPr>
              <a:t>Exercise </a:t>
            </a:r>
            <a:r>
              <a:rPr lang="en-US" sz="2100" b="1" dirty="0">
                <a:latin typeface="Times New Roman" panose="02020603050405020304" pitchFamily="18" charset="0"/>
                <a:cs typeface="Times New Roman" panose="02020603050405020304" pitchFamily="18" charset="0"/>
              </a:rPr>
              <a:t>-4(Singly Linked List) </a:t>
            </a:r>
            <a:endParaRPr lang="en-US" sz="2100" b="1" dirty="0" smtClean="0">
              <a:latin typeface="Times New Roman" panose="02020603050405020304" pitchFamily="18" charset="0"/>
              <a:cs typeface="Times New Roman" panose="02020603050405020304" pitchFamily="18" charset="0"/>
            </a:endParaRPr>
          </a:p>
          <a:p>
            <a:pPr marL="914400" lvl="1" indent="-457200">
              <a:buAutoNum type="alphaLcParenR"/>
            </a:pPr>
            <a:r>
              <a:rPr lang="en-US" sz="2100" dirty="0" smtClean="0">
                <a:latin typeface="Times New Roman" panose="02020603050405020304" pitchFamily="18" charset="0"/>
                <a:cs typeface="Times New Roman" panose="02020603050405020304" pitchFamily="18" charset="0"/>
              </a:rPr>
              <a:t>Write </a:t>
            </a:r>
            <a:r>
              <a:rPr lang="en-US" sz="2100" dirty="0">
                <a:latin typeface="Times New Roman" panose="02020603050405020304" pitchFamily="18" charset="0"/>
                <a:cs typeface="Times New Roman" panose="02020603050405020304" pitchFamily="18" charset="0"/>
              </a:rPr>
              <a:t>a C program that uses functions to create a singly linked list </a:t>
            </a:r>
            <a:endParaRPr lang="en-US" sz="2100" dirty="0" smtClean="0">
              <a:latin typeface="Times New Roman" panose="02020603050405020304" pitchFamily="18" charset="0"/>
              <a:cs typeface="Times New Roman" panose="02020603050405020304" pitchFamily="18" charset="0"/>
            </a:endParaRPr>
          </a:p>
          <a:p>
            <a:pPr marL="914400" lvl="1" indent="-457200">
              <a:buAutoNum type="alphaLcParenR"/>
            </a:pPr>
            <a:r>
              <a:rPr lang="en-US" sz="2100" dirty="0" smtClean="0">
                <a:latin typeface="Times New Roman" panose="02020603050405020304" pitchFamily="18" charset="0"/>
                <a:cs typeface="Times New Roman" panose="02020603050405020304" pitchFamily="18" charset="0"/>
              </a:rPr>
              <a:t>Write </a:t>
            </a:r>
            <a:r>
              <a:rPr lang="en-US" sz="2100" dirty="0">
                <a:latin typeface="Times New Roman" panose="02020603050405020304" pitchFamily="18" charset="0"/>
                <a:cs typeface="Times New Roman" panose="02020603050405020304" pitchFamily="18" charset="0"/>
              </a:rPr>
              <a:t>a C program that uses functions to perform insertion operation on a singly linked list </a:t>
            </a:r>
            <a:endParaRPr lang="en-US" sz="2100" dirty="0" smtClean="0">
              <a:latin typeface="Times New Roman" panose="02020603050405020304" pitchFamily="18" charset="0"/>
              <a:cs typeface="Times New Roman" panose="02020603050405020304" pitchFamily="18" charset="0"/>
            </a:endParaRPr>
          </a:p>
          <a:p>
            <a:pPr marL="914400" lvl="1" indent="-457200">
              <a:buAutoNum type="alphaLcParenR"/>
            </a:pPr>
            <a:r>
              <a:rPr lang="en-US" sz="2100" dirty="0" smtClean="0">
                <a:latin typeface="Times New Roman" panose="02020603050405020304" pitchFamily="18" charset="0"/>
                <a:cs typeface="Times New Roman" panose="02020603050405020304" pitchFamily="18" charset="0"/>
              </a:rPr>
              <a:t>Write </a:t>
            </a:r>
            <a:r>
              <a:rPr lang="en-US" sz="2100" dirty="0">
                <a:latin typeface="Times New Roman" panose="02020603050405020304" pitchFamily="18" charset="0"/>
                <a:cs typeface="Times New Roman" panose="02020603050405020304" pitchFamily="18" charset="0"/>
              </a:rPr>
              <a:t>a C program that uses functions to perform deletion operation on a singly linked list </a:t>
            </a:r>
            <a:endParaRPr lang="en-US" sz="2100" dirty="0" smtClean="0">
              <a:latin typeface="Times New Roman" panose="02020603050405020304" pitchFamily="18" charset="0"/>
              <a:cs typeface="Times New Roman" panose="02020603050405020304" pitchFamily="18" charset="0"/>
            </a:endParaRPr>
          </a:p>
          <a:p>
            <a:pPr marL="914400" lvl="1" indent="-457200">
              <a:buAutoNum type="alphaLcParenR"/>
            </a:pPr>
            <a:r>
              <a:rPr lang="en-US" sz="2100" dirty="0" smtClean="0">
                <a:latin typeface="Times New Roman" panose="02020603050405020304" pitchFamily="18" charset="0"/>
                <a:cs typeface="Times New Roman" panose="02020603050405020304" pitchFamily="18" charset="0"/>
              </a:rPr>
              <a:t>Write </a:t>
            </a:r>
            <a:r>
              <a:rPr lang="en-US" sz="2100" dirty="0">
                <a:latin typeface="Times New Roman" panose="02020603050405020304" pitchFamily="18" charset="0"/>
                <a:cs typeface="Times New Roman" panose="02020603050405020304" pitchFamily="18" charset="0"/>
              </a:rPr>
              <a:t>a C program to reverse elements of a single linked list. </a:t>
            </a:r>
            <a:endParaRPr lang="en-IN" sz="2100" dirty="0">
              <a:latin typeface="Times New Roman" panose="02020603050405020304" pitchFamily="18" charset="0"/>
              <a:cs typeface="Times New Roman" panose="02020603050405020304" pitchFamily="18" charset="0"/>
            </a:endParaRPr>
          </a:p>
        </p:txBody>
      </p:sp>
      <p:sp>
        <p:nvSpPr>
          <p:cNvPr id="3" name="Date Placeholder 2"/>
          <p:cNvSpPr>
            <a:spLocks noGrp="1"/>
          </p:cNvSpPr>
          <p:nvPr>
            <p:ph type="dt" sz="half" idx="11"/>
          </p:nvPr>
        </p:nvSpPr>
        <p:spPr/>
        <p:txBody>
          <a:bodyPr/>
          <a:lstStyle/>
          <a:p>
            <a:fld id="{939A1361-21C1-4269-95E2-7B456C38416D}" type="datetime2">
              <a:rPr lang="en-US" smtClean="0"/>
              <a:t>Monday, May 17, 2021</a:t>
            </a:fld>
            <a:endParaRPr lang="en-US" dirty="0"/>
          </a:p>
        </p:txBody>
      </p:sp>
      <p:sp>
        <p:nvSpPr>
          <p:cNvPr id="4" name="Footer Placeholder 3"/>
          <p:cNvSpPr>
            <a:spLocks noGrp="1"/>
          </p:cNvSpPr>
          <p:nvPr>
            <p:ph type="ftr" sz="quarter" idx="12"/>
          </p:nvPr>
        </p:nvSpPr>
        <p:spPr/>
        <p:txBody>
          <a:bodyPr/>
          <a:lstStyle/>
          <a:p>
            <a:r>
              <a:rPr lang="sv-SE" smtClean="0"/>
              <a:t>T. Srinivasulu</a:t>
            </a:r>
            <a:endParaRPr lang="en-US" dirty="0"/>
          </a:p>
        </p:txBody>
      </p:sp>
    </p:spTree>
    <p:extLst>
      <p:ext uri="{BB962C8B-B14F-4D97-AF65-F5344CB8AC3E}">
        <p14:creationId xmlns:p14="http://schemas.microsoft.com/office/powerpoint/2010/main" val="67072500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lvl="1" algn="ctr"/>
            <a:r>
              <a:rPr lang="en-IN" sz="3000" dirty="0" smtClean="0">
                <a:ln w="0"/>
                <a:solidFill>
                  <a:srgbClr val="0070C0"/>
                </a:solidFill>
                <a:effectLst>
                  <a:outerShdw blurRad="38100" dist="38100" dir="2700000" algn="tl">
                    <a:srgbClr val="000000">
                      <a:alpha val="43137"/>
                    </a:srgbClr>
                  </a:outerShdw>
                </a:effectLst>
              </a:rPr>
              <a:t>DATA STRUCTURES LAB</a:t>
            </a:r>
          </a:p>
          <a:p>
            <a:pPr lvl="1"/>
            <a:r>
              <a:rPr lang="en-US" sz="2100" b="1" dirty="0">
                <a:latin typeface="Times New Roman" panose="02020603050405020304" pitchFamily="18" charset="0"/>
                <a:cs typeface="Times New Roman" panose="02020603050405020304" pitchFamily="18" charset="0"/>
              </a:rPr>
              <a:t>Exercise -5(Queue) </a:t>
            </a:r>
            <a:endParaRPr lang="en-US" sz="2100" b="1" dirty="0" smtClean="0">
              <a:latin typeface="Times New Roman" panose="02020603050405020304" pitchFamily="18" charset="0"/>
              <a:cs typeface="Times New Roman" panose="02020603050405020304" pitchFamily="18" charset="0"/>
            </a:endParaRPr>
          </a:p>
          <a:p>
            <a:pPr marL="914400" lvl="1" indent="-457200">
              <a:buAutoNum type="alphaLcParenR"/>
            </a:pPr>
            <a:r>
              <a:rPr lang="en-US" sz="2100" dirty="0" smtClean="0">
                <a:latin typeface="Times New Roman" panose="02020603050405020304" pitchFamily="18" charset="0"/>
                <a:cs typeface="Times New Roman" panose="02020603050405020304" pitchFamily="18" charset="0"/>
              </a:rPr>
              <a:t>Write </a:t>
            </a:r>
            <a:r>
              <a:rPr lang="en-US" sz="2100" dirty="0">
                <a:latin typeface="Times New Roman" panose="02020603050405020304" pitchFamily="18" charset="0"/>
                <a:cs typeface="Times New Roman" panose="02020603050405020304" pitchFamily="18" charset="0"/>
              </a:rPr>
              <a:t>C program that implement Queue (its operations) using arrays. </a:t>
            </a:r>
            <a:endParaRPr lang="en-US" sz="2100" dirty="0" smtClean="0">
              <a:latin typeface="Times New Roman" panose="02020603050405020304" pitchFamily="18" charset="0"/>
              <a:cs typeface="Times New Roman" panose="02020603050405020304" pitchFamily="18" charset="0"/>
            </a:endParaRPr>
          </a:p>
          <a:p>
            <a:pPr marL="914400" lvl="1" indent="-457200">
              <a:buAutoNum type="alphaLcParenR"/>
            </a:pPr>
            <a:r>
              <a:rPr lang="en-US" sz="2100" dirty="0" smtClean="0">
                <a:latin typeface="Times New Roman" panose="02020603050405020304" pitchFamily="18" charset="0"/>
                <a:cs typeface="Times New Roman" panose="02020603050405020304" pitchFamily="18" charset="0"/>
              </a:rPr>
              <a:t>Write </a:t>
            </a:r>
            <a:r>
              <a:rPr lang="en-US" sz="2100" dirty="0">
                <a:latin typeface="Times New Roman" panose="02020603050405020304" pitchFamily="18" charset="0"/>
                <a:cs typeface="Times New Roman" panose="02020603050405020304" pitchFamily="18" charset="0"/>
              </a:rPr>
              <a:t>C program that implement Queue (its operations) using linked lists</a:t>
            </a:r>
            <a:endParaRPr lang="en-IN" sz="2100" dirty="0">
              <a:latin typeface="Times New Roman" panose="02020603050405020304" pitchFamily="18" charset="0"/>
              <a:cs typeface="Times New Roman" panose="02020603050405020304" pitchFamily="18" charset="0"/>
            </a:endParaRPr>
          </a:p>
          <a:p>
            <a:pPr lvl="1"/>
            <a:r>
              <a:rPr lang="en-US" sz="2100" b="1" dirty="0" smtClean="0">
                <a:latin typeface="Times New Roman" panose="02020603050405020304" pitchFamily="18" charset="0"/>
                <a:cs typeface="Times New Roman" panose="02020603050405020304" pitchFamily="18" charset="0"/>
              </a:rPr>
              <a:t>Exercise </a:t>
            </a:r>
            <a:r>
              <a:rPr lang="en-US" sz="2100" b="1" dirty="0">
                <a:latin typeface="Times New Roman" panose="02020603050405020304" pitchFamily="18" charset="0"/>
                <a:cs typeface="Times New Roman" panose="02020603050405020304" pitchFamily="18" charset="0"/>
              </a:rPr>
              <a:t>-6(Stack) </a:t>
            </a:r>
            <a:endParaRPr lang="en-US" sz="2100" b="1" dirty="0" smtClean="0">
              <a:latin typeface="Times New Roman" panose="02020603050405020304" pitchFamily="18" charset="0"/>
              <a:cs typeface="Times New Roman" panose="02020603050405020304" pitchFamily="18" charset="0"/>
            </a:endParaRPr>
          </a:p>
          <a:p>
            <a:pPr marL="914400" lvl="1" indent="-457200">
              <a:buAutoNum type="alphaLcParenR"/>
            </a:pPr>
            <a:r>
              <a:rPr lang="en-US" sz="2100" dirty="0" smtClean="0">
                <a:latin typeface="Times New Roman" panose="02020603050405020304" pitchFamily="18" charset="0"/>
                <a:cs typeface="Times New Roman" panose="02020603050405020304" pitchFamily="18" charset="0"/>
              </a:rPr>
              <a:t>Write </a:t>
            </a:r>
            <a:r>
              <a:rPr lang="en-US" sz="2100" dirty="0">
                <a:latin typeface="Times New Roman" panose="02020603050405020304" pitchFamily="18" charset="0"/>
                <a:cs typeface="Times New Roman" panose="02020603050405020304" pitchFamily="18" charset="0"/>
              </a:rPr>
              <a:t>C program that implement stack (its operations) using arrays </a:t>
            </a:r>
            <a:endParaRPr lang="en-US" sz="2100" dirty="0" smtClean="0">
              <a:latin typeface="Times New Roman" panose="02020603050405020304" pitchFamily="18" charset="0"/>
              <a:cs typeface="Times New Roman" panose="02020603050405020304" pitchFamily="18" charset="0"/>
            </a:endParaRPr>
          </a:p>
          <a:p>
            <a:pPr marL="914400" lvl="1" indent="-457200">
              <a:buAutoNum type="alphaLcParenR"/>
            </a:pPr>
            <a:r>
              <a:rPr lang="en-US" sz="2100" dirty="0" smtClean="0">
                <a:latin typeface="Times New Roman" panose="02020603050405020304" pitchFamily="18" charset="0"/>
                <a:cs typeface="Times New Roman" panose="02020603050405020304" pitchFamily="18" charset="0"/>
              </a:rPr>
              <a:t>Write </a:t>
            </a:r>
            <a:r>
              <a:rPr lang="en-US" sz="2100" dirty="0">
                <a:latin typeface="Times New Roman" panose="02020603050405020304" pitchFamily="18" charset="0"/>
                <a:cs typeface="Times New Roman" panose="02020603050405020304" pitchFamily="18" charset="0"/>
              </a:rPr>
              <a:t>C program that implement stack (its operations) using Linked list </a:t>
            </a:r>
          </a:p>
          <a:p>
            <a:pPr marL="914400" lvl="1" indent="-457200">
              <a:buAutoNum type="alphaLcParenR"/>
            </a:pPr>
            <a:r>
              <a:rPr lang="en-US" sz="2100" dirty="0" smtClean="0">
                <a:latin typeface="Times New Roman" panose="02020603050405020304" pitchFamily="18" charset="0"/>
                <a:cs typeface="Times New Roman" panose="02020603050405020304" pitchFamily="18" charset="0"/>
              </a:rPr>
              <a:t>Write </a:t>
            </a:r>
            <a:r>
              <a:rPr lang="en-US" sz="2100" dirty="0">
                <a:latin typeface="Times New Roman" panose="02020603050405020304" pitchFamily="18" charset="0"/>
                <a:cs typeface="Times New Roman" panose="02020603050405020304" pitchFamily="18" charset="0"/>
              </a:rPr>
              <a:t>a C program that uses Stack operations to evaluate postfix expression </a:t>
            </a:r>
            <a:endParaRPr lang="en-US" sz="2100" dirty="0" smtClean="0">
              <a:latin typeface="Times New Roman" panose="02020603050405020304" pitchFamily="18" charset="0"/>
              <a:cs typeface="Times New Roman" panose="02020603050405020304" pitchFamily="18" charset="0"/>
            </a:endParaRPr>
          </a:p>
          <a:p>
            <a:pPr lvl="1"/>
            <a:r>
              <a:rPr lang="en-US" sz="2100" b="1" dirty="0" smtClean="0">
                <a:latin typeface="Times New Roman" panose="02020603050405020304" pitchFamily="18" charset="0"/>
                <a:cs typeface="Times New Roman" panose="02020603050405020304" pitchFamily="18" charset="0"/>
              </a:rPr>
              <a:t>Exercise </a:t>
            </a:r>
            <a:r>
              <a:rPr lang="en-US" sz="2100" b="1" dirty="0">
                <a:latin typeface="Times New Roman" panose="02020603050405020304" pitchFamily="18" charset="0"/>
                <a:cs typeface="Times New Roman" panose="02020603050405020304" pitchFamily="18" charset="0"/>
              </a:rPr>
              <a:t>-7(Binary Tree) </a:t>
            </a:r>
            <a:endParaRPr lang="en-US" sz="2100" b="1" dirty="0" smtClean="0">
              <a:latin typeface="Times New Roman" panose="02020603050405020304" pitchFamily="18" charset="0"/>
              <a:cs typeface="Times New Roman" panose="02020603050405020304" pitchFamily="18" charset="0"/>
            </a:endParaRPr>
          </a:p>
          <a:p>
            <a:pPr marL="914400" lvl="1" indent="-457200">
              <a:buAutoNum type="alphaLcParenR"/>
            </a:pPr>
            <a:r>
              <a:rPr lang="en-US" sz="2100" dirty="0" smtClean="0">
                <a:latin typeface="Times New Roman" panose="02020603050405020304" pitchFamily="18" charset="0"/>
                <a:cs typeface="Times New Roman" panose="02020603050405020304" pitchFamily="18" charset="0"/>
              </a:rPr>
              <a:t>Write </a:t>
            </a:r>
            <a:r>
              <a:rPr lang="en-US" sz="2100" dirty="0">
                <a:latin typeface="Times New Roman" panose="02020603050405020304" pitchFamily="18" charset="0"/>
                <a:cs typeface="Times New Roman" panose="02020603050405020304" pitchFamily="18" charset="0"/>
              </a:rPr>
              <a:t>a recursive C program for traversing a binary tree in preorder, inorder and postorder. </a:t>
            </a:r>
            <a:endParaRPr lang="en-US" sz="2100" dirty="0" smtClean="0">
              <a:latin typeface="Times New Roman" panose="02020603050405020304" pitchFamily="18" charset="0"/>
              <a:cs typeface="Times New Roman" panose="02020603050405020304" pitchFamily="18" charset="0"/>
            </a:endParaRPr>
          </a:p>
          <a:p>
            <a:pPr lvl="1"/>
            <a:r>
              <a:rPr lang="en-US" sz="2100" b="1" dirty="0" smtClean="0">
                <a:latin typeface="Times New Roman" panose="02020603050405020304" pitchFamily="18" charset="0"/>
                <a:cs typeface="Times New Roman" panose="02020603050405020304" pitchFamily="18" charset="0"/>
              </a:rPr>
              <a:t>Exercise </a:t>
            </a:r>
            <a:r>
              <a:rPr lang="en-US" sz="2100" b="1" dirty="0">
                <a:latin typeface="Times New Roman" panose="02020603050405020304" pitchFamily="18" charset="0"/>
                <a:cs typeface="Times New Roman" panose="02020603050405020304" pitchFamily="18" charset="0"/>
              </a:rPr>
              <a:t>-8(Binary Search Tree) </a:t>
            </a:r>
            <a:endParaRPr lang="en-US" sz="2100" b="1" dirty="0" smtClean="0">
              <a:latin typeface="Times New Roman" panose="02020603050405020304" pitchFamily="18" charset="0"/>
              <a:cs typeface="Times New Roman" panose="02020603050405020304" pitchFamily="18" charset="0"/>
            </a:endParaRPr>
          </a:p>
          <a:p>
            <a:pPr marL="914400" lvl="1" indent="-457200">
              <a:buAutoNum type="alphaLcParenR"/>
            </a:pPr>
            <a:r>
              <a:rPr lang="en-US" sz="2100" dirty="0" smtClean="0">
                <a:latin typeface="Times New Roman" panose="02020603050405020304" pitchFamily="18" charset="0"/>
                <a:cs typeface="Times New Roman" panose="02020603050405020304" pitchFamily="18" charset="0"/>
              </a:rPr>
              <a:t>Write </a:t>
            </a:r>
            <a:r>
              <a:rPr lang="en-US" sz="2100" dirty="0">
                <a:latin typeface="Times New Roman" panose="02020603050405020304" pitchFamily="18" charset="0"/>
                <a:cs typeface="Times New Roman" panose="02020603050405020304" pitchFamily="18" charset="0"/>
              </a:rPr>
              <a:t>a C program to Create a BST </a:t>
            </a:r>
            <a:endParaRPr lang="en-US" sz="2100" dirty="0" smtClean="0">
              <a:latin typeface="Times New Roman" panose="02020603050405020304" pitchFamily="18" charset="0"/>
              <a:cs typeface="Times New Roman" panose="02020603050405020304" pitchFamily="18" charset="0"/>
            </a:endParaRPr>
          </a:p>
          <a:p>
            <a:pPr marL="914400" lvl="1" indent="-457200">
              <a:buAutoNum type="alphaLcParenR"/>
            </a:pPr>
            <a:r>
              <a:rPr lang="en-US" sz="2100" dirty="0" smtClean="0">
                <a:latin typeface="Times New Roman" panose="02020603050405020304" pitchFamily="18" charset="0"/>
                <a:cs typeface="Times New Roman" panose="02020603050405020304" pitchFamily="18" charset="0"/>
              </a:rPr>
              <a:t>Write </a:t>
            </a:r>
            <a:r>
              <a:rPr lang="en-US" sz="2100" dirty="0">
                <a:latin typeface="Times New Roman" panose="02020603050405020304" pitchFamily="18" charset="0"/>
                <a:cs typeface="Times New Roman" panose="02020603050405020304" pitchFamily="18" charset="0"/>
              </a:rPr>
              <a:t>a C program to insert a node into a BST. </a:t>
            </a:r>
            <a:endParaRPr lang="en-US" sz="2100" dirty="0" smtClean="0">
              <a:latin typeface="Times New Roman" panose="02020603050405020304" pitchFamily="18" charset="0"/>
              <a:cs typeface="Times New Roman" panose="02020603050405020304" pitchFamily="18" charset="0"/>
            </a:endParaRPr>
          </a:p>
          <a:p>
            <a:pPr marL="914400" lvl="1" indent="-457200">
              <a:buAutoNum type="alphaLcParenR"/>
            </a:pPr>
            <a:r>
              <a:rPr lang="en-US" sz="2100" dirty="0" smtClean="0">
                <a:latin typeface="Times New Roman" panose="02020603050405020304" pitchFamily="18" charset="0"/>
                <a:cs typeface="Times New Roman" panose="02020603050405020304" pitchFamily="18" charset="0"/>
              </a:rPr>
              <a:t>Write </a:t>
            </a:r>
            <a:r>
              <a:rPr lang="en-US" sz="2100" dirty="0">
                <a:latin typeface="Times New Roman" panose="02020603050405020304" pitchFamily="18" charset="0"/>
                <a:cs typeface="Times New Roman" panose="02020603050405020304" pitchFamily="18" charset="0"/>
              </a:rPr>
              <a:t>a C program to delete a node from a BST.</a:t>
            </a:r>
            <a:endParaRPr lang="en-IN" sz="2100" dirty="0">
              <a:latin typeface="Times New Roman" panose="02020603050405020304" pitchFamily="18" charset="0"/>
              <a:cs typeface="Times New Roman" panose="02020603050405020304" pitchFamily="18" charset="0"/>
            </a:endParaRPr>
          </a:p>
        </p:txBody>
      </p:sp>
      <p:sp>
        <p:nvSpPr>
          <p:cNvPr id="3" name="Date Placeholder 2"/>
          <p:cNvSpPr>
            <a:spLocks noGrp="1"/>
          </p:cNvSpPr>
          <p:nvPr>
            <p:ph type="dt" sz="half" idx="11"/>
          </p:nvPr>
        </p:nvSpPr>
        <p:spPr/>
        <p:txBody>
          <a:bodyPr/>
          <a:lstStyle/>
          <a:p>
            <a:fld id="{39883C96-7384-4037-82BE-50E7BFF60EDC}" type="datetime2">
              <a:rPr lang="en-US" smtClean="0"/>
              <a:t>Monday, May 17, 2021</a:t>
            </a:fld>
            <a:endParaRPr lang="en-US" dirty="0"/>
          </a:p>
        </p:txBody>
      </p:sp>
      <p:sp>
        <p:nvSpPr>
          <p:cNvPr id="4" name="Footer Placeholder 3"/>
          <p:cNvSpPr>
            <a:spLocks noGrp="1"/>
          </p:cNvSpPr>
          <p:nvPr>
            <p:ph type="ftr" sz="quarter" idx="12"/>
          </p:nvPr>
        </p:nvSpPr>
        <p:spPr/>
        <p:txBody>
          <a:bodyPr/>
          <a:lstStyle/>
          <a:p>
            <a:r>
              <a:rPr lang="sv-SE" smtClean="0"/>
              <a:t>T. Srinivasulu</a:t>
            </a:r>
            <a:endParaRPr lang="en-US" dirty="0"/>
          </a:p>
        </p:txBody>
      </p:sp>
      <mc:AlternateContent xmlns:mc="http://schemas.openxmlformats.org/markup-compatibility/2006" xmlns:p14="http://schemas.microsoft.com/office/powerpoint/2010/main">
        <mc:Choice Requires="p14">
          <p:contentPart p14:bwMode="auto" r:id="rId2">
            <p14:nvContentPartPr>
              <p14:cNvPr id="9" name="Ink 8"/>
              <p14:cNvContentPartPr/>
              <p14:nvPr/>
            </p14:nvContentPartPr>
            <p14:xfrm>
              <a:off x="-167557" y="1493894"/>
              <a:ext cx="360" cy="360"/>
            </p14:xfrm>
          </p:contentPart>
        </mc:Choice>
        <mc:Fallback xmlns="">
          <p:pic>
            <p:nvPicPr>
              <p:cNvPr id="9" name="Ink 8"/>
              <p:cNvPicPr/>
              <p:nvPr/>
            </p:nvPicPr>
            <p:blipFill>
              <a:blip r:embed="rId3"/>
              <a:stretch>
                <a:fillRect/>
              </a:stretch>
            </p:blipFill>
            <p:spPr>
              <a:xfrm>
                <a:off x="-179437" y="1482014"/>
                <a:ext cx="24120" cy="24120"/>
              </a:xfrm>
              <a:prstGeom prst="rect">
                <a:avLst/>
              </a:prstGeom>
            </p:spPr>
          </p:pic>
        </mc:Fallback>
      </mc:AlternateContent>
    </p:spTree>
    <p:extLst>
      <p:ext uri="{BB962C8B-B14F-4D97-AF65-F5344CB8AC3E}">
        <p14:creationId xmlns:p14="http://schemas.microsoft.com/office/powerpoint/2010/main" val="216423735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lvl="1" algn="ctr"/>
            <a:r>
              <a:rPr lang="en-IN" sz="3200" dirty="0" smtClean="0">
                <a:ln w="0"/>
                <a:solidFill>
                  <a:srgbClr val="0070C0"/>
                </a:solidFill>
                <a:effectLst>
                  <a:outerShdw blurRad="38100" dist="38100" dir="2700000" algn="tl">
                    <a:srgbClr val="000000">
                      <a:alpha val="43137"/>
                    </a:srgbClr>
                  </a:outerShdw>
                </a:effectLst>
              </a:rPr>
              <a:t>Text Books</a:t>
            </a:r>
          </a:p>
          <a:p>
            <a:pPr lvl="1" algn="ctr"/>
            <a:endParaRPr lang="en-IN" sz="3200" dirty="0">
              <a:ln w="0"/>
              <a:solidFill>
                <a:srgbClr val="0070C0"/>
              </a:solidFill>
              <a:effectLst>
                <a:outerShdw blurRad="38100" dist="38100" dir="2700000" algn="tl">
                  <a:srgbClr val="000000">
                    <a:alpha val="43137"/>
                  </a:srgbClr>
                </a:outerShdw>
              </a:effectLst>
            </a:endParaRPr>
          </a:p>
          <a:p>
            <a:pPr lvl="1" algn="ctr"/>
            <a:endParaRPr lang="en-IN" sz="3200" dirty="0" smtClean="0">
              <a:ln w="0"/>
              <a:solidFill>
                <a:srgbClr val="0070C0"/>
              </a:solidFill>
              <a:effectLst>
                <a:outerShdw blurRad="38100" dist="38100" dir="2700000" algn="tl">
                  <a:srgbClr val="000000">
                    <a:alpha val="43137"/>
                  </a:srgbClr>
                </a:outerShdw>
              </a:effectLst>
            </a:endParaRPr>
          </a:p>
          <a:p>
            <a:pPr lvl="1"/>
            <a:endParaRPr lang="en-IN" dirty="0"/>
          </a:p>
        </p:txBody>
      </p:sp>
      <p:sp>
        <p:nvSpPr>
          <p:cNvPr id="3" name="Date Placeholder 2"/>
          <p:cNvSpPr>
            <a:spLocks noGrp="1"/>
          </p:cNvSpPr>
          <p:nvPr>
            <p:ph type="dt" sz="half" idx="11"/>
          </p:nvPr>
        </p:nvSpPr>
        <p:spPr/>
        <p:txBody>
          <a:bodyPr/>
          <a:lstStyle/>
          <a:p>
            <a:fld id="{EF2D9E9B-ADF5-46ED-B1D5-7F4DA3D57810}" type="datetime2">
              <a:rPr lang="en-US" smtClean="0"/>
              <a:t>Monday, May 17, 2021</a:t>
            </a:fld>
            <a:endParaRPr lang="en-US" dirty="0"/>
          </a:p>
        </p:txBody>
      </p:sp>
      <p:sp>
        <p:nvSpPr>
          <p:cNvPr id="4" name="Footer Placeholder 3"/>
          <p:cNvSpPr>
            <a:spLocks noGrp="1"/>
          </p:cNvSpPr>
          <p:nvPr>
            <p:ph type="ftr" sz="quarter" idx="12"/>
          </p:nvPr>
        </p:nvSpPr>
        <p:spPr/>
        <p:txBody>
          <a:bodyPr/>
          <a:lstStyle/>
          <a:p>
            <a:r>
              <a:rPr lang="sv-SE" smtClean="0"/>
              <a:t>T. Srinivasulu</a:t>
            </a:r>
            <a:endParaRPr lang="en-US" dirty="0"/>
          </a:p>
        </p:txBody>
      </p:sp>
      <p:pic>
        <p:nvPicPr>
          <p:cNvPr id="5" name="Picture 4"/>
          <p:cNvPicPr>
            <a:picLocks noChangeAspect="1"/>
          </p:cNvPicPr>
          <p:nvPr/>
        </p:nvPicPr>
        <p:blipFill>
          <a:blip r:embed="rId2"/>
          <a:stretch>
            <a:fillRect/>
          </a:stretch>
        </p:blipFill>
        <p:spPr>
          <a:xfrm>
            <a:off x="1271464" y="1001083"/>
            <a:ext cx="3528392" cy="4622194"/>
          </a:xfrm>
          <a:prstGeom prst="rect">
            <a:avLst/>
          </a:prstGeom>
          <a:ln>
            <a:solidFill>
              <a:srgbClr val="7030A0"/>
            </a:solidFill>
          </a:ln>
        </p:spPr>
      </p:pic>
      <p:sp>
        <p:nvSpPr>
          <p:cNvPr id="6" name="TextBox 5"/>
          <p:cNvSpPr txBox="1"/>
          <p:nvPr/>
        </p:nvSpPr>
        <p:spPr>
          <a:xfrm>
            <a:off x="1285426" y="5704526"/>
            <a:ext cx="3741024" cy="923330"/>
          </a:xfrm>
          <a:prstGeom prst="rect">
            <a:avLst/>
          </a:prstGeom>
          <a:noFill/>
        </p:spPr>
        <p:txBody>
          <a:bodyPr wrap="none" rtlCol="0">
            <a:spAutoFit/>
          </a:bodyPr>
          <a:lstStyle/>
          <a:p>
            <a:r>
              <a:rPr lang="en-US" b="1" dirty="0"/>
              <a:t>Data Structures Using C. 2nd Edition</a:t>
            </a:r>
            <a:r>
              <a:rPr lang="en-US" b="1" dirty="0" smtClean="0"/>
              <a:t>. </a:t>
            </a:r>
          </a:p>
          <a:p>
            <a:pPr algn="ctr"/>
            <a:r>
              <a:rPr lang="en-US" b="1" dirty="0" err="1" smtClean="0"/>
              <a:t>Reema</a:t>
            </a:r>
            <a:r>
              <a:rPr lang="en-US" b="1" dirty="0" smtClean="0"/>
              <a:t> </a:t>
            </a:r>
            <a:r>
              <a:rPr lang="en-US" b="1" dirty="0" err="1"/>
              <a:t>Thareja</a:t>
            </a:r>
            <a:r>
              <a:rPr lang="en-US" b="1" dirty="0"/>
              <a:t>, Oxford.</a:t>
            </a:r>
            <a:endParaRPr lang="en-IN" b="1" dirty="0">
              <a:ln w="0"/>
              <a:solidFill>
                <a:srgbClr val="0070C0"/>
              </a:solidFill>
              <a:effectLst>
                <a:outerShdw blurRad="38100" dist="38100" dir="2700000" algn="tl">
                  <a:srgbClr val="000000">
                    <a:alpha val="43137"/>
                  </a:srgbClr>
                </a:outerShdw>
              </a:effectLst>
            </a:endParaRPr>
          </a:p>
          <a:p>
            <a:endParaRPr lang="en-IN" dirty="0"/>
          </a:p>
        </p:txBody>
      </p:sp>
      <p:pic>
        <p:nvPicPr>
          <p:cNvPr id="2050" name="Picture 2" descr="Buy Data Structures and Algorithm Analysis in C: International Edition  (Pie) Book Online at Low Prices in India | Data Structures and Algorithm  Analysis in C: International Edition (Pie) Reviews &amp; Ratings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04112" y="1055830"/>
            <a:ext cx="3528870" cy="459528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6701223" y="5674926"/>
            <a:ext cx="4334648" cy="646331"/>
          </a:xfrm>
          <a:prstGeom prst="rect">
            <a:avLst/>
          </a:prstGeom>
          <a:noFill/>
        </p:spPr>
        <p:txBody>
          <a:bodyPr wrap="none" rtlCol="0">
            <a:spAutoFit/>
          </a:bodyPr>
          <a:lstStyle/>
          <a:p>
            <a:pPr algn="ctr"/>
            <a:r>
              <a:rPr lang="en-IN" b="1" dirty="0"/>
              <a:t>Data Structures and algorithm analysis in C,</a:t>
            </a:r>
          </a:p>
          <a:p>
            <a:pPr algn="ctr"/>
            <a:r>
              <a:rPr lang="en-IN" b="1" dirty="0"/>
              <a:t> 2nded, Mark Allen Weiss.</a:t>
            </a:r>
          </a:p>
        </p:txBody>
      </p:sp>
    </p:spTree>
    <p:extLst>
      <p:ext uri="{BB962C8B-B14F-4D97-AF65-F5344CB8AC3E}">
        <p14:creationId xmlns:p14="http://schemas.microsoft.com/office/powerpoint/2010/main" val="403417234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Office Theme</Template>
  <TotalTime>6937</TotalTime>
  <Words>4395</Words>
  <Application>Microsoft Office PowerPoint</Application>
  <PresentationFormat>Widescreen</PresentationFormat>
  <Paragraphs>499</Paragraphs>
  <Slides>49</Slides>
  <Notes>3</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49</vt:i4>
      </vt:variant>
    </vt:vector>
  </HeadingPairs>
  <TitlesOfParts>
    <vt:vector size="59" baseType="lpstr">
      <vt:lpstr>Algerian</vt:lpstr>
      <vt:lpstr>Arial</vt:lpstr>
      <vt:lpstr>Britannic Bold</vt:lpstr>
      <vt:lpstr>Calibri</vt:lpstr>
      <vt:lpstr>Calibri Light</vt:lpstr>
      <vt:lpstr>Cambria Math</vt:lpstr>
      <vt:lpstr>Courier New</vt:lpstr>
      <vt:lpstr>Times New Roman</vt:lpstr>
      <vt:lpstr>Wingdings</vt:lpstr>
      <vt:lpstr>Office Theme</vt:lpstr>
      <vt:lpstr>DATA STRUCTURES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admin</dc:creator>
  <cp:lastModifiedBy>sri sai swaroop</cp:lastModifiedBy>
  <cp:revision>339</cp:revision>
  <dcterms:created xsi:type="dcterms:W3CDTF">2019-12-14T03:50:52Z</dcterms:created>
  <dcterms:modified xsi:type="dcterms:W3CDTF">2021-05-17T10:41:43Z</dcterms:modified>
</cp:coreProperties>
</file>